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hadows Into Light"/>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60E50C-8B33-447B-B324-E3963032DBB7}">
  <a:tblStyle styleId="{5360E50C-8B33-447B-B324-E3963032DBB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hadowsIntoLigh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5176500"/>
          </a:xfrm>
          <a:prstGeom prst="rect">
            <a:avLst/>
          </a:prstGeom>
          <a:gradFill>
            <a:gsLst>
              <a:gs pos="0">
                <a:srgbClr val="003171"/>
              </a:gs>
              <a:gs pos="100000">
                <a:srgbClr val="549FFF"/>
              </a:gs>
            </a:gsLst>
            <a:lin ang="7920000" scaled="0"/>
          </a:gradFill>
          <a:ln>
            <a:noFill/>
          </a:ln>
        </p:spPr>
        <p:txBody>
          <a:bodyPr anchorCtr="0" anchor="ctr" bIns="45700" lIns="91425" rIns="91425" wrap="square" tIns="45700">
            <a:noAutofit/>
          </a:bodyPr>
          <a:lstStyle/>
          <a:p>
            <a:pPr indent="0" lvl="0" marL="0">
              <a:spcBef>
                <a:spcPts val="0"/>
              </a:spcBef>
              <a:buNone/>
            </a:pPr>
            <a:r>
              <a:t/>
            </a:r>
            <a:endParaRPr/>
          </a:p>
        </p:txBody>
      </p:sp>
      <p:sp>
        <p:nvSpPr>
          <p:cNvPr id="11" name="Shape 11"/>
          <p:cNvSpPr/>
          <p:nvPr/>
        </p:nvSpPr>
        <p:spPr>
          <a:xfrm flipH="1">
            <a:off x="-3833" y="12040"/>
            <a:ext cx="10925833" cy="5165066"/>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12" name="Shape 12"/>
          <p:cNvSpPr/>
          <p:nvPr/>
        </p:nvSpPr>
        <p:spPr>
          <a:xfrm flipH="1">
            <a:off x="14659" y="661"/>
            <a:ext cx="10500941" cy="5165066"/>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wrap="square" tIns="45700">
            <a:noAutofit/>
          </a:bodyPr>
          <a:lstStyle/>
          <a:p>
            <a:pPr indent="0" lvl="0" marL="0">
              <a:spcBef>
                <a:spcPts val="0"/>
              </a:spcBef>
              <a:buNone/>
            </a:pPr>
            <a:r>
              <a:t/>
            </a:r>
            <a:endParaRPr/>
          </a:p>
        </p:txBody>
      </p:sp>
      <p:sp>
        <p:nvSpPr>
          <p:cNvPr id="13" name="Shape 13"/>
          <p:cNvSpPr/>
          <p:nvPr/>
        </p:nvSpPr>
        <p:spPr>
          <a:xfrm>
            <a:off x="-846667" y="-661"/>
            <a:ext cx="2167467" cy="5176309"/>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wrap="square" tIns="45700">
            <a:noAutofit/>
          </a:bodyPr>
          <a:lstStyle/>
          <a:p>
            <a:pPr indent="0" lvl="0" marL="0">
              <a:spcBef>
                <a:spcPts val="0"/>
              </a:spcBef>
              <a:buNone/>
            </a:pPr>
            <a:r>
              <a:t/>
            </a:r>
            <a:endParaRPr/>
          </a:p>
        </p:txBody>
      </p:sp>
      <p:sp>
        <p:nvSpPr>
          <p:cNvPr id="14" name="Shape 14"/>
          <p:cNvSpPr/>
          <p:nvPr/>
        </p:nvSpPr>
        <p:spPr>
          <a:xfrm flipH="1" rot="10800000">
            <a:off x="-524934" y="132"/>
            <a:ext cx="1403435" cy="5176309"/>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wrap="square" tIns="45700">
            <a:noAutofit/>
          </a:bodyPr>
          <a:lstStyle/>
          <a:p>
            <a:pPr indent="0" lvl="0" marL="0">
              <a:spcBef>
                <a:spcPts val="0"/>
              </a:spcBef>
              <a:buNone/>
            </a:pPr>
            <a:r>
              <a:t/>
            </a:r>
            <a:endParaRPr/>
          </a:p>
        </p:txBody>
      </p:sp>
      <p:sp>
        <p:nvSpPr>
          <p:cNvPr id="15" name="Shape 15"/>
          <p:cNvSpPr txBox="1"/>
          <p:nvPr>
            <p:ph type="ctrTitle"/>
          </p:nvPr>
        </p:nvSpPr>
        <p:spPr>
          <a:xfrm>
            <a:off x="1082040" y="1242060"/>
            <a:ext cx="7050900" cy="1102500"/>
          </a:xfrm>
          <a:prstGeom prst="rect">
            <a:avLst/>
          </a:prstGeom>
        </p:spPr>
        <p:txBody>
          <a:bodyPr anchorCtr="0" anchor="b" bIns="91425" lIns="91425" rIns="91425" wrap="square" tIns="91425"/>
          <a:lstStyle>
            <a:lvl1pPr lvl="0" algn="r">
              <a:spcBef>
                <a:spcPts val="0"/>
              </a:spcBef>
              <a:buClr>
                <a:schemeClr val="lt1"/>
              </a:buClr>
              <a:buSzPts val="4800"/>
              <a:buNone/>
              <a:defRPr sz="4800">
                <a:solidFill>
                  <a:schemeClr val="lt1"/>
                </a:solidFill>
              </a:defRPr>
            </a:lvl1pPr>
            <a:lvl2pPr lvl="1" algn="r">
              <a:spcBef>
                <a:spcPts val="0"/>
              </a:spcBef>
              <a:buClr>
                <a:schemeClr val="lt1"/>
              </a:buClr>
              <a:buSzPts val="4800"/>
              <a:buNone/>
              <a:defRPr sz="4800">
                <a:solidFill>
                  <a:schemeClr val="lt1"/>
                </a:solidFill>
              </a:defRPr>
            </a:lvl2pPr>
            <a:lvl3pPr lvl="2" algn="r">
              <a:spcBef>
                <a:spcPts val="0"/>
              </a:spcBef>
              <a:buClr>
                <a:schemeClr val="lt1"/>
              </a:buClr>
              <a:buSzPts val="4800"/>
              <a:buNone/>
              <a:defRPr sz="4800">
                <a:solidFill>
                  <a:schemeClr val="lt1"/>
                </a:solidFill>
              </a:defRPr>
            </a:lvl3pPr>
            <a:lvl4pPr lvl="3" algn="r">
              <a:spcBef>
                <a:spcPts val="0"/>
              </a:spcBef>
              <a:buClr>
                <a:schemeClr val="lt1"/>
              </a:buClr>
              <a:buSzPts val="4800"/>
              <a:buNone/>
              <a:defRPr sz="4800">
                <a:solidFill>
                  <a:schemeClr val="lt1"/>
                </a:solidFill>
              </a:defRPr>
            </a:lvl4pPr>
            <a:lvl5pPr lvl="4" algn="r">
              <a:spcBef>
                <a:spcPts val="0"/>
              </a:spcBef>
              <a:buClr>
                <a:schemeClr val="lt1"/>
              </a:buClr>
              <a:buSzPts val="4800"/>
              <a:buNone/>
              <a:defRPr sz="4800">
                <a:solidFill>
                  <a:schemeClr val="lt1"/>
                </a:solidFill>
              </a:defRPr>
            </a:lvl5pPr>
            <a:lvl6pPr lvl="5" algn="r">
              <a:spcBef>
                <a:spcPts val="0"/>
              </a:spcBef>
              <a:buClr>
                <a:schemeClr val="lt1"/>
              </a:buClr>
              <a:buSzPts val="4800"/>
              <a:buNone/>
              <a:defRPr sz="4800">
                <a:solidFill>
                  <a:schemeClr val="lt1"/>
                </a:solidFill>
              </a:defRPr>
            </a:lvl6pPr>
            <a:lvl7pPr lvl="6" algn="r">
              <a:spcBef>
                <a:spcPts val="0"/>
              </a:spcBef>
              <a:buClr>
                <a:schemeClr val="lt1"/>
              </a:buClr>
              <a:buSzPts val="4800"/>
              <a:buNone/>
              <a:defRPr sz="4800">
                <a:solidFill>
                  <a:schemeClr val="lt1"/>
                </a:solidFill>
              </a:defRPr>
            </a:lvl7pPr>
            <a:lvl8pPr lvl="7" algn="r">
              <a:spcBef>
                <a:spcPts val="0"/>
              </a:spcBef>
              <a:buClr>
                <a:schemeClr val="lt1"/>
              </a:buClr>
              <a:buSzPts val="4800"/>
              <a:buNone/>
              <a:defRPr sz="4800">
                <a:solidFill>
                  <a:schemeClr val="lt1"/>
                </a:solidFill>
              </a:defRPr>
            </a:lvl8pPr>
            <a:lvl9pPr lvl="8" algn="r">
              <a:spcBef>
                <a:spcPts val="0"/>
              </a:spcBef>
              <a:buClr>
                <a:schemeClr val="lt1"/>
              </a:buClr>
              <a:buSzPts val="4800"/>
              <a:buNone/>
              <a:defRPr sz="4800">
                <a:solidFill>
                  <a:schemeClr val="lt1"/>
                </a:solidFill>
              </a:defRPr>
            </a:lvl9pPr>
          </a:lstStyle>
          <a:p/>
        </p:txBody>
      </p:sp>
      <p:sp>
        <p:nvSpPr>
          <p:cNvPr id="16" name="Shape 16"/>
          <p:cNvSpPr txBox="1"/>
          <p:nvPr>
            <p:ph idx="1" type="subTitle"/>
          </p:nvPr>
        </p:nvSpPr>
        <p:spPr>
          <a:xfrm>
            <a:off x="1082040" y="2423160"/>
            <a:ext cx="7035900" cy="694200"/>
          </a:xfrm>
          <a:prstGeom prst="rect">
            <a:avLst/>
          </a:prstGeom>
        </p:spPr>
        <p:txBody>
          <a:bodyPr anchorCtr="0" anchor="t" bIns="91425" lIns="91425" rIns="91425" wrap="square" tIns="91425"/>
          <a:lstStyle>
            <a:lvl1pPr lvl="0" algn="r">
              <a:spcBef>
                <a:spcPts val="0"/>
              </a:spcBef>
              <a:buClr>
                <a:schemeClr val="lt1"/>
              </a:buClr>
              <a:buSzPts val="2400"/>
              <a:buNone/>
              <a:defRPr sz="2400">
                <a:solidFill>
                  <a:schemeClr val="lt1"/>
                </a:solidFill>
              </a:defRPr>
            </a:lvl1pPr>
            <a:lvl2pPr lvl="1" algn="r">
              <a:spcBef>
                <a:spcPts val="0"/>
              </a:spcBef>
              <a:buClr>
                <a:schemeClr val="lt1"/>
              </a:buClr>
              <a:buSzPts val="2400"/>
              <a:buNone/>
              <a:defRPr sz="2400">
                <a:solidFill>
                  <a:schemeClr val="lt1"/>
                </a:solidFill>
              </a:defRPr>
            </a:lvl2pPr>
            <a:lvl3pPr lvl="2" algn="r">
              <a:spcBef>
                <a:spcPts val="0"/>
              </a:spcBef>
              <a:buClr>
                <a:schemeClr val="lt1"/>
              </a:buClr>
              <a:buSzPts val="2400"/>
              <a:buNone/>
              <a:defRPr>
                <a:solidFill>
                  <a:schemeClr val="lt1"/>
                </a:solidFill>
              </a:defRPr>
            </a:lvl3pPr>
            <a:lvl4pPr lvl="3" algn="r">
              <a:spcBef>
                <a:spcPts val="0"/>
              </a:spcBef>
              <a:buClr>
                <a:schemeClr val="lt1"/>
              </a:buClr>
              <a:buSzPts val="2400"/>
              <a:buNone/>
              <a:defRPr sz="2400">
                <a:solidFill>
                  <a:schemeClr val="lt1"/>
                </a:solidFill>
              </a:defRPr>
            </a:lvl4pPr>
            <a:lvl5pPr lvl="4" algn="r">
              <a:spcBef>
                <a:spcPts val="0"/>
              </a:spcBef>
              <a:buClr>
                <a:schemeClr val="lt1"/>
              </a:buClr>
              <a:buSzPts val="2400"/>
              <a:buNone/>
              <a:defRPr sz="2400">
                <a:solidFill>
                  <a:schemeClr val="lt1"/>
                </a:solidFill>
              </a:defRPr>
            </a:lvl5pPr>
            <a:lvl6pPr lvl="5" algn="r">
              <a:spcBef>
                <a:spcPts val="0"/>
              </a:spcBef>
              <a:buClr>
                <a:schemeClr val="lt1"/>
              </a:buClr>
              <a:buSzPts val="2400"/>
              <a:buNone/>
              <a:defRPr sz="2400">
                <a:solidFill>
                  <a:schemeClr val="lt1"/>
                </a:solidFill>
              </a:defRPr>
            </a:lvl6pPr>
            <a:lvl7pPr lvl="6" algn="r">
              <a:spcBef>
                <a:spcPts val="0"/>
              </a:spcBef>
              <a:buClr>
                <a:schemeClr val="lt1"/>
              </a:buClr>
              <a:buSzPts val="2400"/>
              <a:buNone/>
              <a:defRPr sz="2400">
                <a:solidFill>
                  <a:schemeClr val="lt1"/>
                </a:solidFill>
              </a:defRPr>
            </a:lvl7pPr>
            <a:lvl8pPr lvl="7" algn="r">
              <a:spcBef>
                <a:spcPts val="0"/>
              </a:spcBef>
              <a:buClr>
                <a:schemeClr val="lt1"/>
              </a:buClr>
              <a:buSzPts val="2400"/>
              <a:buNone/>
              <a:defRPr sz="2400">
                <a:solidFill>
                  <a:schemeClr val="lt1"/>
                </a:solidFill>
              </a:defRPr>
            </a:lvl8pPr>
            <a:lvl9pPr lvl="8" algn="r">
              <a:spcBef>
                <a:spcPts val="0"/>
              </a:spcBef>
              <a:buClr>
                <a:schemeClr val="lt1"/>
              </a:buClr>
              <a:buSzPts val="2400"/>
              <a:buNone/>
              <a:defRPr sz="2400">
                <a:solidFill>
                  <a:schemeClr val="lt1"/>
                </a:solidFill>
              </a:defRPr>
            </a:lvl9pPr>
          </a:lstStyle>
          <a:p/>
        </p:txBody>
      </p:sp>
      <p:sp>
        <p:nvSpPr>
          <p:cNvPr id="17" name="Shape 17"/>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348182" y="-16425"/>
            <a:ext cx="1723520" cy="5159925"/>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20" name="Shape 20"/>
          <p:cNvSpPr txBox="1"/>
          <p:nvPr>
            <p:ph idx="1" type="body"/>
          </p:nvPr>
        </p:nvSpPr>
        <p:spPr>
          <a:xfrm>
            <a:off x="457200" y="1244243"/>
            <a:ext cx="8229600" cy="3630300"/>
          </a:xfrm>
          <a:prstGeom prst="rect">
            <a:avLst/>
          </a:prstGeom>
        </p:spPr>
        <p:txBody>
          <a:bodyPr anchorCtr="0" anchor="t" bIns="91425" lIns="91425" rIns="91425" wrap="square" tIns="91425"/>
          <a:lstStyle>
            <a:lvl1pPr lvl="0">
              <a:spcBef>
                <a:spcPts val="0"/>
              </a:spcBef>
              <a:buSzPts val="3200"/>
              <a:buChar char="●"/>
              <a:defRPr/>
            </a:lvl1pPr>
            <a:lvl2pPr lvl="1">
              <a:spcBef>
                <a:spcPts val="0"/>
              </a:spcBef>
              <a:buSzPts val="2800"/>
              <a:buChar char="○"/>
              <a:defRPr/>
            </a:lvl2pPr>
            <a:lvl3pPr lvl="2">
              <a:spcBef>
                <a:spcPts val="0"/>
              </a:spcBef>
              <a:buSzPts val="2400"/>
              <a:buChar char="■"/>
              <a:defRPr/>
            </a:lvl3pPr>
            <a:lvl4pPr lvl="3">
              <a:spcBef>
                <a:spcPts val="0"/>
              </a:spcBef>
              <a:buSzPts val="2000"/>
              <a:buChar char="●"/>
              <a:defRPr/>
            </a:lvl4pPr>
            <a:lvl5pPr lvl="4">
              <a:spcBef>
                <a:spcPts val="0"/>
              </a:spcBef>
              <a:buSzPts val="2000"/>
              <a:buChar char="○"/>
              <a:defRPr/>
            </a:lvl5pPr>
            <a:lvl6pPr lvl="5">
              <a:spcBef>
                <a:spcPts val="0"/>
              </a:spcBef>
              <a:buSzPts val="2000"/>
              <a:buChar char="■"/>
              <a:defRPr/>
            </a:lvl6pPr>
            <a:lvl7pPr lvl="6">
              <a:spcBef>
                <a:spcPts val="0"/>
              </a:spcBef>
              <a:buSzPts val="2000"/>
              <a:buChar char="●"/>
              <a:defRPr/>
            </a:lvl7pPr>
            <a:lvl8pPr lvl="7">
              <a:spcBef>
                <a:spcPts val="0"/>
              </a:spcBef>
              <a:buSzPts val="2000"/>
              <a:buChar char="○"/>
              <a:defRPr/>
            </a:lvl8pPr>
            <a:lvl9pPr lvl="8">
              <a:spcBef>
                <a:spcPts val="0"/>
              </a:spcBef>
              <a:buSzPts val="2000"/>
              <a:buChar char="■"/>
              <a:defRPr/>
            </a:lvl9pPr>
          </a:lstStyle>
          <a:p/>
        </p:txBody>
      </p:sp>
      <p:sp>
        <p:nvSpPr>
          <p:cNvPr id="21" name="Shape 21"/>
          <p:cNvSpPr/>
          <p:nvPr/>
        </p:nvSpPr>
        <p:spPr>
          <a:xfrm flipH="1" rot="10800000">
            <a:off x="-1118653" y="775"/>
            <a:ext cx="3100651"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22" name="Shape 22"/>
          <p:cNvSpPr/>
          <p:nvPr/>
        </p:nvSpPr>
        <p:spPr>
          <a:xfrm rot="10800000">
            <a:off x="8088847" y="-9550"/>
            <a:ext cx="1100668"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wrap="square" tIns="45700">
            <a:noAutofit/>
          </a:bodyPr>
          <a:lstStyle/>
          <a:p>
            <a:pPr indent="0" lvl="0" marL="0">
              <a:spcBef>
                <a:spcPts val="0"/>
              </a:spcBef>
              <a:buNone/>
            </a:pPr>
            <a:r>
              <a:t/>
            </a:r>
            <a:endParaRPr/>
          </a:p>
        </p:txBody>
      </p:sp>
      <p:sp>
        <p:nvSpPr>
          <p:cNvPr id="23" name="Shape 23"/>
          <p:cNvSpPr txBox="1"/>
          <p:nvPr>
            <p:ph type="title"/>
          </p:nvPr>
        </p:nvSpPr>
        <p:spPr>
          <a:xfrm>
            <a:off x="457200" y="205978"/>
            <a:ext cx="8229600" cy="994200"/>
          </a:xfrm>
          <a:prstGeom prst="rect">
            <a:avLst/>
          </a:prstGeom>
        </p:spPr>
        <p:txBody>
          <a:bodyPr anchorCtr="0" anchor="b" bIns="91425" lIns="91425" rIns="91425" wrap="square" tIns="91425"/>
          <a:lstStyle>
            <a:lvl1pPr lvl="0">
              <a:spcBef>
                <a:spcPts val="0"/>
              </a:spcBef>
              <a:buSzPts val="4000"/>
              <a:buNone/>
              <a:defRPr/>
            </a:lvl1pPr>
            <a:lvl2pPr lvl="1">
              <a:spcBef>
                <a:spcPts val="0"/>
              </a:spcBef>
              <a:buSzPts val="4000"/>
              <a:buNone/>
              <a:defRPr/>
            </a:lvl2pPr>
            <a:lvl3pPr lvl="2">
              <a:spcBef>
                <a:spcPts val="0"/>
              </a:spcBef>
              <a:buSzPts val="4000"/>
              <a:buNone/>
              <a:defRPr/>
            </a:lvl3pPr>
            <a:lvl4pPr lvl="3">
              <a:spcBef>
                <a:spcPts val="0"/>
              </a:spcBef>
              <a:buSzPts val="4000"/>
              <a:buNone/>
              <a:defRPr/>
            </a:lvl4pPr>
            <a:lvl5pPr lvl="4">
              <a:spcBef>
                <a:spcPts val="0"/>
              </a:spcBef>
              <a:buSzPts val="4000"/>
              <a:buNone/>
              <a:defRPr/>
            </a:lvl5pPr>
            <a:lvl6pPr lvl="5">
              <a:spcBef>
                <a:spcPts val="0"/>
              </a:spcBef>
              <a:buSzPts val="4000"/>
              <a:buNone/>
              <a:defRPr/>
            </a:lvl6pPr>
            <a:lvl7pPr lvl="6">
              <a:spcBef>
                <a:spcPts val="0"/>
              </a:spcBef>
              <a:buSzPts val="4000"/>
              <a:buNone/>
              <a:defRPr/>
            </a:lvl7pPr>
            <a:lvl8pPr lvl="7">
              <a:spcBef>
                <a:spcPts val="0"/>
              </a:spcBef>
              <a:buSzPts val="4000"/>
              <a:buNone/>
              <a:defRPr/>
            </a:lvl8pPr>
            <a:lvl9pPr lvl="8">
              <a:spcBef>
                <a:spcPts val="0"/>
              </a:spcBef>
              <a:buSzPts val="4000"/>
              <a:buNone/>
              <a:defRPr/>
            </a:lvl9pPr>
          </a:lstStyle>
          <a:p/>
        </p:txBody>
      </p:sp>
      <p:sp>
        <p:nvSpPr>
          <p:cNvPr id="24" name="Shape 24"/>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p:nvPr/>
        </p:nvSpPr>
        <p:spPr>
          <a:xfrm flipH="1" rot="10800000">
            <a:off x="-348182" y="-16425"/>
            <a:ext cx="1723520" cy="5159925"/>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27" name="Shape 27"/>
          <p:cNvSpPr/>
          <p:nvPr/>
        </p:nvSpPr>
        <p:spPr>
          <a:xfrm flipH="1" rot="10800000">
            <a:off x="-1118653" y="775"/>
            <a:ext cx="3100651"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28" name="Shape 28"/>
          <p:cNvSpPr/>
          <p:nvPr/>
        </p:nvSpPr>
        <p:spPr>
          <a:xfrm rot="10800000">
            <a:off x="8088847" y="-9550"/>
            <a:ext cx="1100668"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wrap="square" tIns="45700">
            <a:noAutofit/>
          </a:bodyPr>
          <a:lstStyle/>
          <a:p>
            <a:pPr indent="0" lvl="0" marL="0">
              <a:spcBef>
                <a:spcPts val="0"/>
              </a:spcBef>
              <a:buNone/>
            </a:pPr>
            <a:r>
              <a:t/>
            </a:r>
            <a:endParaRPr/>
          </a:p>
        </p:txBody>
      </p:sp>
      <p:sp>
        <p:nvSpPr>
          <p:cNvPr id="29" name="Shape 29"/>
          <p:cNvSpPr txBox="1"/>
          <p:nvPr>
            <p:ph type="title"/>
          </p:nvPr>
        </p:nvSpPr>
        <p:spPr>
          <a:xfrm>
            <a:off x="457200" y="205978"/>
            <a:ext cx="8229600" cy="994200"/>
          </a:xfrm>
          <a:prstGeom prst="rect">
            <a:avLst/>
          </a:prstGeom>
        </p:spPr>
        <p:txBody>
          <a:bodyPr anchorCtr="0" anchor="b" bIns="91425" lIns="91425" rIns="91425" wrap="square" tIns="91425"/>
          <a:lstStyle>
            <a:lvl1pPr lvl="0">
              <a:spcBef>
                <a:spcPts val="0"/>
              </a:spcBef>
              <a:buSzPts val="4000"/>
              <a:buNone/>
              <a:defRPr/>
            </a:lvl1pPr>
            <a:lvl2pPr lvl="1">
              <a:spcBef>
                <a:spcPts val="0"/>
              </a:spcBef>
              <a:buSzPts val="4000"/>
              <a:buNone/>
              <a:defRPr/>
            </a:lvl2pPr>
            <a:lvl3pPr lvl="2">
              <a:spcBef>
                <a:spcPts val="0"/>
              </a:spcBef>
              <a:buSzPts val="4000"/>
              <a:buNone/>
              <a:defRPr/>
            </a:lvl3pPr>
            <a:lvl4pPr lvl="3">
              <a:spcBef>
                <a:spcPts val="0"/>
              </a:spcBef>
              <a:buSzPts val="4000"/>
              <a:buNone/>
              <a:defRPr/>
            </a:lvl4pPr>
            <a:lvl5pPr lvl="4">
              <a:spcBef>
                <a:spcPts val="0"/>
              </a:spcBef>
              <a:buSzPts val="4000"/>
              <a:buNone/>
              <a:defRPr/>
            </a:lvl5pPr>
            <a:lvl6pPr lvl="5">
              <a:spcBef>
                <a:spcPts val="0"/>
              </a:spcBef>
              <a:buSzPts val="4000"/>
              <a:buNone/>
              <a:defRPr/>
            </a:lvl6pPr>
            <a:lvl7pPr lvl="6">
              <a:spcBef>
                <a:spcPts val="0"/>
              </a:spcBef>
              <a:buSzPts val="4000"/>
              <a:buNone/>
              <a:defRPr/>
            </a:lvl7pPr>
            <a:lvl8pPr lvl="7">
              <a:spcBef>
                <a:spcPts val="0"/>
              </a:spcBef>
              <a:buSzPts val="4000"/>
              <a:buNone/>
              <a:defRPr/>
            </a:lvl8pPr>
            <a:lvl9pPr lvl="8">
              <a:spcBef>
                <a:spcPts val="0"/>
              </a:spcBef>
              <a:buSzPts val="4000"/>
              <a:buNone/>
              <a:defRPr/>
            </a:lvl9pPr>
          </a:lstStyle>
          <a:p/>
        </p:txBody>
      </p:sp>
      <p:sp>
        <p:nvSpPr>
          <p:cNvPr id="30" name="Shape 30"/>
          <p:cNvSpPr txBox="1"/>
          <p:nvPr>
            <p:ph idx="1" type="body"/>
          </p:nvPr>
        </p:nvSpPr>
        <p:spPr>
          <a:xfrm>
            <a:off x="457200" y="1244243"/>
            <a:ext cx="4038600" cy="3630300"/>
          </a:xfrm>
          <a:prstGeom prst="rect">
            <a:avLst/>
          </a:prstGeom>
        </p:spPr>
        <p:txBody>
          <a:bodyPr anchorCtr="0" anchor="t" bIns="91425" lIns="91425" rIns="91425" wrap="square" tIns="91425"/>
          <a:lstStyle>
            <a:lvl1pPr lvl="0">
              <a:spcBef>
                <a:spcPts val="0"/>
              </a:spcBef>
              <a:buSzPts val="3200"/>
              <a:buChar char="●"/>
              <a:defRPr sz="2800"/>
            </a:lvl1pPr>
            <a:lvl2pPr lvl="1">
              <a:spcBef>
                <a:spcPts val="0"/>
              </a:spcBef>
              <a:buSzPts val="2800"/>
              <a:buChar char="○"/>
              <a:defRPr sz="2400"/>
            </a:lvl2pPr>
            <a:lvl3pPr lvl="2">
              <a:spcBef>
                <a:spcPts val="0"/>
              </a:spcBef>
              <a:buSzPts val="2400"/>
              <a:buChar char="■"/>
              <a:defRPr sz="2000"/>
            </a:lvl3pPr>
            <a:lvl4pPr lvl="3">
              <a:spcBef>
                <a:spcPts val="0"/>
              </a:spcBef>
              <a:buSzPts val="2000"/>
              <a:buChar char="●"/>
              <a:defRPr sz="1800"/>
            </a:lvl4pPr>
            <a:lvl5pPr lvl="4">
              <a:spcBef>
                <a:spcPts val="0"/>
              </a:spcBef>
              <a:buSzPts val="2000"/>
              <a:buChar char="○"/>
              <a:defRPr sz="1800"/>
            </a:lvl5pPr>
            <a:lvl6pPr lvl="5">
              <a:spcBef>
                <a:spcPts val="0"/>
              </a:spcBef>
              <a:buSzPts val="2000"/>
              <a:buChar char="■"/>
              <a:defRPr sz="1800"/>
            </a:lvl6pPr>
            <a:lvl7pPr lvl="6">
              <a:spcBef>
                <a:spcPts val="0"/>
              </a:spcBef>
              <a:buSzPts val="2000"/>
              <a:buChar char="●"/>
              <a:defRPr sz="1800"/>
            </a:lvl7pPr>
            <a:lvl8pPr lvl="7">
              <a:spcBef>
                <a:spcPts val="0"/>
              </a:spcBef>
              <a:buSzPts val="2000"/>
              <a:buChar char="○"/>
              <a:defRPr sz="1800"/>
            </a:lvl8pPr>
            <a:lvl9pPr lvl="8">
              <a:spcBef>
                <a:spcPts val="0"/>
              </a:spcBef>
              <a:buSzPts val="2000"/>
              <a:buChar char="■"/>
              <a:defRPr sz="1800"/>
            </a:lvl9pPr>
          </a:lstStyle>
          <a:p/>
        </p:txBody>
      </p:sp>
      <p:sp>
        <p:nvSpPr>
          <p:cNvPr id="31" name="Shape 31"/>
          <p:cNvSpPr txBox="1"/>
          <p:nvPr>
            <p:ph idx="2" type="body"/>
          </p:nvPr>
        </p:nvSpPr>
        <p:spPr>
          <a:xfrm>
            <a:off x="4648200" y="1244243"/>
            <a:ext cx="4038600" cy="3630300"/>
          </a:xfrm>
          <a:prstGeom prst="rect">
            <a:avLst/>
          </a:prstGeom>
        </p:spPr>
        <p:txBody>
          <a:bodyPr anchorCtr="0" anchor="t" bIns="91425" lIns="91425" rIns="91425" wrap="square" tIns="91425"/>
          <a:lstStyle>
            <a:lvl1pPr lvl="0">
              <a:spcBef>
                <a:spcPts val="0"/>
              </a:spcBef>
              <a:buSzPts val="3200"/>
              <a:buChar char="●"/>
              <a:defRPr sz="2800"/>
            </a:lvl1pPr>
            <a:lvl2pPr lvl="1">
              <a:spcBef>
                <a:spcPts val="0"/>
              </a:spcBef>
              <a:buSzPts val="2800"/>
              <a:buChar char="○"/>
              <a:defRPr sz="2400"/>
            </a:lvl2pPr>
            <a:lvl3pPr lvl="2">
              <a:spcBef>
                <a:spcPts val="0"/>
              </a:spcBef>
              <a:buSzPts val="2400"/>
              <a:buChar char="■"/>
              <a:defRPr sz="2000"/>
            </a:lvl3pPr>
            <a:lvl4pPr lvl="3">
              <a:spcBef>
                <a:spcPts val="0"/>
              </a:spcBef>
              <a:buSzPts val="2000"/>
              <a:buChar char="●"/>
              <a:defRPr sz="1800"/>
            </a:lvl4pPr>
            <a:lvl5pPr lvl="4">
              <a:spcBef>
                <a:spcPts val="0"/>
              </a:spcBef>
              <a:buSzPts val="2000"/>
              <a:buChar char="○"/>
              <a:defRPr sz="1800"/>
            </a:lvl5pPr>
            <a:lvl6pPr lvl="5">
              <a:spcBef>
                <a:spcPts val="0"/>
              </a:spcBef>
              <a:buSzPts val="2000"/>
              <a:buChar char="■"/>
              <a:defRPr sz="1800"/>
            </a:lvl6pPr>
            <a:lvl7pPr lvl="6">
              <a:spcBef>
                <a:spcPts val="0"/>
              </a:spcBef>
              <a:buSzPts val="2000"/>
              <a:buChar char="●"/>
              <a:defRPr sz="1800"/>
            </a:lvl7pPr>
            <a:lvl8pPr lvl="7">
              <a:spcBef>
                <a:spcPts val="0"/>
              </a:spcBef>
              <a:buSzPts val="2000"/>
              <a:buChar char="○"/>
              <a:defRPr sz="1800"/>
            </a:lvl8pPr>
            <a:lvl9pPr lvl="8">
              <a:spcBef>
                <a:spcPts val="0"/>
              </a:spcBef>
              <a:buSzPts val="2000"/>
              <a:buChar char="■"/>
              <a:defRPr sz="1800"/>
            </a:lvl9pPr>
          </a:lstStyle>
          <a:p/>
        </p:txBody>
      </p:sp>
      <p:sp>
        <p:nvSpPr>
          <p:cNvPr id="32" name="Shape 32"/>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p:nvPr/>
        </p:nvSpPr>
        <p:spPr>
          <a:xfrm flipH="1" rot="10800000">
            <a:off x="-348182" y="-16425"/>
            <a:ext cx="1723520" cy="5159925"/>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35" name="Shape 35"/>
          <p:cNvSpPr/>
          <p:nvPr/>
        </p:nvSpPr>
        <p:spPr>
          <a:xfrm flipH="1" rot="10800000">
            <a:off x="-1118653" y="775"/>
            <a:ext cx="3100651"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36" name="Shape 36"/>
          <p:cNvSpPr/>
          <p:nvPr/>
        </p:nvSpPr>
        <p:spPr>
          <a:xfrm rot="10800000">
            <a:off x="8088847" y="-9550"/>
            <a:ext cx="1100668"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wrap="square" tIns="45700">
            <a:noAutofit/>
          </a:bodyPr>
          <a:lstStyle/>
          <a:p>
            <a:pPr indent="0" lvl="0" marL="0">
              <a:spcBef>
                <a:spcPts val="0"/>
              </a:spcBef>
              <a:buNone/>
            </a:pPr>
            <a:r>
              <a:t/>
            </a:r>
            <a:endParaRPr/>
          </a:p>
        </p:txBody>
      </p:sp>
      <p:sp>
        <p:nvSpPr>
          <p:cNvPr id="37" name="Shape 37"/>
          <p:cNvSpPr txBox="1"/>
          <p:nvPr>
            <p:ph type="title"/>
          </p:nvPr>
        </p:nvSpPr>
        <p:spPr>
          <a:xfrm>
            <a:off x="457200" y="205978"/>
            <a:ext cx="8229600" cy="994200"/>
          </a:xfrm>
          <a:prstGeom prst="rect">
            <a:avLst/>
          </a:prstGeom>
        </p:spPr>
        <p:txBody>
          <a:bodyPr anchorCtr="0" anchor="b" bIns="91425" lIns="91425" rIns="91425" wrap="square" tIns="91425"/>
          <a:lstStyle>
            <a:lvl1pPr lvl="0">
              <a:spcBef>
                <a:spcPts val="0"/>
              </a:spcBef>
              <a:buSzPts val="4000"/>
              <a:buNone/>
              <a:defRPr/>
            </a:lvl1pPr>
            <a:lvl2pPr lvl="1">
              <a:spcBef>
                <a:spcPts val="0"/>
              </a:spcBef>
              <a:buSzPts val="4000"/>
              <a:buNone/>
              <a:defRPr/>
            </a:lvl2pPr>
            <a:lvl3pPr lvl="2">
              <a:spcBef>
                <a:spcPts val="0"/>
              </a:spcBef>
              <a:buSzPts val="4000"/>
              <a:buNone/>
              <a:defRPr/>
            </a:lvl3pPr>
            <a:lvl4pPr lvl="3">
              <a:spcBef>
                <a:spcPts val="0"/>
              </a:spcBef>
              <a:buSzPts val="4000"/>
              <a:buNone/>
              <a:defRPr/>
            </a:lvl4pPr>
            <a:lvl5pPr lvl="4">
              <a:spcBef>
                <a:spcPts val="0"/>
              </a:spcBef>
              <a:buSzPts val="4000"/>
              <a:buNone/>
              <a:defRPr/>
            </a:lvl5pPr>
            <a:lvl6pPr lvl="5">
              <a:spcBef>
                <a:spcPts val="0"/>
              </a:spcBef>
              <a:buSzPts val="4000"/>
              <a:buNone/>
              <a:defRPr/>
            </a:lvl6pPr>
            <a:lvl7pPr lvl="6">
              <a:spcBef>
                <a:spcPts val="0"/>
              </a:spcBef>
              <a:buSzPts val="4000"/>
              <a:buNone/>
              <a:defRPr/>
            </a:lvl7pPr>
            <a:lvl8pPr lvl="7">
              <a:spcBef>
                <a:spcPts val="0"/>
              </a:spcBef>
              <a:buSzPts val="4000"/>
              <a:buNone/>
              <a:defRPr/>
            </a:lvl8pPr>
            <a:lvl9pPr lvl="8">
              <a:spcBef>
                <a:spcPts val="0"/>
              </a:spcBef>
              <a:buSzPts val="4000"/>
              <a:buNone/>
              <a:defRPr/>
            </a:lvl9pPr>
          </a:lstStyle>
          <a:p/>
        </p:txBody>
      </p:sp>
      <p:sp>
        <p:nvSpPr>
          <p:cNvPr id="38" name="Shape 38"/>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9" name="Shape 39"/>
        <p:cNvGrpSpPr/>
        <p:nvPr/>
      </p:nvGrpSpPr>
      <p:grpSpPr>
        <a:xfrm>
          <a:off x="0" y="0"/>
          <a:ext cx="0" cy="0"/>
          <a:chOff x="0" y="0"/>
          <a:chExt cx="0" cy="0"/>
        </a:xfrm>
      </p:grpSpPr>
      <p:grpSp>
        <p:nvGrpSpPr>
          <p:cNvPr id="40" name="Shape 40"/>
          <p:cNvGrpSpPr/>
          <p:nvPr/>
        </p:nvGrpSpPr>
        <p:grpSpPr>
          <a:xfrm>
            <a:off x="-6264" y="3700040"/>
            <a:ext cx="9150267" cy="2325488"/>
            <a:chOff x="-6264" y="4933387"/>
            <a:chExt cx="9150267" cy="3100651"/>
          </a:xfrm>
        </p:grpSpPr>
        <p:sp>
          <p:nvSpPr>
            <p:cNvPr id="41" name="Shape 41"/>
            <p:cNvSpPr/>
            <p:nvPr/>
          </p:nvSpPr>
          <p:spPr>
            <a:xfrm>
              <a:off x="-8" y="5537200"/>
              <a:ext cx="9144009"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wrap="square" tIns="45700">
              <a:noAutofit/>
            </a:bodyPr>
            <a:lstStyle/>
            <a:p>
              <a:pPr indent="0" lvl="0" marL="0">
                <a:spcBef>
                  <a:spcPts val="0"/>
                </a:spcBef>
                <a:buNone/>
              </a:pPr>
              <a:r>
                <a:t/>
              </a:r>
              <a:endParaRPr/>
            </a:p>
          </p:txBody>
        </p:sp>
        <p:sp>
          <p:nvSpPr>
            <p:cNvPr id="42" name="Shape 42"/>
            <p:cNvSpPr/>
            <p:nvPr/>
          </p:nvSpPr>
          <p:spPr>
            <a:xfrm flipH="1" rot="5400000">
              <a:off x="3018543" y="1908579"/>
              <a:ext cx="3100651" cy="9150267"/>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wrap="square" tIns="45700">
              <a:noAutofit/>
            </a:bodyPr>
            <a:lstStyle/>
            <a:p>
              <a:pPr indent="0" lvl="0" marL="0">
                <a:spcBef>
                  <a:spcPts val="0"/>
                </a:spcBef>
                <a:buNone/>
              </a:pPr>
              <a:r>
                <a:t/>
              </a:r>
              <a:endParaRPr/>
            </a:p>
          </p:txBody>
        </p:sp>
        <p:sp>
          <p:nvSpPr>
            <p:cNvPr id="43" name="Shape 43"/>
            <p:cNvSpPr/>
            <p:nvPr/>
          </p:nvSpPr>
          <p:spPr>
            <a:xfrm>
              <a:off x="-8" y="5740400"/>
              <a:ext cx="9144011"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wrap="square" tIns="45700">
              <a:noAutofit/>
            </a:bodyPr>
            <a:lstStyle/>
            <a:p>
              <a:pPr indent="0" lvl="0" marL="0">
                <a:spcBef>
                  <a:spcPts val="0"/>
                </a:spcBef>
                <a:buNone/>
              </a:pPr>
              <a:r>
                <a:t/>
              </a:r>
              <a:endParaRPr/>
            </a:p>
          </p:txBody>
        </p:sp>
      </p:grpSp>
      <p:sp>
        <p:nvSpPr>
          <p:cNvPr id="44" name="Shape 44"/>
          <p:cNvSpPr txBox="1"/>
          <p:nvPr>
            <p:ph idx="1" type="body"/>
          </p:nvPr>
        </p:nvSpPr>
        <p:spPr>
          <a:xfrm>
            <a:off x="1792288" y="4025504"/>
            <a:ext cx="5486400" cy="603600"/>
          </a:xfrm>
          <a:prstGeom prst="rect">
            <a:avLst/>
          </a:prstGeom>
        </p:spPr>
        <p:txBody>
          <a:bodyPr anchorCtr="0" anchor="ctr" bIns="91425" lIns="91425" rIns="91425" wrap="square" tIns="91425"/>
          <a:lstStyle>
            <a:lvl1pPr lvl="0" algn="ctr">
              <a:spcBef>
                <a:spcPts val="0"/>
              </a:spcBef>
              <a:buSzPts val="2400"/>
              <a:buNone/>
              <a:defRPr sz="2400"/>
            </a:lvl1pPr>
          </a:lstStyle>
          <a:p/>
        </p:txBody>
      </p:sp>
      <p:sp>
        <p:nvSpPr>
          <p:cNvPr id="45" name="Shape 45"/>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6" name="Shape 46"/>
        <p:cNvGrpSpPr/>
        <p:nvPr/>
      </p:nvGrpSpPr>
      <p:grpSpPr>
        <a:xfrm>
          <a:off x="0" y="0"/>
          <a:ext cx="0" cy="0"/>
          <a:chOff x="0" y="0"/>
          <a:chExt cx="0" cy="0"/>
        </a:xfrm>
      </p:grpSpPr>
      <p:sp>
        <p:nvSpPr>
          <p:cNvPr id="47" name="Shape 47"/>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ave">
    <p:bg>
      <p:bgPr>
        <a:gradFill>
          <a:gsLst>
            <a:gs pos="0">
              <a:schemeClr val="lt2"/>
            </a:gs>
            <a:gs pos="100000">
              <a:schemeClr val="accent1"/>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994200"/>
          </a:xfrm>
          <a:prstGeom prst="rect">
            <a:avLst/>
          </a:prstGeom>
          <a:noFill/>
          <a:ln>
            <a:noFill/>
          </a:ln>
        </p:spPr>
        <p:txBody>
          <a:bodyPr anchorCtr="0" anchor="b" bIns="91425" lIns="91425" rIns="91425" wrap="square" tIns="91425"/>
          <a:lstStyle>
            <a:lvl1pPr lvl="0">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1pPr>
            <a:lvl2pPr lvl="1">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2pPr>
            <a:lvl3pPr lvl="2">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3pPr>
            <a:lvl4pPr lvl="3">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4pPr>
            <a:lvl5pPr lvl="4">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5pPr>
            <a:lvl6pPr lvl="5">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6pPr>
            <a:lvl7pPr lvl="6">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7pPr>
            <a:lvl8pPr lvl="7">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8pPr>
            <a:lvl9pPr lvl="8">
              <a:spcBef>
                <a:spcPts val="0"/>
              </a:spcBef>
              <a:buClr>
                <a:srgbClr val="00387E"/>
              </a:buClr>
              <a:buSzPts val="4000"/>
              <a:buFont typeface="Trebuchet MS"/>
              <a:buNone/>
              <a:defRPr b="1" sz="4000">
                <a:solidFill>
                  <a:srgbClr val="00387E"/>
                </a:solidFill>
                <a:latin typeface="Trebuchet MS"/>
                <a:ea typeface="Trebuchet MS"/>
                <a:cs typeface="Trebuchet MS"/>
                <a:sym typeface="Trebuchet MS"/>
              </a:defRPr>
            </a:lvl9pPr>
          </a:lstStyle>
          <a:p/>
        </p:txBody>
      </p:sp>
      <p:sp>
        <p:nvSpPr>
          <p:cNvPr id="7" name="Shape 7"/>
          <p:cNvSpPr txBox="1"/>
          <p:nvPr>
            <p:ph idx="1" type="body"/>
          </p:nvPr>
        </p:nvSpPr>
        <p:spPr>
          <a:xfrm>
            <a:off x="457200" y="1295400"/>
            <a:ext cx="8229600" cy="3394500"/>
          </a:xfrm>
          <a:prstGeom prst="rect">
            <a:avLst/>
          </a:prstGeom>
          <a:noFill/>
          <a:ln>
            <a:noFill/>
          </a:ln>
        </p:spPr>
        <p:txBody>
          <a:bodyPr anchorCtr="0" anchor="t" bIns="91425" lIns="91425" rIns="91425" wrap="square" tIns="91425"/>
          <a:lstStyle>
            <a:lvl1pPr lvl="0">
              <a:spcBef>
                <a:spcPts val="0"/>
              </a:spcBef>
              <a:buClr>
                <a:schemeClr val="dk2"/>
              </a:buClr>
              <a:buSzPts val="3200"/>
              <a:buFont typeface="Trebuchet MS"/>
              <a:buChar char="●"/>
              <a:defRPr sz="3200">
                <a:solidFill>
                  <a:schemeClr val="dk2"/>
                </a:solidFill>
                <a:latin typeface="Trebuchet MS"/>
                <a:ea typeface="Trebuchet MS"/>
                <a:cs typeface="Trebuchet MS"/>
                <a:sym typeface="Trebuchet MS"/>
              </a:defRPr>
            </a:lvl1pPr>
            <a:lvl2pPr lvl="1">
              <a:spcBef>
                <a:spcPts val="560"/>
              </a:spcBef>
              <a:buClr>
                <a:schemeClr val="dk2"/>
              </a:buClr>
              <a:buSzPts val="2800"/>
              <a:buFont typeface="Trebuchet MS"/>
              <a:buChar char="○"/>
              <a:defRPr sz="2800">
                <a:solidFill>
                  <a:schemeClr val="dk2"/>
                </a:solidFill>
                <a:latin typeface="Trebuchet MS"/>
                <a:ea typeface="Trebuchet MS"/>
                <a:cs typeface="Trebuchet MS"/>
                <a:sym typeface="Trebuchet MS"/>
              </a:defRPr>
            </a:lvl2pPr>
            <a:lvl3pPr lvl="2">
              <a:spcBef>
                <a:spcPts val="480"/>
              </a:spcBef>
              <a:buClr>
                <a:schemeClr val="dk2"/>
              </a:buClr>
              <a:buSzPts val="2400"/>
              <a:buFont typeface="Trebuchet MS"/>
              <a:buChar char="■"/>
              <a:defRPr sz="2400">
                <a:solidFill>
                  <a:schemeClr val="dk2"/>
                </a:solidFill>
                <a:latin typeface="Trebuchet MS"/>
                <a:ea typeface="Trebuchet MS"/>
                <a:cs typeface="Trebuchet MS"/>
                <a:sym typeface="Trebuchet MS"/>
              </a:defRPr>
            </a:lvl3pPr>
            <a:lvl4pPr lvl="3">
              <a:spcBef>
                <a:spcPts val="400"/>
              </a:spcBef>
              <a:buClr>
                <a:schemeClr val="dk2"/>
              </a:buClr>
              <a:buSzPts val="2000"/>
              <a:buFont typeface="Trebuchet MS"/>
              <a:buChar char="●"/>
              <a:defRPr sz="2000">
                <a:solidFill>
                  <a:schemeClr val="dk2"/>
                </a:solidFill>
                <a:latin typeface="Trebuchet MS"/>
                <a:ea typeface="Trebuchet MS"/>
                <a:cs typeface="Trebuchet MS"/>
                <a:sym typeface="Trebuchet MS"/>
              </a:defRPr>
            </a:lvl4pPr>
            <a:lvl5pPr lvl="4">
              <a:spcBef>
                <a:spcPts val="400"/>
              </a:spcBef>
              <a:buClr>
                <a:schemeClr val="dk2"/>
              </a:buClr>
              <a:buSzPts val="2000"/>
              <a:buFont typeface="Trebuchet MS"/>
              <a:buChar char="○"/>
              <a:defRPr sz="2000">
                <a:solidFill>
                  <a:schemeClr val="dk2"/>
                </a:solidFill>
                <a:latin typeface="Trebuchet MS"/>
                <a:ea typeface="Trebuchet MS"/>
                <a:cs typeface="Trebuchet MS"/>
                <a:sym typeface="Trebuchet MS"/>
              </a:defRPr>
            </a:lvl5pPr>
            <a:lvl6pPr lvl="5">
              <a:spcBef>
                <a:spcPts val="400"/>
              </a:spcBef>
              <a:buClr>
                <a:schemeClr val="dk2"/>
              </a:buClr>
              <a:buSzPts val="2000"/>
              <a:buFont typeface="Trebuchet MS"/>
              <a:buChar char="■"/>
              <a:defRPr sz="2000">
                <a:solidFill>
                  <a:schemeClr val="dk2"/>
                </a:solidFill>
                <a:latin typeface="Trebuchet MS"/>
                <a:ea typeface="Trebuchet MS"/>
                <a:cs typeface="Trebuchet MS"/>
                <a:sym typeface="Trebuchet MS"/>
              </a:defRPr>
            </a:lvl6pPr>
            <a:lvl7pPr lvl="6">
              <a:spcBef>
                <a:spcPts val="400"/>
              </a:spcBef>
              <a:buClr>
                <a:schemeClr val="dk2"/>
              </a:buClr>
              <a:buSzPts val="2000"/>
              <a:buFont typeface="Trebuchet MS"/>
              <a:buChar char="●"/>
              <a:defRPr sz="2000">
                <a:solidFill>
                  <a:schemeClr val="dk2"/>
                </a:solidFill>
                <a:latin typeface="Trebuchet MS"/>
                <a:ea typeface="Trebuchet MS"/>
                <a:cs typeface="Trebuchet MS"/>
                <a:sym typeface="Trebuchet MS"/>
              </a:defRPr>
            </a:lvl7pPr>
            <a:lvl8pPr lvl="7">
              <a:spcBef>
                <a:spcPts val="400"/>
              </a:spcBef>
              <a:buClr>
                <a:schemeClr val="dk2"/>
              </a:buClr>
              <a:buSzPts val="2000"/>
              <a:buFont typeface="Trebuchet MS"/>
              <a:buChar char="○"/>
              <a:defRPr sz="2000">
                <a:solidFill>
                  <a:schemeClr val="dk2"/>
                </a:solidFill>
                <a:latin typeface="Trebuchet MS"/>
                <a:ea typeface="Trebuchet MS"/>
                <a:cs typeface="Trebuchet MS"/>
                <a:sym typeface="Trebuchet MS"/>
              </a:defRPr>
            </a:lvl8pPr>
            <a:lvl9pPr lvl="8">
              <a:spcBef>
                <a:spcPts val="400"/>
              </a:spcBef>
              <a:buClr>
                <a:schemeClr val="dk2"/>
              </a:buClr>
              <a:buSzPts val="2000"/>
              <a:buFont typeface="Trebuchet MS"/>
              <a:buChar char="■"/>
              <a:defRPr sz="2000">
                <a:solidFill>
                  <a:schemeClr val="dk2"/>
                </a:solidFill>
                <a:latin typeface="Trebuchet MS"/>
                <a:ea typeface="Trebuchet MS"/>
                <a:cs typeface="Trebuchet MS"/>
                <a:sym typeface="Trebuchet MS"/>
              </a:defRPr>
            </a:lvl9pPr>
          </a:lstStyle>
          <a:p/>
        </p:txBody>
      </p:sp>
      <p:sp>
        <p:nvSpPr>
          <p:cNvPr id="8" name="Shape 8"/>
          <p:cNvSpPr txBox="1"/>
          <p:nvPr>
            <p:ph idx="12" type="sldNum"/>
          </p:nvPr>
        </p:nvSpPr>
        <p:spPr>
          <a:xfrm>
            <a:off x="8556791"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300">
                <a:solidFill>
                  <a:schemeClr val="lt2"/>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Shape 52"/>
          <p:cNvSpPr txBox="1"/>
          <p:nvPr>
            <p:ph type="ctrTitle"/>
          </p:nvPr>
        </p:nvSpPr>
        <p:spPr>
          <a:xfrm>
            <a:off x="1082040" y="1242060"/>
            <a:ext cx="7050900" cy="1102500"/>
          </a:xfrm>
          <a:prstGeom prst="rect">
            <a:avLst/>
          </a:prstGeom>
        </p:spPr>
        <p:txBody>
          <a:bodyPr anchorCtr="0" anchor="b" bIns="91425" lIns="91425" rIns="91425" wrap="square" tIns="91425">
            <a:noAutofit/>
          </a:bodyPr>
          <a:lstStyle/>
          <a:p>
            <a:pPr indent="0" lvl="0" marL="0" algn="ctr">
              <a:spcBef>
                <a:spcPts val="0"/>
              </a:spcBef>
              <a:buNone/>
            </a:pPr>
            <a:r>
              <a:rPr lang="en" sz="6000"/>
              <a:t>Project - TrAn-SiSS   </a:t>
            </a:r>
          </a:p>
        </p:txBody>
      </p:sp>
      <p:sp>
        <p:nvSpPr>
          <p:cNvPr id="53" name="Shape 53"/>
          <p:cNvSpPr txBox="1"/>
          <p:nvPr>
            <p:ph idx="1" type="subTitle"/>
          </p:nvPr>
        </p:nvSpPr>
        <p:spPr>
          <a:xfrm>
            <a:off x="1082040" y="2423160"/>
            <a:ext cx="7035900" cy="694200"/>
          </a:xfrm>
          <a:prstGeom prst="rect">
            <a:avLst/>
          </a:prstGeom>
        </p:spPr>
        <p:txBody>
          <a:bodyPr anchorCtr="0" anchor="t" bIns="91425" lIns="91425" rIns="91425" wrap="square" tIns="91425">
            <a:noAutofit/>
          </a:bodyPr>
          <a:lstStyle/>
          <a:p>
            <a:pPr indent="0" lvl="0" marL="0" algn="ctr">
              <a:spcBef>
                <a:spcPts val="0"/>
              </a:spcBef>
              <a:buNone/>
            </a:pPr>
            <a:r>
              <a:rPr b="1" lang="en" sz="3000">
                <a:solidFill>
                  <a:srgbClr val="000000"/>
                </a:solidFill>
                <a:latin typeface="Shadows Into Light"/>
                <a:ea typeface="Shadows Into Light"/>
                <a:cs typeface="Shadows Into Light"/>
                <a:sym typeface="Shadows Into Light"/>
              </a:rPr>
              <a:t>Traffic Analyzers and Signal System Simulator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body"/>
          </p:nvPr>
        </p:nvSpPr>
        <p:spPr>
          <a:xfrm>
            <a:off x="457200" y="278102"/>
            <a:ext cx="8229600" cy="4596600"/>
          </a:xfrm>
          <a:prstGeom prst="rect">
            <a:avLst/>
          </a:prstGeom>
        </p:spPr>
        <p:txBody>
          <a:bodyPr anchorCtr="0" anchor="t" bIns="91425" lIns="91425" rIns="91425" wrap="square" tIns="91425">
            <a:noAutofit/>
          </a:bodyPr>
          <a:lstStyle/>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3) Street (street)</a:t>
            </a: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		</a:t>
            </a:r>
          </a:p>
          <a:p>
            <a:pPr indent="-69850" lvl="0" marL="0" rtl="0">
              <a:lnSpc>
                <a:spcPct val="100000"/>
              </a:lnSpc>
              <a:spcBef>
                <a:spcPts val="0"/>
              </a:spcBef>
              <a:buClr>
                <a:schemeClr val="dk1"/>
              </a:buClr>
              <a:buSzPts val="1100"/>
              <a:buFont typeface="Arial"/>
              <a:buNone/>
            </a:pPr>
            <a:r>
              <a:rPr lang="en" sz="1800">
                <a:solidFill>
                  <a:schemeClr val="dk1"/>
                </a:solidFill>
                <a:latin typeface="Arial"/>
                <a:ea typeface="Arial"/>
                <a:cs typeface="Arial"/>
                <a:sym typeface="Arial"/>
              </a:rPr>
              <a:t>Contains the lanes between two Traffic Signal Junction Nodes.</a:t>
            </a:r>
          </a:p>
          <a:p>
            <a:pPr indent="-69850" lvl="0" marL="0" rtl="0">
              <a:lnSpc>
                <a:spcPct val="100000"/>
              </a:lnSpc>
              <a:spcBef>
                <a:spcPts val="0"/>
              </a:spcBef>
              <a:buClr>
                <a:schemeClr val="dk1"/>
              </a:buClr>
              <a:buSzPts val="1100"/>
              <a:buFont typeface="Arial"/>
              <a:buNone/>
            </a:pPr>
            <a:r>
              <a:t/>
            </a:r>
            <a:endParaRPr sz="1800">
              <a:solidFill>
                <a:schemeClr val="dk1"/>
              </a:solidFill>
              <a:latin typeface="Arial"/>
              <a:ea typeface="Arial"/>
              <a:cs typeface="Arial"/>
              <a:sym typeface="Arial"/>
            </a:endParaRP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4) Traffic Signal Light (traffic_light)</a:t>
            </a: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	</a:t>
            </a:r>
          </a:p>
          <a:p>
            <a:pPr indent="-69850" lvl="0" marL="0" rtl="0">
              <a:lnSpc>
                <a:spcPct val="100000"/>
              </a:lnSpc>
              <a:spcBef>
                <a:spcPts val="0"/>
              </a:spcBef>
              <a:buClr>
                <a:schemeClr val="dk1"/>
              </a:buClr>
              <a:buSzPts val="1100"/>
              <a:buFont typeface="Arial"/>
              <a:buNone/>
            </a:pPr>
            <a:r>
              <a:rPr lang="en" sz="1800">
                <a:solidFill>
                  <a:schemeClr val="dk1"/>
                </a:solidFill>
                <a:latin typeface="Arial"/>
                <a:ea typeface="Arial"/>
                <a:cs typeface="Arial"/>
                <a:sym typeface="Arial"/>
              </a:rPr>
              <a:t>Traffic signal lights (Red, Yellow &amp; Green ) control.</a:t>
            </a:r>
          </a:p>
          <a:p>
            <a:pPr indent="-69850" lvl="0" marL="0" rtl="0">
              <a:lnSpc>
                <a:spcPct val="100000"/>
              </a:lnSpc>
              <a:spcBef>
                <a:spcPts val="1000"/>
              </a:spcBef>
              <a:buClr>
                <a:schemeClr val="dk1"/>
              </a:buClr>
              <a:buSzPts val="1100"/>
              <a:buFont typeface="Arial"/>
              <a:buNone/>
            </a:pPr>
            <a:r>
              <a:rPr b="1" lang="en" sz="1800">
                <a:solidFill>
                  <a:schemeClr val="dk1"/>
                </a:solidFill>
              </a:rPr>
              <a:t>5) Vehicle(vehicle)</a:t>
            </a: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		</a:t>
            </a:r>
          </a:p>
          <a:p>
            <a:pPr indent="-69850" lvl="0" marL="0" rtl="0">
              <a:lnSpc>
                <a:spcPct val="100000"/>
              </a:lnSpc>
              <a:spcBef>
                <a:spcPts val="0"/>
              </a:spcBef>
              <a:buClr>
                <a:schemeClr val="dk1"/>
              </a:buClr>
              <a:buSzPts val="1100"/>
              <a:buFont typeface="Arial"/>
              <a:buNone/>
            </a:pPr>
            <a:r>
              <a:rPr lang="en" sz="1800">
                <a:solidFill>
                  <a:schemeClr val="dk1"/>
                </a:solidFill>
                <a:latin typeface="Arial"/>
                <a:ea typeface="Arial"/>
                <a:cs typeface="Arial"/>
                <a:sym typeface="Arial"/>
              </a:rPr>
              <a:t>Contains data variables describing the vehicle object.</a:t>
            </a:r>
          </a:p>
          <a:p>
            <a:pPr indent="-69850" lvl="0" marL="0" rtl="0">
              <a:lnSpc>
                <a:spcPct val="100000"/>
              </a:lnSpc>
              <a:spcBef>
                <a:spcPts val="1000"/>
              </a:spcBef>
              <a:buClr>
                <a:schemeClr val="dk1"/>
              </a:buClr>
              <a:buSzPts val="1100"/>
              <a:buFont typeface="Arial"/>
              <a:buNone/>
            </a:pPr>
            <a:r>
              <a:rPr b="1" lang="en" sz="1800">
                <a:solidFill>
                  <a:schemeClr val="dk1"/>
                </a:solidFill>
              </a:rPr>
              <a:t>6) Route (route)</a:t>
            </a: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		</a:t>
            </a:r>
          </a:p>
          <a:p>
            <a:pPr indent="0" lvl="0" marL="0">
              <a:lnSpc>
                <a:spcPct val="100000"/>
              </a:lnSpc>
              <a:spcBef>
                <a:spcPts val="0"/>
              </a:spcBef>
              <a:buNone/>
            </a:pPr>
            <a:r>
              <a:rPr lang="en" sz="1800">
                <a:solidFill>
                  <a:schemeClr val="dk1"/>
                </a:solidFill>
                <a:latin typeface="Arial"/>
                <a:ea typeface="Arial"/>
                <a:cs typeface="Arial"/>
                <a:sym typeface="Arial"/>
              </a:rPr>
              <a:t>Queue of steps for taking the route from the starting to the end map extension node.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33100" y="181552"/>
            <a:ext cx="8229600" cy="4486200"/>
          </a:xfrm>
          <a:prstGeom prst="rect">
            <a:avLst/>
          </a:prstGeom>
        </p:spPr>
        <p:txBody>
          <a:bodyPr anchorCtr="0" anchor="t" bIns="91425" lIns="91425" rIns="91425" wrap="square" tIns="91425">
            <a:noAutofit/>
          </a:bodyPr>
          <a:lstStyle/>
          <a:p>
            <a:pPr indent="0" lvl="0" marL="0" rtl="0">
              <a:lnSpc>
                <a:spcPct val="100000"/>
              </a:lnSpc>
              <a:spcBef>
                <a:spcPts val="0"/>
              </a:spcBef>
              <a:buNone/>
            </a:pPr>
            <a:r>
              <a:t/>
            </a:r>
            <a:endParaRPr b="1" sz="1800">
              <a:solidFill>
                <a:srgbClr val="000000"/>
              </a:solidFill>
              <a:latin typeface="Arial"/>
              <a:ea typeface="Arial"/>
              <a:cs typeface="Arial"/>
              <a:sym typeface="Arial"/>
            </a:endParaRPr>
          </a:p>
          <a:p>
            <a:pPr indent="0" lvl="0" marL="0" rtl="0">
              <a:lnSpc>
                <a:spcPct val="100000"/>
              </a:lnSpc>
              <a:spcBef>
                <a:spcPts val="0"/>
              </a:spcBef>
              <a:buNone/>
            </a:pPr>
            <a:r>
              <a:t/>
            </a:r>
            <a:endParaRPr b="1" sz="1800">
              <a:solidFill>
                <a:srgbClr val="000000"/>
              </a:solidFill>
              <a:latin typeface="Arial"/>
              <a:ea typeface="Arial"/>
              <a:cs typeface="Arial"/>
              <a:sym typeface="Arial"/>
            </a:endParaRPr>
          </a:p>
          <a:p>
            <a:pPr indent="-69850" lvl="0" marL="0" rtl="0">
              <a:lnSpc>
                <a:spcPct val="100000"/>
              </a:lnSpc>
              <a:spcBef>
                <a:spcPts val="0"/>
              </a:spcBef>
              <a:buClr>
                <a:schemeClr val="dk1"/>
              </a:buClr>
              <a:buSzPts val="1100"/>
              <a:buFont typeface="Arial"/>
              <a:buNone/>
            </a:pPr>
            <a:r>
              <a:rPr b="1" lang="en" sz="1800">
                <a:solidFill>
                  <a:srgbClr val="000000"/>
                </a:solidFill>
                <a:latin typeface="Arial"/>
                <a:ea typeface="Arial"/>
                <a:cs typeface="Arial"/>
                <a:sym typeface="Arial"/>
              </a:rPr>
              <a:t>7) Map Extension Node(map_extn)</a:t>
            </a:r>
          </a:p>
          <a:p>
            <a:pPr indent="-69850" lvl="0" marL="0" rtl="0">
              <a:lnSpc>
                <a:spcPct val="100000"/>
              </a:lnSpc>
              <a:spcBef>
                <a:spcPts val="0"/>
              </a:spcBef>
              <a:buClr>
                <a:schemeClr val="dk1"/>
              </a:buClr>
              <a:buSzPts val="1100"/>
              <a:buFont typeface="Arial"/>
              <a:buNone/>
            </a:pPr>
            <a:r>
              <a:rPr b="1" lang="en" sz="1800">
                <a:solidFill>
                  <a:srgbClr val="000000"/>
                </a:solidFill>
                <a:latin typeface="Arial"/>
                <a:ea typeface="Arial"/>
                <a:cs typeface="Arial"/>
                <a:sym typeface="Arial"/>
              </a:rPr>
              <a:t>Description:-	</a:t>
            </a:r>
          </a:p>
          <a:p>
            <a:pPr indent="-69850" lvl="0" marL="0" rtl="0">
              <a:lnSpc>
                <a:spcPct val="100000"/>
              </a:lnSpc>
              <a:spcBef>
                <a:spcPts val="0"/>
              </a:spcBef>
              <a:buClr>
                <a:schemeClr val="dk1"/>
              </a:buClr>
              <a:buSzPts val="1100"/>
              <a:buFont typeface="Arial"/>
              <a:buNone/>
            </a:pPr>
            <a:r>
              <a:rPr lang="en" sz="1800">
                <a:solidFill>
                  <a:srgbClr val="000000"/>
                </a:solidFill>
                <a:latin typeface="Arial"/>
                <a:ea typeface="Arial"/>
                <a:cs typeface="Arial"/>
                <a:sym typeface="Arial"/>
              </a:rPr>
              <a:t>Nodes that are an extension to the map boundaries. This object will be static in the program.</a:t>
            </a:r>
          </a:p>
          <a:p>
            <a:pPr indent="-69850" lvl="0" marL="0" rtl="0">
              <a:lnSpc>
                <a:spcPct val="100000"/>
              </a:lnSpc>
              <a:spcBef>
                <a:spcPts val="0"/>
              </a:spcBef>
              <a:buClr>
                <a:schemeClr val="dk1"/>
              </a:buClr>
              <a:buSzPts val="1100"/>
              <a:buFont typeface="Arial"/>
              <a:buNone/>
            </a:pPr>
            <a:r>
              <a:t/>
            </a:r>
            <a:endParaRPr sz="1800">
              <a:solidFill>
                <a:srgbClr val="000000"/>
              </a:solidFill>
              <a:latin typeface="Arial"/>
              <a:ea typeface="Arial"/>
              <a:cs typeface="Arial"/>
              <a:sym typeface="Arial"/>
            </a:endParaRPr>
          </a:p>
          <a:p>
            <a:pPr indent="-69850" lvl="0" marL="0" rtl="0">
              <a:lnSpc>
                <a:spcPct val="100000"/>
              </a:lnSpc>
              <a:spcBef>
                <a:spcPts val="0"/>
              </a:spcBef>
              <a:buClr>
                <a:schemeClr val="dk1"/>
              </a:buClr>
              <a:buSzPts val="1100"/>
              <a:buFont typeface="Arial"/>
              <a:buNone/>
            </a:pPr>
            <a:r>
              <a:rPr b="1" lang="en" sz="1800">
                <a:solidFill>
                  <a:srgbClr val="000000"/>
                </a:solidFill>
                <a:latin typeface="Arial"/>
                <a:ea typeface="Arial"/>
                <a:cs typeface="Arial"/>
                <a:sym typeface="Arial"/>
              </a:rPr>
              <a:t>8) Map Extension (map_extn_list)</a:t>
            </a:r>
          </a:p>
          <a:p>
            <a:pPr indent="-69850" lvl="0" marL="0" rtl="0">
              <a:lnSpc>
                <a:spcPct val="100000"/>
              </a:lnSpc>
              <a:spcBef>
                <a:spcPts val="0"/>
              </a:spcBef>
              <a:buClr>
                <a:schemeClr val="dk1"/>
              </a:buClr>
              <a:buSzPts val="1100"/>
              <a:buFont typeface="Arial"/>
              <a:buNone/>
            </a:pPr>
            <a:r>
              <a:rPr b="1" lang="en" sz="1800">
                <a:solidFill>
                  <a:srgbClr val="000000"/>
                </a:solidFill>
                <a:latin typeface="Arial"/>
                <a:ea typeface="Arial"/>
                <a:cs typeface="Arial"/>
                <a:sym typeface="Arial"/>
              </a:rPr>
              <a:t>Description:-</a:t>
            </a:r>
          </a:p>
          <a:p>
            <a:pPr indent="-69850" lvl="0" marL="0" rtl="0">
              <a:lnSpc>
                <a:spcPct val="100000"/>
              </a:lnSpc>
              <a:spcBef>
                <a:spcPts val="0"/>
              </a:spcBef>
              <a:buClr>
                <a:schemeClr val="dk1"/>
              </a:buClr>
              <a:buSzPts val="1100"/>
              <a:buFont typeface="Arial"/>
              <a:buNone/>
            </a:pPr>
            <a:r>
              <a:rPr lang="en" sz="1800">
                <a:solidFill>
                  <a:srgbClr val="000000"/>
                </a:solidFill>
                <a:latin typeface="Arial"/>
                <a:ea typeface="Arial"/>
                <a:cs typeface="Arial"/>
                <a:sym typeface="Arial"/>
              </a:rPr>
              <a:t>Structure to represent each node which is used to extend the graph of TSJs.</a:t>
            </a:r>
          </a:p>
          <a:p>
            <a:pPr indent="-69850" lvl="0" marL="0" rtl="0">
              <a:lnSpc>
                <a:spcPct val="100000"/>
              </a:lnSpc>
              <a:spcBef>
                <a:spcPts val="0"/>
              </a:spcBef>
              <a:buClr>
                <a:schemeClr val="dk1"/>
              </a:buClr>
              <a:buSzPts val="1100"/>
              <a:buFont typeface="Arial"/>
              <a:buNone/>
            </a:pPr>
            <a:r>
              <a:t/>
            </a:r>
            <a:endParaRPr sz="1800">
              <a:solidFill>
                <a:srgbClr val="000000"/>
              </a:solidFill>
              <a:latin typeface="Arial"/>
              <a:ea typeface="Arial"/>
              <a:cs typeface="Arial"/>
              <a:sym typeface="Arial"/>
            </a:endParaRPr>
          </a:p>
          <a:p>
            <a:pPr indent="-69850" lvl="0" marL="0" rtl="0">
              <a:lnSpc>
                <a:spcPct val="100000"/>
              </a:lnSpc>
              <a:spcBef>
                <a:spcPts val="0"/>
              </a:spcBef>
              <a:buClr>
                <a:schemeClr val="dk1"/>
              </a:buClr>
              <a:buSzPts val="1100"/>
              <a:buFont typeface="Arial"/>
              <a:buNone/>
            </a:pPr>
            <a:r>
              <a:rPr b="1" lang="en" sz="1800">
                <a:solidFill>
                  <a:srgbClr val="000000"/>
                </a:solidFill>
                <a:latin typeface="Arial"/>
                <a:ea typeface="Arial"/>
                <a:cs typeface="Arial"/>
                <a:sym typeface="Arial"/>
              </a:rPr>
              <a:t>9) Vertex Node (vertex_node)</a:t>
            </a:r>
          </a:p>
          <a:p>
            <a:pPr indent="-69850" lvl="0" marL="0" rtl="0">
              <a:lnSpc>
                <a:spcPct val="100000"/>
              </a:lnSpc>
              <a:spcBef>
                <a:spcPts val="0"/>
              </a:spcBef>
              <a:buClr>
                <a:schemeClr val="dk1"/>
              </a:buClr>
              <a:buSzPts val="1100"/>
              <a:buFont typeface="Arial"/>
              <a:buNone/>
            </a:pPr>
            <a:r>
              <a:rPr b="1" lang="en" sz="1800">
                <a:solidFill>
                  <a:srgbClr val="000000"/>
                </a:solidFill>
                <a:latin typeface="Arial"/>
                <a:ea typeface="Arial"/>
                <a:cs typeface="Arial"/>
                <a:sym typeface="Arial"/>
              </a:rPr>
              <a:t>Description:-</a:t>
            </a:r>
          </a:p>
          <a:p>
            <a:pPr indent="-69850" lvl="0" marL="0" rtl="0">
              <a:lnSpc>
                <a:spcPct val="100000"/>
              </a:lnSpc>
              <a:spcBef>
                <a:spcPts val="0"/>
              </a:spcBef>
              <a:buClr>
                <a:schemeClr val="dk1"/>
              </a:buClr>
              <a:buSzPts val="1100"/>
              <a:buFont typeface="Arial"/>
              <a:buNone/>
            </a:pPr>
            <a:r>
              <a:rPr lang="en" sz="1800">
                <a:solidFill>
                  <a:srgbClr val="000000"/>
                </a:solidFill>
                <a:latin typeface="Arial"/>
                <a:ea typeface="Arial"/>
                <a:cs typeface="Arial"/>
                <a:sym typeface="Arial"/>
              </a:rPr>
              <a:t>Structure to represent each node(source node) of the Adjacency List.</a:t>
            </a:r>
          </a:p>
          <a:p>
            <a:pPr indent="-69850" lvl="0" marL="0" rtl="0">
              <a:lnSpc>
                <a:spcPct val="100000"/>
              </a:lnSpc>
              <a:spcBef>
                <a:spcPts val="0"/>
              </a:spcBef>
              <a:buClr>
                <a:schemeClr val="dk1"/>
              </a:buClr>
              <a:buSzPts val="1100"/>
              <a:buFont typeface="Arial"/>
              <a:buNone/>
            </a:pPr>
            <a:r>
              <a:t/>
            </a:r>
            <a:endParaRPr sz="1800">
              <a:solidFill>
                <a:srgbClr val="000000"/>
              </a:solidFill>
              <a:latin typeface="Arial"/>
              <a:ea typeface="Arial"/>
              <a:cs typeface="Arial"/>
              <a:sym typeface="Arial"/>
            </a:endParaRPr>
          </a:p>
          <a:p>
            <a:pPr indent="0" lvl="0" marL="0">
              <a:lnSpc>
                <a:spcPct val="100000"/>
              </a:lnSpc>
              <a:spcBef>
                <a:spcPts val="0"/>
              </a:spcBef>
              <a:buNone/>
            </a:pPr>
            <a:r>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457200" y="802100"/>
            <a:ext cx="8229600" cy="3695700"/>
          </a:xfrm>
          <a:prstGeom prst="rect">
            <a:avLst/>
          </a:prstGeom>
        </p:spPr>
        <p:txBody>
          <a:bodyPr anchorCtr="0" anchor="t" bIns="91425" lIns="91425" rIns="91425" wrap="square" tIns="91425">
            <a:noAutofit/>
          </a:bodyPr>
          <a:lstStyle/>
          <a:p>
            <a:pPr indent="-69850" lvl="0" marL="0" rtl="0">
              <a:lnSpc>
                <a:spcPct val="165600"/>
              </a:lnSpc>
              <a:spcBef>
                <a:spcPts val="0"/>
              </a:spcBef>
              <a:buClr>
                <a:schemeClr val="dk1"/>
              </a:buClr>
              <a:buSzPts val="1100"/>
              <a:buFont typeface="Arial"/>
              <a:buNone/>
            </a:pPr>
            <a:r>
              <a:rPr b="1" lang="en" sz="1800">
                <a:solidFill>
                  <a:schemeClr val="dk1"/>
                </a:solidFill>
                <a:latin typeface="Arial"/>
                <a:ea typeface="Arial"/>
                <a:cs typeface="Arial"/>
                <a:sym typeface="Arial"/>
              </a:rPr>
              <a:t>10) Adjacent List (adj_list)</a:t>
            </a:r>
          </a:p>
          <a:p>
            <a:pPr indent="-69850" lvl="0" marL="0" rtl="0">
              <a:lnSpc>
                <a:spcPct val="138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a:t>
            </a:r>
          </a:p>
          <a:p>
            <a:pPr indent="-69850" lvl="0" marL="0" rtl="0">
              <a:lnSpc>
                <a:spcPct val="138000"/>
              </a:lnSpc>
              <a:spcBef>
                <a:spcPts val="0"/>
              </a:spcBef>
              <a:buClr>
                <a:schemeClr val="dk1"/>
              </a:buClr>
              <a:buSzPts val="1100"/>
              <a:buFont typeface="Arial"/>
              <a:buNone/>
            </a:pPr>
            <a:r>
              <a:rPr lang="en" sz="1800">
                <a:solidFill>
                  <a:schemeClr val="dk1"/>
                </a:solidFill>
                <a:latin typeface="Arial"/>
                <a:ea typeface="Arial"/>
                <a:cs typeface="Arial"/>
                <a:sym typeface="Arial"/>
              </a:rPr>
              <a:t>Structure to represent each linked list of the Adjacency List. The structure itself is a linked list.</a:t>
            </a:r>
          </a:p>
          <a:p>
            <a:pPr indent="-69850" lvl="0" marL="0" rtl="0">
              <a:lnSpc>
                <a:spcPct val="115000"/>
              </a:lnSpc>
              <a:spcBef>
                <a:spcPts val="0"/>
              </a:spcBef>
              <a:buClr>
                <a:schemeClr val="dk1"/>
              </a:buClr>
              <a:buSzPts val="1100"/>
              <a:buFont typeface="Arial"/>
              <a:buNone/>
            </a:pPr>
            <a:r>
              <a:t/>
            </a:r>
            <a:endParaRPr sz="1800">
              <a:solidFill>
                <a:schemeClr val="dk1"/>
              </a:solidFill>
              <a:latin typeface="Arial"/>
              <a:ea typeface="Arial"/>
              <a:cs typeface="Arial"/>
              <a:sym typeface="Arial"/>
            </a:endParaRPr>
          </a:p>
          <a:p>
            <a:pPr indent="-69850" lvl="0" marL="0" rtl="0">
              <a:lnSpc>
                <a:spcPct val="165600"/>
              </a:lnSpc>
              <a:spcBef>
                <a:spcPts val="0"/>
              </a:spcBef>
              <a:buClr>
                <a:schemeClr val="dk1"/>
              </a:buClr>
              <a:buSzPts val="1100"/>
              <a:buFont typeface="Arial"/>
              <a:buNone/>
            </a:pPr>
            <a:r>
              <a:rPr b="1" lang="en" sz="1800">
                <a:solidFill>
                  <a:schemeClr val="dk1"/>
                </a:solidFill>
                <a:latin typeface="Arial"/>
                <a:ea typeface="Arial"/>
                <a:cs typeface="Arial"/>
                <a:sym typeface="Arial"/>
              </a:rPr>
              <a:t>11) Graph (graph)</a:t>
            </a:r>
          </a:p>
          <a:p>
            <a:pPr indent="-69850" lvl="0" marL="0" rtl="0">
              <a:lnSpc>
                <a:spcPct val="138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a:t>
            </a:r>
          </a:p>
          <a:p>
            <a:pPr indent="-69850" lvl="0" marL="0" rtl="0">
              <a:lnSpc>
                <a:spcPct val="138000"/>
              </a:lnSpc>
              <a:spcBef>
                <a:spcPts val="0"/>
              </a:spcBef>
              <a:buClr>
                <a:schemeClr val="dk1"/>
              </a:buClr>
              <a:buSzPts val="1100"/>
              <a:buFont typeface="Arial"/>
              <a:buNone/>
            </a:pPr>
            <a:r>
              <a:rPr lang="en" sz="1800">
                <a:solidFill>
                  <a:schemeClr val="dk1"/>
                </a:solidFill>
                <a:latin typeface="Arial"/>
                <a:ea typeface="Arial"/>
                <a:cs typeface="Arial"/>
                <a:sym typeface="Arial"/>
              </a:rPr>
              <a:t>Structure to represent each node of the Adjacency List.</a:t>
            </a:r>
          </a:p>
          <a:p>
            <a:pPr indent="0" lvl="0" marL="0">
              <a:spcBef>
                <a:spcPts val="0"/>
              </a:spcBef>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457200" y="1244243"/>
            <a:ext cx="8229600" cy="36303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1" name="Shape 121"/>
          <p:cNvSpPr txBox="1"/>
          <p:nvPr>
            <p:ph type="title"/>
          </p:nvPr>
        </p:nvSpPr>
        <p:spPr>
          <a:xfrm>
            <a:off x="457200" y="205978"/>
            <a:ext cx="8229600" cy="994200"/>
          </a:xfrm>
          <a:prstGeom prst="rect">
            <a:avLst/>
          </a:prstGeom>
        </p:spPr>
        <p:txBody>
          <a:bodyPr anchorCtr="0" anchor="b" bIns="91425" lIns="91425" rIns="91425" wrap="square" tIns="91425">
            <a:noAutofit/>
          </a:bodyPr>
          <a:lstStyle/>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idx="1" type="body"/>
          </p:nvPr>
        </p:nvSpPr>
        <p:spPr>
          <a:xfrm>
            <a:off x="457200" y="1244243"/>
            <a:ext cx="8229600" cy="3630300"/>
          </a:xfrm>
          <a:prstGeom prst="rect">
            <a:avLst/>
          </a:prstGeom>
        </p:spPr>
        <p:txBody>
          <a:bodyPr anchorCtr="0" anchor="t" bIns="91425" lIns="91425" rIns="91425" wrap="square" tIns="91425">
            <a:noAutofit/>
          </a:bodyPr>
          <a:lstStyle/>
          <a:p>
            <a:pPr indent="0" lvl="0" marL="0" rtl="0">
              <a:spcBef>
                <a:spcPts val="0"/>
              </a:spcBef>
              <a:buNone/>
            </a:pPr>
            <a:r>
              <a:rPr lang="en" sz="1800">
                <a:solidFill>
                  <a:schemeClr val="dk1"/>
                </a:solidFill>
                <a:latin typeface="Arial"/>
                <a:ea typeface="Arial"/>
                <a:cs typeface="Arial"/>
                <a:sym typeface="Arial"/>
              </a:rPr>
              <a:t>   </a:t>
            </a:r>
          </a:p>
          <a:p>
            <a:pPr indent="0" lvl="0" marL="0" rtl="0" algn="ctr">
              <a:spcBef>
                <a:spcPts val="0"/>
              </a:spcBef>
              <a:buNone/>
            </a:pPr>
            <a:r>
              <a:rPr lang="en" sz="1800">
                <a:solidFill>
                  <a:schemeClr val="dk1"/>
                </a:solidFill>
                <a:latin typeface="Arial"/>
                <a:ea typeface="Arial"/>
                <a:cs typeface="Arial"/>
                <a:sym typeface="Arial"/>
              </a:rPr>
              <a:t>     Traffic Analyzers and Signal System Simulator(TrAn-SiSS) features a unique analytical Network Model, it is capable of incorporating different types of intersection and simulating diverse Traffic Movement. TrAn-SiSS allows to design and simulate vehicle traffic for a map designed by the user. It facilitates the user to design a road map network consisting of streets and junctions. Once a road map network is ready, during the simulation the street disciplines and all movement data can be specified, and all lane flow calculations, capacity, performance estimation and signal timing calculations are carried out by various algorithms formulated by the developing team.</a:t>
            </a:r>
          </a:p>
        </p:txBody>
      </p:sp>
      <p:sp>
        <p:nvSpPr>
          <p:cNvPr id="59" name="Shape 59"/>
          <p:cNvSpPr txBox="1"/>
          <p:nvPr>
            <p:ph type="title"/>
          </p:nvPr>
        </p:nvSpPr>
        <p:spPr>
          <a:xfrm>
            <a:off x="457200" y="205978"/>
            <a:ext cx="8229600" cy="994200"/>
          </a:xfrm>
          <a:prstGeom prst="rect">
            <a:avLst/>
          </a:prstGeom>
        </p:spPr>
        <p:txBody>
          <a:bodyPr anchorCtr="0" anchor="b" bIns="91425" lIns="91425" rIns="91425" wrap="square" tIns="91425">
            <a:noAutofit/>
          </a:bodyPr>
          <a:lstStyle/>
          <a:p>
            <a:pPr indent="0" lvl="0" marL="0">
              <a:spcBef>
                <a:spcPts val="0"/>
              </a:spcBef>
              <a:buNone/>
            </a:pPr>
            <a:r>
              <a:rPr lang="en">
                <a:solidFill>
                  <a:srgbClr val="000000"/>
                </a:solidFill>
              </a:rPr>
              <a:t>             INTRODUCTION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graphicFrame>
        <p:nvGraphicFramePr>
          <p:cNvPr id="64" name="Shape 64"/>
          <p:cNvGraphicFramePr/>
          <p:nvPr/>
        </p:nvGraphicFramePr>
        <p:xfrm>
          <a:off x="1021450" y="1370675"/>
          <a:ext cx="3000000" cy="3000000"/>
        </p:xfrm>
        <a:graphic>
          <a:graphicData uri="http://schemas.openxmlformats.org/drawingml/2006/table">
            <a:tbl>
              <a:tblPr>
                <a:noFill/>
                <a:tableStyleId>{5360E50C-8B33-447B-B324-E3963032DBB7}</a:tableStyleId>
              </a:tblPr>
              <a:tblGrid>
                <a:gridCol w="3605700"/>
                <a:gridCol w="3633300"/>
              </a:tblGrid>
              <a:tr h="677000">
                <a:tc>
                  <a:txBody>
                    <a:bodyPr>
                      <a:noAutofit/>
                    </a:bodyPr>
                    <a:lstStyle/>
                    <a:p>
                      <a:pPr indent="0" lvl="0" marL="0">
                        <a:spcBef>
                          <a:spcPts val="0"/>
                        </a:spcBef>
                        <a:buNone/>
                      </a:pPr>
                      <a:r>
                        <a:rPr lang="en" sz="1800"/>
                        <a:t>            </a:t>
                      </a:r>
                      <a:r>
                        <a:rPr b="1" lang="en" sz="1800" u="sng"/>
                        <a:t>MEMBER NAME</a:t>
                      </a:r>
                    </a:p>
                  </a:txBody>
                  <a:tcPr marT="91425" marB="91425" marR="91425" marL="91425"/>
                </a:tc>
                <a:tc>
                  <a:txBody>
                    <a:bodyPr>
                      <a:noAutofit/>
                    </a:bodyPr>
                    <a:lstStyle/>
                    <a:p>
                      <a:pPr indent="0" lvl="0" marL="0">
                        <a:spcBef>
                          <a:spcPts val="0"/>
                        </a:spcBef>
                        <a:buNone/>
                      </a:pPr>
                      <a:r>
                        <a:rPr lang="en"/>
                        <a:t>                  </a:t>
                      </a:r>
                      <a:r>
                        <a:rPr b="1" lang="en" sz="1800" u="sng"/>
                        <a:t>EMAIL ID</a:t>
                      </a:r>
                    </a:p>
                  </a:txBody>
                  <a:tcPr marT="91425" marB="91425" marR="91425" marL="91425"/>
                </a:tc>
              </a:tr>
              <a:tr h="649450">
                <a:tc>
                  <a:txBody>
                    <a:bodyPr>
                      <a:noAutofit/>
                    </a:bodyPr>
                    <a:lstStyle/>
                    <a:p>
                      <a:pPr indent="0" lvl="0" marL="0">
                        <a:spcBef>
                          <a:spcPts val="0"/>
                        </a:spcBef>
                        <a:buNone/>
                      </a:pPr>
                      <a:r>
                        <a:rPr lang="en" sz="1800"/>
                        <a:t>          Niladri Dutta (SPOC)</a:t>
                      </a:r>
                    </a:p>
                  </a:txBody>
                  <a:tcPr marT="91425" marB="91425" marR="91425" marL="91425"/>
                </a:tc>
                <a:tc>
                  <a:txBody>
                    <a:bodyPr>
                      <a:noAutofit/>
                    </a:bodyPr>
                    <a:lstStyle/>
                    <a:p>
                      <a:pPr indent="0" lvl="0" marL="0">
                        <a:spcBef>
                          <a:spcPts val="0"/>
                        </a:spcBef>
                        <a:buNone/>
                      </a:pPr>
                      <a:r>
                        <a:rPr lang="en" sz="1800"/>
                        <a:t>    nd933@snu.edu.in</a:t>
                      </a:r>
                    </a:p>
                  </a:txBody>
                  <a:tcPr marT="91425" marB="91425" marR="91425" marL="91425"/>
                </a:tc>
              </a:tr>
              <a:tr h="649450">
                <a:tc>
                  <a:txBody>
                    <a:bodyPr>
                      <a:noAutofit/>
                    </a:bodyPr>
                    <a:lstStyle/>
                    <a:p>
                      <a:pPr indent="0" lvl="0" marL="0">
                        <a:spcBef>
                          <a:spcPts val="0"/>
                        </a:spcBef>
                        <a:buNone/>
                      </a:pPr>
                      <a:r>
                        <a:rPr lang="en" sz="1800"/>
                        <a:t>               Nilesh Gupta</a:t>
                      </a:r>
                    </a:p>
                  </a:txBody>
                  <a:tcPr marT="91425" marB="91425" marR="91425" marL="91425"/>
                </a:tc>
                <a:tc>
                  <a:txBody>
                    <a:bodyPr>
                      <a:noAutofit/>
                    </a:bodyPr>
                    <a:lstStyle/>
                    <a:p>
                      <a:pPr indent="0" lvl="0" marL="0">
                        <a:spcBef>
                          <a:spcPts val="0"/>
                        </a:spcBef>
                        <a:buNone/>
                      </a:pPr>
                      <a:r>
                        <a:rPr lang="en" sz="1800"/>
                        <a:t>    ng945@snu.edu.in</a:t>
                      </a:r>
                    </a:p>
                  </a:txBody>
                  <a:tcPr marT="91425" marB="91425" marR="91425" marL="91425"/>
                </a:tc>
              </a:tr>
              <a:tr h="649450">
                <a:tc>
                  <a:txBody>
                    <a:bodyPr>
                      <a:noAutofit/>
                    </a:bodyPr>
                    <a:lstStyle/>
                    <a:p>
                      <a:pPr indent="0" lvl="0" marL="0">
                        <a:spcBef>
                          <a:spcPts val="0"/>
                        </a:spcBef>
                        <a:buNone/>
                      </a:pPr>
                      <a:r>
                        <a:rPr lang="en" sz="1800"/>
                        <a:t>          Pranshu Srivastava</a:t>
                      </a:r>
                    </a:p>
                  </a:txBody>
                  <a:tcPr marT="91425" marB="91425" marR="91425" marL="91425"/>
                </a:tc>
                <a:tc>
                  <a:txBody>
                    <a:bodyPr>
                      <a:noAutofit/>
                    </a:bodyPr>
                    <a:lstStyle/>
                    <a:p>
                      <a:pPr indent="0" lvl="0" marL="0">
                        <a:spcBef>
                          <a:spcPts val="0"/>
                        </a:spcBef>
                        <a:buNone/>
                      </a:pPr>
                      <a:r>
                        <a:rPr lang="en" sz="1800"/>
                        <a:t>    ps372@snu.edu.in</a:t>
                      </a:r>
                    </a:p>
                  </a:txBody>
                  <a:tcPr marT="91425" marB="91425" marR="91425" marL="91425"/>
                </a:tc>
              </a:tr>
              <a:tr h="649450">
                <a:tc>
                  <a:txBody>
                    <a:bodyPr>
                      <a:noAutofit/>
                    </a:bodyPr>
                    <a:lstStyle/>
                    <a:p>
                      <a:pPr indent="0" lvl="0" marL="0">
                        <a:spcBef>
                          <a:spcPts val="0"/>
                        </a:spcBef>
                        <a:buNone/>
                      </a:pPr>
                      <a:r>
                        <a:rPr lang="en" sz="1800"/>
                        <a:t>               Vyom Saxena</a:t>
                      </a:r>
                    </a:p>
                  </a:txBody>
                  <a:tcPr marT="91425" marB="91425" marR="91425" marL="91425"/>
                </a:tc>
                <a:tc>
                  <a:txBody>
                    <a:bodyPr>
                      <a:noAutofit/>
                    </a:bodyPr>
                    <a:lstStyle/>
                    <a:p>
                      <a:pPr indent="0" lvl="0" marL="0">
                        <a:spcBef>
                          <a:spcPts val="0"/>
                        </a:spcBef>
                        <a:buNone/>
                      </a:pPr>
                      <a:r>
                        <a:rPr lang="en" sz="1800"/>
                        <a:t>    vs590@snu.edu.in</a:t>
                      </a:r>
                    </a:p>
                  </a:txBody>
                  <a:tcPr marT="91425" marB="91425" marR="91425" marL="91425"/>
                </a:tc>
              </a:tr>
            </a:tbl>
          </a:graphicData>
        </a:graphic>
      </p:graphicFrame>
      <p:sp>
        <p:nvSpPr>
          <p:cNvPr id="65" name="Shape 65"/>
          <p:cNvSpPr txBox="1"/>
          <p:nvPr/>
        </p:nvSpPr>
        <p:spPr>
          <a:xfrm>
            <a:off x="787175" y="236750"/>
            <a:ext cx="7942800" cy="926700"/>
          </a:xfrm>
          <a:prstGeom prst="rect">
            <a:avLst/>
          </a:prstGeom>
          <a:noFill/>
          <a:ln>
            <a:noFill/>
          </a:ln>
        </p:spPr>
        <p:txBody>
          <a:bodyPr anchorCtr="0" anchor="t" bIns="91425" lIns="91425" rIns="91425" wrap="square" tIns="91425">
            <a:noAutofit/>
          </a:bodyPr>
          <a:lstStyle/>
          <a:p>
            <a:pPr indent="0" lvl="0" marL="0">
              <a:spcBef>
                <a:spcPts val="0"/>
              </a:spcBef>
              <a:buNone/>
            </a:pPr>
            <a:r>
              <a:rPr lang="en" sz="4000"/>
              <a:t>             </a:t>
            </a:r>
            <a:r>
              <a:rPr b="1" lang="en" sz="3600"/>
              <a:t>TEAM DETAILS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idx="1" type="body"/>
          </p:nvPr>
        </p:nvSpPr>
        <p:spPr>
          <a:xfrm>
            <a:off x="457200" y="1244243"/>
            <a:ext cx="8229600" cy="3630300"/>
          </a:xfrm>
          <a:prstGeom prst="rect">
            <a:avLst/>
          </a:prstGeom>
        </p:spPr>
        <p:txBody>
          <a:bodyPr anchorCtr="0" anchor="t" bIns="91425" lIns="91425" rIns="91425" wrap="square" tIns="91425">
            <a:noAutofit/>
          </a:bodyPr>
          <a:lstStyle/>
          <a:p>
            <a:pPr indent="0" lvl="0" marL="0" rtl="0">
              <a:spcBef>
                <a:spcPts val="0"/>
              </a:spcBef>
              <a:buNone/>
            </a:pPr>
            <a:r>
              <a:t/>
            </a:r>
            <a:endParaRPr sz="1800">
              <a:solidFill>
                <a:schemeClr val="dk1"/>
              </a:solidFill>
              <a:latin typeface="Arial"/>
              <a:ea typeface="Arial"/>
              <a:cs typeface="Arial"/>
              <a:sym typeface="Arial"/>
            </a:endParaRPr>
          </a:p>
          <a:p>
            <a:pPr indent="0" lvl="0" marL="0" algn="ctr">
              <a:spcBef>
                <a:spcPts val="0"/>
              </a:spcBef>
              <a:buNone/>
            </a:pPr>
            <a:r>
              <a:rPr lang="en" sz="1800">
                <a:solidFill>
                  <a:schemeClr val="dk1"/>
                </a:solidFill>
                <a:latin typeface="Arial"/>
                <a:ea typeface="Arial"/>
                <a:cs typeface="Arial"/>
                <a:sym typeface="Arial"/>
              </a:rPr>
              <a:t>      TrAn-SiSS allows to design and simulate vehicle traffic for a given map design(the user can design a road network in the form of a graph). The intersection/junctions of the roads will act as the nodes of the graph network. The roads between each junction(node) of the graph will be the edges of the graph. Each road will be implemented as a queue data structure with a specified length(capacity of vehicles). At each node there will be a traffic signal with a traffic light corresponding to each road directed to that junction(node). The traffic light will operate using an analyser which will determine the switching of the traffic signal light</a:t>
            </a:r>
            <a:r>
              <a:rPr lang="en" sz="1200">
                <a:solidFill>
                  <a:schemeClr val="dk1"/>
                </a:solidFill>
                <a:latin typeface="Arial"/>
                <a:ea typeface="Arial"/>
                <a:cs typeface="Arial"/>
                <a:sym typeface="Arial"/>
              </a:rPr>
              <a:t>.</a:t>
            </a:r>
          </a:p>
        </p:txBody>
      </p:sp>
      <p:sp>
        <p:nvSpPr>
          <p:cNvPr id="71" name="Shape 71"/>
          <p:cNvSpPr txBox="1"/>
          <p:nvPr>
            <p:ph type="title"/>
          </p:nvPr>
        </p:nvSpPr>
        <p:spPr>
          <a:xfrm>
            <a:off x="457200" y="205978"/>
            <a:ext cx="8229600" cy="994200"/>
          </a:xfrm>
          <a:prstGeom prst="rect">
            <a:avLst/>
          </a:prstGeom>
        </p:spPr>
        <p:txBody>
          <a:bodyPr anchorCtr="0" anchor="b" bIns="91425" lIns="91425" rIns="91425" wrap="square" tIns="91425">
            <a:noAutofit/>
          </a:bodyPr>
          <a:lstStyle/>
          <a:p>
            <a:pPr indent="0" lvl="0" marL="0" algn="just">
              <a:spcBef>
                <a:spcPts val="0"/>
              </a:spcBef>
              <a:buNone/>
            </a:pPr>
            <a:r>
              <a:rPr lang="en"/>
              <a:t>                </a:t>
            </a:r>
            <a:r>
              <a:rPr lang="en">
                <a:solidFill>
                  <a:srgbClr val="000000"/>
                </a:solidFill>
              </a:rPr>
              <a:t>DESCRIPTION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body"/>
          </p:nvPr>
        </p:nvSpPr>
        <p:spPr>
          <a:xfrm>
            <a:off x="457200" y="1200168"/>
            <a:ext cx="8229600" cy="3630300"/>
          </a:xfrm>
          <a:prstGeom prst="rect">
            <a:avLst/>
          </a:prstGeom>
        </p:spPr>
        <p:txBody>
          <a:bodyPr anchorCtr="0" anchor="t" bIns="91425" lIns="91425" rIns="91425" wrap="square" tIns="91425">
            <a:noAutofit/>
          </a:bodyPr>
          <a:lstStyle/>
          <a:p>
            <a:pPr indent="0" lvl="0" marL="0" rtl="0">
              <a:lnSpc>
                <a:spcPct val="165600"/>
              </a:lnSpc>
              <a:spcBef>
                <a:spcPts val="0"/>
              </a:spcBef>
              <a:buNone/>
            </a:pPr>
            <a:r>
              <a:t/>
            </a:r>
            <a:endParaRPr b="1" sz="1800">
              <a:solidFill>
                <a:schemeClr val="dk1"/>
              </a:solidFill>
              <a:latin typeface="Arial"/>
              <a:ea typeface="Arial"/>
              <a:cs typeface="Arial"/>
              <a:sym typeface="Arial"/>
            </a:endParaRPr>
          </a:p>
          <a:p>
            <a:pPr indent="0" lvl="0" marL="0" rtl="0">
              <a:lnSpc>
                <a:spcPct val="100000"/>
              </a:lnSpc>
              <a:spcBef>
                <a:spcPts val="0"/>
              </a:spcBef>
              <a:buNone/>
            </a:pPr>
            <a:r>
              <a:rPr lang="en" sz="1800">
                <a:solidFill>
                  <a:schemeClr val="dk1"/>
                </a:solidFill>
                <a:latin typeface="Arial"/>
                <a:ea typeface="Arial"/>
                <a:cs typeface="Arial"/>
                <a:sym typeface="Arial"/>
              </a:rPr>
              <a:t>The user in this software:-</a:t>
            </a:r>
          </a:p>
          <a:p>
            <a:pPr indent="0" lvl="0" marL="0" rtl="0">
              <a:lnSpc>
                <a:spcPct val="100000"/>
              </a:lnSpc>
              <a:spcBef>
                <a:spcPts val="0"/>
              </a:spcBef>
              <a:buNone/>
            </a:pPr>
            <a:r>
              <a:t/>
            </a:r>
            <a:endParaRPr sz="1800">
              <a:solidFill>
                <a:schemeClr val="dk1"/>
              </a:solidFill>
              <a:latin typeface="Arial"/>
              <a:ea typeface="Arial"/>
              <a:cs typeface="Arial"/>
              <a:sym typeface="Arial"/>
            </a:endParaRPr>
          </a:p>
          <a:p>
            <a:pPr indent="0" lvl="0" marL="0" rtl="0">
              <a:lnSpc>
                <a:spcPct val="100000"/>
              </a:lnSpc>
              <a:spcBef>
                <a:spcPts val="0"/>
              </a:spcBef>
              <a:buNone/>
            </a:pPr>
            <a:r>
              <a:rPr b="1" lang="en" sz="1800">
                <a:solidFill>
                  <a:schemeClr val="dk1"/>
                </a:solidFill>
                <a:latin typeface="Arial"/>
                <a:ea typeface="Arial"/>
                <a:cs typeface="Arial"/>
                <a:sym typeface="Arial"/>
              </a:rPr>
              <a:t>Administrator</a:t>
            </a:r>
            <a:r>
              <a:rPr lang="en" sz="1800">
                <a:solidFill>
                  <a:schemeClr val="dk1"/>
                </a:solidFill>
                <a:latin typeface="Arial"/>
                <a:ea typeface="Arial"/>
                <a:cs typeface="Arial"/>
                <a:sym typeface="Arial"/>
              </a:rPr>
              <a:t> : User who can add/modify/delete map designs and also add/delete users. Also the administrator can change the access criteria of each user.</a:t>
            </a:r>
          </a:p>
          <a:p>
            <a:pPr indent="0" lvl="0" marL="0" rtl="0">
              <a:lnSpc>
                <a:spcPct val="100000"/>
              </a:lnSpc>
              <a:spcBef>
                <a:spcPts val="0"/>
              </a:spcBef>
              <a:buNone/>
            </a:pPr>
            <a:r>
              <a:t/>
            </a:r>
            <a:endParaRPr sz="1800">
              <a:solidFill>
                <a:schemeClr val="dk1"/>
              </a:solidFill>
              <a:latin typeface="Arial"/>
              <a:ea typeface="Arial"/>
              <a:cs typeface="Arial"/>
              <a:sym typeface="Arial"/>
            </a:endParaRPr>
          </a:p>
          <a:p>
            <a:pPr indent="0" lvl="0" marL="0" rtl="0">
              <a:lnSpc>
                <a:spcPct val="100000"/>
              </a:lnSpc>
              <a:spcBef>
                <a:spcPts val="0"/>
              </a:spcBef>
              <a:buNone/>
            </a:pPr>
            <a:r>
              <a:rPr b="1" lang="en" sz="1800">
                <a:solidFill>
                  <a:schemeClr val="dk1"/>
                </a:solidFill>
                <a:latin typeface="Arial"/>
                <a:ea typeface="Arial"/>
                <a:cs typeface="Arial"/>
                <a:sym typeface="Arial"/>
              </a:rPr>
              <a:t>Standard Users</a:t>
            </a:r>
            <a:r>
              <a:rPr lang="en" sz="1800">
                <a:solidFill>
                  <a:schemeClr val="dk1"/>
                </a:solidFill>
                <a:latin typeface="Arial"/>
                <a:ea typeface="Arial"/>
                <a:cs typeface="Arial"/>
                <a:sym typeface="Arial"/>
              </a:rPr>
              <a:t> : These users can simulate the vehicle movement in the map and view the different pattern of vehicle traffic created on the map.</a:t>
            </a:r>
          </a:p>
        </p:txBody>
      </p:sp>
      <p:sp>
        <p:nvSpPr>
          <p:cNvPr id="77" name="Shape 77"/>
          <p:cNvSpPr txBox="1"/>
          <p:nvPr>
            <p:ph type="title"/>
          </p:nvPr>
        </p:nvSpPr>
        <p:spPr>
          <a:xfrm>
            <a:off x="457200" y="205978"/>
            <a:ext cx="8229600" cy="994200"/>
          </a:xfrm>
          <a:prstGeom prst="rect">
            <a:avLst/>
          </a:prstGeom>
        </p:spPr>
        <p:txBody>
          <a:bodyPr anchorCtr="0" anchor="b" bIns="91425" lIns="91425" rIns="91425" wrap="square" tIns="91425">
            <a:noAutofit/>
          </a:bodyPr>
          <a:lstStyle/>
          <a:p>
            <a:pPr indent="0" lvl="0" marL="0" rtl="0">
              <a:spcBef>
                <a:spcPts val="0"/>
              </a:spcBef>
              <a:buNone/>
            </a:pPr>
            <a:r>
              <a:rPr lang="en" sz="3600">
                <a:solidFill>
                  <a:schemeClr val="dk1"/>
                </a:solidFill>
                <a:latin typeface="Arial"/>
                <a:ea typeface="Arial"/>
                <a:cs typeface="Arial"/>
                <a:sym typeface="Arial"/>
              </a:rPr>
              <a:t>              </a:t>
            </a:r>
            <a:r>
              <a:rPr lang="en" sz="3600" u="sng">
                <a:solidFill>
                  <a:schemeClr val="dk1"/>
                </a:solidFill>
                <a:latin typeface="Arial"/>
                <a:ea typeface="Arial"/>
                <a:cs typeface="Arial"/>
                <a:sym typeface="Arial"/>
              </a:rPr>
              <a:t>User and Use Cases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387250" y="1422625"/>
            <a:ext cx="2427000" cy="20961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a:p>
          <a:p>
            <a:pPr indent="0" lvl="0" marL="0" rtl="0" algn="ctr">
              <a:spcBef>
                <a:spcPts val="0"/>
              </a:spcBef>
              <a:buNone/>
            </a:pPr>
            <a:r>
              <a:rPr b="1" lang="en" sz="2400"/>
              <a:t>   </a:t>
            </a:r>
            <a:r>
              <a:rPr b="1" lang="en" sz="3000"/>
              <a:t>MAIN </a:t>
            </a:r>
          </a:p>
          <a:p>
            <a:pPr indent="0" lvl="0" marL="0" rtl="0" algn="ctr">
              <a:spcBef>
                <a:spcPts val="0"/>
              </a:spcBef>
              <a:buNone/>
            </a:pPr>
            <a:r>
              <a:rPr b="1" lang="en" sz="3000"/>
              <a:t>  FUNCTION</a:t>
            </a:r>
          </a:p>
          <a:p>
            <a:pPr indent="0" lvl="0" marL="0" algn="ctr">
              <a:spcBef>
                <a:spcPts val="0"/>
              </a:spcBef>
              <a:buNone/>
            </a:pPr>
            <a:r>
              <a:rPr b="1" lang="en" sz="3000"/>
              <a:t>   DESIGN</a:t>
            </a:r>
          </a:p>
        </p:txBody>
      </p:sp>
      <p:pic>
        <p:nvPicPr>
          <p:cNvPr descr="MAIN DESIGN.jpg" id="83" name="Shape 83"/>
          <p:cNvPicPr preferRelativeResize="0"/>
          <p:nvPr/>
        </p:nvPicPr>
        <p:blipFill>
          <a:blip r:embed="rId3">
            <a:alphaModFix/>
          </a:blip>
          <a:stretch>
            <a:fillRect/>
          </a:stretch>
        </p:blipFill>
        <p:spPr>
          <a:xfrm>
            <a:off x="3029352" y="0"/>
            <a:ext cx="3880349"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457200" y="1244243"/>
            <a:ext cx="8229600" cy="3630300"/>
          </a:xfrm>
          <a:prstGeom prst="rect">
            <a:avLst/>
          </a:prstGeom>
        </p:spPr>
        <p:txBody>
          <a:bodyPr anchorCtr="0" anchor="t" bIns="91425" lIns="91425" rIns="91425" wrap="square" tIns="91425">
            <a:noAutofit/>
          </a:bodyPr>
          <a:lstStyle/>
          <a:p>
            <a:pPr indent="0" lvl="0" marL="0" rtl="0" algn="ctr">
              <a:lnSpc>
                <a:spcPct val="100000"/>
              </a:lnSpc>
              <a:spcBef>
                <a:spcPts val="0"/>
              </a:spcBef>
              <a:buNone/>
            </a:pPr>
            <a:r>
              <a:t/>
            </a:r>
            <a:endParaRPr sz="1800">
              <a:solidFill>
                <a:schemeClr val="dk1"/>
              </a:solidFill>
              <a:latin typeface="Arial"/>
              <a:ea typeface="Arial"/>
              <a:cs typeface="Arial"/>
              <a:sym typeface="Arial"/>
            </a:endParaRPr>
          </a:p>
          <a:p>
            <a:pPr indent="0" lvl="0" marL="0" rtl="0" algn="ctr">
              <a:lnSpc>
                <a:spcPct val="100000"/>
              </a:lnSpc>
              <a:spcBef>
                <a:spcPts val="0"/>
              </a:spcBef>
              <a:buNone/>
            </a:pPr>
            <a:r>
              <a:rPr lang="en" sz="1800">
                <a:solidFill>
                  <a:schemeClr val="dk1"/>
                </a:solidFill>
                <a:latin typeface="Arial"/>
                <a:ea typeface="Arial"/>
                <a:cs typeface="Arial"/>
                <a:sym typeface="Arial"/>
              </a:rPr>
              <a:t>The above flow chart depicts the main function design of the project. When the software starts, at first the variables are initialized and a menu is displayed asking to choose among </a:t>
            </a:r>
            <a:r>
              <a:rPr i="1" lang="en" sz="1800">
                <a:solidFill>
                  <a:schemeClr val="dk1"/>
                </a:solidFill>
                <a:latin typeface="Arial"/>
                <a:ea typeface="Arial"/>
                <a:cs typeface="Arial"/>
                <a:sym typeface="Arial"/>
              </a:rPr>
              <a:t>admin</a:t>
            </a:r>
            <a:r>
              <a:rPr lang="en" sz="1800">
                <a:solidFill>
                  <a:schemeClr val="dk1"/>
                </a:solidFill>
                <a:latin typeface="Arial"/>
                <a:ea typeface="Arial"/>
                <a:cs typeface="Arial"/>
                <a:sym typeface="Arial"/>
              </a:rPr>
              <a:t> and </a:t>
            </a:r>
            <a:r>
              <a:rPr i="1" lang="en" sz="1800">
                <a:solidFill>
                  <a:schemeClr val="dk1"/>
                </a:solidFill>
                <a:latin typeface="Arial"/>
                <a:ea typeface="Arial"/>
                <a:cs typeface="Arial"/>
                <a:sym typeface="Arial"/>
              </a:rPr>
              <a:t>user</a:t>
            </a:r>
            <a:r>
              <a:rPr lang="en" sz="1800">
                <a:solidFill>
                  <a:schemeClr val="dk1"/>
                </a:solidFill>
                <a:latin typeface="Arial"/>
                <a:ea typeface="Arial"/>
                <a:cs typeface="Arial"/>
                <a:sym typeface="Arial"/>
              </a:rPr>
              <a:t>.</a:t>
            </a:r>
          </a:p>
          <a:p>
            <a:pPr indent="0" lvl="0" marL="0" rtl="0" algn="ctr">
              <a:lnSpc>
                <a:spcPct val="100000"/>
              </a:lnSpc>
              <a:spcBef>
                <a:spcPts val="0"/>
              </a:spcBef>
              <a:buNone/>
            </a:pPr>
            <a:r>
              <a:rPr lang="en" sz="1800">
                <a:solidFill>
                  <a:schemeClr val="dk1"/>
                </a:solidFill>
                <a:latin typeface="Arial"/>
                <a:ea typeface="Arial"/>
                <a:cs typeface="Arial"/>
                <a:sym typeface="Arial"/>
              </a:rPr>
              <a:t>Admin menu asks the admin to login with his credentials and on successful login, takes him to another menu asking him to choose whether to </a:t>
            </a:r>
            <a:r>
              <a:rPr i="1" lang="en" sz="1800">
                <a:solidFill>
                  <a:schemeClr val="dk1"/>
                </a:solidFill>
                <a:latin typeface="Arial"/>
                <a:ea typeface="Arial"/>
                <a:cs typeface="Arial"/>
                <a:sym typeface="Arial"/>
              </a:rPr>
              <a:t>Create a new graph </a:t>
            </a:r>
            <a:r>
              <a:rPr lang="en" sz="1800">
                <a:solidFill>
                  <a:schemeClr val="dk1"/>
                </a:solidFill>
                <a:latin typeface="Arial"/>
                <a:ea typeface="Arial"/>
                <a:cs typeface="Arial"/>
                <a:sym typeface="Arial"/>
              </a:rPr>
              <a:t>or</a:t>
            </a:r>
            <a:r>
              <a:rPr i="1" lang="en" sz="1800">
                <a:solidFill>
                  <a:schemeClr val="dk1"/>
                </a:solidFill>
                <a:latin typeface="Arial"/>
                <a:ea typeface="Arial"/>
                <a:cs typeface="Arial"/>
                <a:sym typeface="Arial"/>
              </a:rPr>
              <a:t> load graph</a:t>
            </a:r>
            <a:r>
              <a:rPr lang="en" sz="1800">
                <a:solidFill>
                  <a:schemeClr val="dk1"/>
                </a:solidFill>
                <a:latin typeface="Arial"/>
                <a:ea typeface="Arial"/>
                <a:cs typeface="Arial"/>
                <a:sym typeface="Arial"/>
              </a:rPr>
              <a:t> from an existing file. Both the options take the admin to a submenu asking him to choose among</a:t>
            </a:r>
            <a:r>
              <a:rPr i="1" lang="en" sz="1800">
                <a:solidFill>
                  <a:schemeClr val="dk1"/>
                </a:solidFill>
                <a:latin typeface="Arial"/>
                <a:ea typeface="Arial"/>
                <a:cs typeface="Arial"/>
                <a:sym typeface="Arial"/>
              </a:rPr>
              <a:t> traffic signal junction, street, map extension node </a:t>
            </a:r>
            <a:r>
              <a:rPr lang="en" sz="1800">
                <a:solidFill>
                  <a:schemeClr val="dk1"/>
                </a:solidFill>
                <a:latin typeface="Arial"/>
                <a:ea typeface="Arial"/>
                <a:cs typeface="Arial"/>
                <a:sym typeface="Arial"/>
              </a:rPr>
              <a:t>or</a:t>
            </a:r>
            <a:r>
              <a:rPr i="1" lang="en" sz="1800">
                <a:solidFill>
                  <a:schemeClr val="dk1"/>
                </a:solidFill>
                <a:latin typeface="Arial"/>
                <a:ea typeface="Arial"/>
                <a:cs typeface="Arial"/>
                <a:sym typeface="Arial"/>
              </a:rPr>
              <a:t> simulate</a:t>
            </a:r>
            <a:r>
              <a:rPr lang="en" sz="1800">
                <a:solidFill>
                  <a:schemeClr val="dk1"/>
                </a:solidFill>
                <a:latin typeface="Arial"/>
                <a:ea typeface="Arial"/>
                <a:cs typeface="Arial"/>
                <a:sym typeface="Arial"/>
              </a:rPr>
              <a:t> the program. </a:t>
            </a:r>
          </a:p>
        </p:txBody>
      </p:sp>
      <p:sp>
        <p:nvSpPr>
          <p:cNvPr id="89" name="Shape 89"/>
          <p:cNvSpPr txBox="1"/>
          <p:nvPr>
            <p:ph type="title"/>
          </p:nvPr>
        </p:nvSpPr>
        <p:spPr>
          <a:xfrm>
            <a:off x="457200" y="205978"/>
            <a:ext cx="8229600" cy="994200"/>
          </a:xfrm>
          <a:prstGeom prst="rect">
            <a:avLst/>
          </a:prstGeom>
        </p:spPr>
        <p:txBody>
          <a:bodyPr anchorCtr="0" anchor="b" bIns="91425" lIns="91425" rIns="91425" wrap="square" tIns="91425">
            <a:noAutofit/>
          </a:bodyPr>
          <a:lstStyle/>
          <a:p>
            <a:pPr indent="0" lvl="0" marL="0">
              <a:spcBef>
                <a:spcPts val="0"/>
              </a:spcBef>
              <a:buNone/>
            </a:pPr>
            <a:r>
              <a:rPr lang="en">
                <a:solidFill>
                  <a:srgbClr val="000000"/>
                </a:solidFill>
              </a:rPr>
              <a:t>         DESIGN DESCRIPTION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457200" y="756593"/>
            <a:ext cx="8229600" cy="3630300"/>
          </a:xfrm>
          <a:prstGeom prst="rect">
            <a:avLst/>
          </a:prstGeom>
        </p:spPr>
        <p:txBody>
          <a:bodyPr anchorCtr="0" anchor="t" bIns="91425" lIns="91425" rIns="91425" wrap="square" tIns="91425">
            <a:noAutofit/>
          </a:bodyPr>
          <a:lstStyle/>
          <a:p>
            <a:pPr indent="0" lvl="0" marL="0" rtl="0" algn="ctr">
              <a:spcBef>
                <a:spcPts val="0"/>
              </a:spcBef>
              <a:buNone/>
            </a:pPr>
            <a:r>
              <a:rPr lang="en" sz="1800">
                <a:solidFill>
                  <a:schemeClr val="dk1"/>
                </a:solidFill>
                <a:latin typeface="Arial"/>
                <a:ea typeface="Arial"/>
                <a:cs typeface="Arial"/>
                <a:sym typeface="Arial"/>
              </a:rPr>
              <a:t>  </a:t>
            </a:r>
          </a:p>
          <a:p>
            <a:pPr indent="0" lvl="0" marL="0" rtl="0" algn="ctr">
              <a:spcBef>
                <a:spcPts val="0"/>
              </a:spcBef>
              <a:buNone/>
            </a:pPr>
            <a:r>
              <a:rPr lang="en" sz="1800">
                <a:solidFill>
                  <a:schemeClr val="dk1"/>
                </a:solidFill>
                <a:latin typeface="Arial"/>
                <a:ea typeface="Arial"/>
                <a:cs typeface="Arial"/>
                <a:sym typeface="Arial"/>
              </a:rPr>
              <a:t>Traffic signal junction menu allows the admin to </a:t>
            </a:r>
            <a:r>
              <a:rPr i="1" lang="en" sz="1800">
                <a:solidFill>
                  <a:schemeClr val="dk1"/>
                </a:solidFill>
                <a:latin typeface="Arial"/>
                <a:ea typeface="Arial"/>
                <a:cs typeface="Arial"/>
                <a:sym typeface="Arial"/>
              </a:rPr>
              <a:t>add, edit </a:t>
            </a:r>
            <a:r>
              <a:rPr lang="en" sz="1800">
                <a:solidFill>
                  <a:schemeClr val="dk1"/>
                </a:solidFill>
                <a:latin typeface="Arial"/>
                <a:ea typeface="Arial"/>
                <a:cs typeface="Arial"/>
                <a:sym typeface="Arial"/>
              </a:rPr>
              <a:t>or </a:t>
            </a:r>
            <a:r>
              <a:rPr i="1" lang="en" sz="1800">
                <a:solidFill>
                  <a:schemeClr val="dk1"/>
                </a:solidFill>
                <a:latin typeface="Arial"/>
                <a:ea typeface="Arial"/>
                <a:cs typeface="Arial"/>
                <a:sym typeface="Arial"/>
              </a:rPr>
              <a:t>delete</a:t>
            </a:r>
            <a:r>
              <a:rPr lang="en" sz="1800">
                <a:solidFill>
                  <a:schemeClr val="dk1"/>
                </a:solidFill>
                <a:latin typeface="Arial"/>
                <a:ea typeface="Arial"/>
                <a:cs typeface="Arial"/>
                <a:sym typeface="Arial"/>
              </a:rPr>
              <a:t> a traffic signal junction.Edit traffic signal junction further allows the admin to</a:t>
            </a:r>
            <a:r>
              <a:rPr i="1" lang="en" sz="1800">
                <a:solidFill>
                  <a:schemeClr val="dk1"/>
                </a:solidFill>
                <a:latin typeface="Arial"/>
                <a:ea typeface="Arial"/>
                <a:cs typeface="Arial"/>
                <a:sym typeface="Arial"/>
              </a:rPr>
              <a:t> edit name, fill color </a:t>
            </a:r>
            <a:r>
              <a:rPr lang="en" sz="1800">
                <a:solidFill>
                  <a:schemeClr val="dk1"/>
                </a:solidFill>
                <a:latin typeface="Arial"/>
                <a:ea typeface="Arial"/>
                <a:cs typeface="Arial"/>
                <a:sym typeface="Arial"/>
              </a:rPr>
              <a:t>or</a:t>
            </a:r>
            <a:r>
              <a:rPr i="1" lang="en" sz="1800">
                <a:solidFill>
                  <a:schemeClr val="dk1"/>
                </a:solidFill>
                <a:latin typeface="Arial"/>
                <a:ea typeface="Arial"/>
                <a:cs typeface="Arial"/>
                <a:sym typeface="Arial"/>
              </a:rPr>
              <a:t> border color</a:t>
            </a:r>
            <a:r>
              <a:rPr lang="en" sz="1800">
                <a:solidFill>
                  <a:schemeClr val="dk1"/>
                </a:solidFill>
                <a:latin typeface="Arial"/>
                <a:ea typeface="Arial"/>
                <a:cs typeface="Arial"/>
                <a:sym typeface="Arial"/>
              </a:rPr>
              <a:t> of a junction.Street menu allows the admin to </a:t>
            </a:r>
            <a:r>
              <a:rPr i="1" lang="en" sz="1800">
                <a:solidFill>
                  <a:schemeClr val="dk1"/>
                </a:solidFill>
                <a:latin typeface="Arial"/>
                <a:ea typeface="Arial"/>
                <a:cs typeface="Arial"/>
                <a:sym typeface="Arial"/>
              </a:rPr>
              <a:t>add </a:t>
            </a:r>
            <a:r>
              <a:rPr lang="en" sz="1800">
                <a:solidFill>
                  <a:schemeClr val="dk1"/>
                </a:solidFill>
                <a:latin typeface="Arial"/>
                <a:ea typeface="Arial"/>
                <a:cs typeface="Arial"/>
                <a:sym typeface="Arial"/>
              </a:rPr>
              <a:t>or</a:t>
            </a:r>
            <a:r>
              <a:rPr i="1" lang="en" sz="1800">
                <a:solidFill>
                  <a:schemeClr val="dk1"/>
                </a:solidFill>
                <a:latin typeface="Arial"/>
                <a:ea typeface="Arial"/>
                <a:cs typeface="Arial"/>
                <a:sym typeface="Arial"/>
              </a:rPr>
              <a:t> delete</a:t>
            </a:r>
            <a:r>
              <a:rPr lang="en" sz="1800">
                <a:solidFill>
                  <a:schemeClr val="dk1"/>
                </a:solidFill>
                <a:latin typeface="Arial"/>
                <a:ea typeface="Arial"/>
                <a:cs typeface="Arial"/>
                <a:sym typeface="Arial"/>
              </a:rPr>
              <a:t> a street while map extension node menu allows him to </a:t>
            </a:r>
            <a:r>
              <a:rPr i="1" lang="en" sz="1800">
                <a:solidFill>
                  <a:schemeClr val="dk1"/>
                </a:solidFill>
                <a:latin typeface="Arial"/>
                <a:ea typeface="Arial"/>
                <a:cs typeface="Arial"/>
                <a:sym typeface="Arial"/>
              </a:rPr>
              <a:t>add </a:t>
            </a:r>
            <a:r>
              <a:rPr lang="en" sz="1800">
                <a:solidFill>
                  <a:schemeClr val="dk1"/>
                </a:solidFill>
                <a:latin typeface="Arial"/>
                <a:ea typeface="Arial"/>
                <a:cs typeface="Arial"/>
                <a:sym typeface="Arial"/>
              </a:rPr>
              <a:t>or</a:t>
            </a:r>
            <a:r>
              <a:rPr i="1" lang="en" sz="1800">
                <a:solidFill>
                  <a:schemeClr val="dk1"/>
                </a:solidFill>
                <a:latin typeface="Arial"/>
                <a:ea typeface="Arial"/>
                <a:cs typeface="Arial"/>
                <a:sym typeface="Arial"/>
              </a:rPr>
              <a:t> delete</a:t>
            </a:r>
            <a:r>
              <a:rPr lang="en" sz="1800">
                <a:solidFill>
                  <a:schemeClr val="dk1"/>
                </a:solidFill>
                <a:latin typeface="Arial"/>
                <a:ea typeface="Arial"/>
                <a:cs typeface="Arial"/>
                <a:sym typeface="Arial"/>
              </a:rPr>
              <a:t> a node. </a:t>
            </a:r>
          </a:p>
          <a:p>
            <a:pPr indent="0" lvl="0" marL="0" rtl="0" algn="ctr">
              <a:spcBef>
                <a:spcPts val="0"/>
              </a:spcBef>
              <a:buNone/>
            </a:pPr>
            <a:r>
              <a:t/>
            </a:r>
            <a:endParaRPr sz="1800">
              <a:solidFill>
                <a:schemeClr val="dk1"/>
              </a:solidFill>
              <a:latin typeface="Arial"/>
              <a:ea typeface="Arial"/>
              <a:cs typeface="Arial"/>
              <a:sym typeface="Arial"/>
            </a:endParaRPr>
          </a:p>
          <a:p>
            <a:pPr indent="0" lvl="0" marL="0" rtl="0" algn="ctr">
              <a:spcBef>
                <a:spcPts val="0"/>
              </a:spcBef>
              <a:buNone/>
            </a:pPr>
            <a:r>
              <a:rPr lang="en" sz="1800">
                <a:solidFill>
                  <a:schemeClr val="dk1"/>
                </a:solidFill>
                <a:latin typeface="Arial"/>
                <a:ea typeface="Arial"/>
                <a:cs typeface="Arial"/>
                <a:sym typeface="Arial"/>
              </a:rPr>
              <a:t>Now inside user menu, the user is asked to login with his credentials and on successful login, he is allowed to </a:t>
            </a:r>
            <a:r>
              <a:rPr i="1" lang="en" sz="1800">
                <a:solidFill>
                  <a:schemeClr val="dk1"/>
                </a:solidFill>
                <a:latin typeface="Arial"/>
                <a:ea typeface="Arial"/>
                <a:cs typeface="Arial"/>
                <a:sym typeface="Arial"/>
              </a:rPr>
              <a:t>load graph from a file</a:t>
            </a:r>
            <a:r>
              <a:rPr lang="en" sz="1800">
                <a:solidFill>
                  <a:schemeClr val="dk1"/>
                </a:solidFill>
                <a:latin typeface="Arial"/>
                <a:ea typeface="Arial"/>
                <a:cs typeface="Arial"/>
                <a:sym typeface="Arial"/>
              </a:rPr>
              <a:t> and</a:t>
            </a:r>
            <a:r>
              <a:rPr i="1" lang="en" sz="1800">
                <a:solidFill>
                  <a:schemeClr val="dk1"/>
                </a:solidFill>
                <a:latin typeface="Arial"/>
                <a:ea typeface="Arial"/>
                <a:cs typeface="Arial"/>
                <a:sym typeface="Arial"/>
              </a:rPr>
              <a:t> simulate</a:t>
            </a:r>
            <a:r>
              <a:rPr lang="en" sz="1800">
                <a:solidFill>
                  <a:schemeClr val="dk1"/>
                </a:solidFill>
                <a:latin typeface="Arial"/>
                <a:ea typeface="Arial"/>
                <a:cs typeface="Arial"/>
                <a:sym typeface="Arial"/>
              </a:rPr>
              <a:t> the program.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457200" y="1244243"/>
            <a:ext cx="8229600" cy="3630300"/>
          </a:xfrm>
          <a:prstGeom prst="rect">
            <a:avLst/>
          </a:prstGeom>
        </p:spPr>
        <p:txBody>
          <a:bodyPr anchorCtr="0" anchor="t" bIns="91425" lIns="91425" rIns="91425" wrap="square" tIns="91425">
            <a:noAutofit/>
          </a:bodyPr>
          <a:lstStyle/>
          <a:p>
            <a:pPr indent="-69850" lvl="0" marL="0" rtl="0">
              <a:lnSpc>
                <a:spcPct val="100000"/>
              </a:lnSpc>
              <a:spcBef>
                <a:spcPts val="0"/>
              </a:spcBef>
              <a:buClr>
                <a:schemeClr val="dk1"/>
              </a:buClr>
              <a:buSzPts val="1100"/>
              <a:buFont typeface="Arial"/>
              <a:buNone/>
            </a:pPr>
            <a:r>
              <a:rPr b="1" lang="en" sz="2400" u="sng">
                <a:solidFill>
                  <a:schemeClr val="dk1"/>
                </a:solidFill>
                <a:latin typeface="Arial"/>
                <a:ea typeface="Arial"/>
                <a:cs typeface="Arial"/>
                <a:sym typeface="Arial"/>
              </a:rPr>
              <a:t>Data Types</a:t>
            </a:r>
          </a:p>
          <a:p>
            <a:pPr indent="-69850" lvl="0" marL="0" rtl="0">
              <a:lnSpc>
                <a:spcPct val="100000"/>
              </a:lnSpc>
              <a:spcBef>
                <a:spcPts val="1000"/>
              </a:spcBef>
              <a:buClr>
                <a:schemeClr val="dk1"/>
              </a:buClr>
              <a:buSzPts val="1100"/>
              <a:buFont typeface="Arial"/>
              <a:buNone/>
            </a:pPr>
            <a:r>
              <a:rPr b="1" lang="en" sz="1800">
                <a:solidFill>
                  <a:schemeClr val="dk1"/>
                </a:solidFill>
              </a:rPr>
              <a:t>1) Traffic Signal Junction (traffic_sig_jn)</a:t>
            </a: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		</a:t>
            </a:r>
          </a:p>
          <a:p>
            <a:pPr indent="-69850" lvl="0" marL="0" rtl="0">
              <a:lnSpc>
                <a:spcPct val="100000"/>
              </a:lnSpc>
              <a:spcBef>
                <a:spcPts val="0"/>
              </a:spcBef>
              <a:buClr>
                <a:schemeClr val="dk1"/>
              </a:buClr>
              <a:buSzPts val="1100"/>
              <a:buFont typeface="Arial"/>
              <a:buNone/>
            </a:pPr>
            <a:r>
              <a:rPr lang="en" sz="1800">
                <a:solidFill>
                  <a:schemeClr val="dk1"/>
                </a:solidFill>
                <a:latin typeface="Arial"/>
                <a:ea typeface="Arial"/>
                <a:cs typeface="Arial"/>
                <a:sym typeface="Arial"/>
              </a:rPr>
              <a:t>Nodes which together form a graph data structure and contain the traffic signal controls at the lane junctions.</a:t>
            </a:r>
          </a:p>
          <a:p>
            <a:pPr indent="-69850" lvl="0" marL="0" rtl="0">
              <a:lnSpc>
                <a:spcPct val="100000"/>
              </a:lnSpc>
              <a:spcBef>
                <a:spcPts val="0"/>
              </a:spcBef>
              <a:buClr>
                <a:schemeClr val="dk1"/>
              </a:buClr>
              <a:buSzPts val="1100"/>
              <a:buFont typeface="Arial"/>
              <a:buNone/>
            </a:pPr>
            <a:r>
              <a:t/>
            </a:r>
            <a:endParaRPr sz="1800">
              <a:solidFill>
                <a:schemeClr val="dk1"/>
              </a:solidFill>
              <a:latin typeface="Arial"/>
              <a:ea typeface="Arial"/>
              <a:cs typeface="Arial"/>
              <a:sym typeface="Arial"/>
            </a:endParaRP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2) Lane (lane)</a:t>
            </a:r>
          </a:p>
          <a:p>
            <a:pPr indent="-69850" lvl="0" marL="0" rtl="0">
              <a:lnSpc>
                <a:spcPct val="100000"/>
              </a:lnSpc>
              <a:spcBef>
                <a:spcPts val="0"/>
              </a:spcBef>
              <a:buClr>
                <a:schemeClr val="dk1"/>
              </a:buClr>
              <a:buSzPts val="1100"/>
              <a:buFont typeface="Arial"/>
              <a:buNone/>
            </a:pPr>
            <a:r>
              <a:rPr b="1" lang="en" sz="1800">
                <a:solidFill>
                  <a:schemeClr val="dk1"/>
                </a:solidFill>
                <a:latin typeface="Arial"/>
                <a:ea typeface="Arial"/>
                <a:cs typeface="Arial"/>
                <a:sym typeface="Arial"/>
              </a:rPr>
              <a:t>Description:-		</a:t>
            </a:r>
          </a:p>
          <a:p>
            <a:pPr indent="-69850" lvl="0" marL="0" rtl="0">
              <a:lnSpc>
                <a:spcPct val="100000"/>
              </a:lnSpc>
              <a:spcBef>
                <a:spcPts val="0"/>
              </a:spcBef>
              <a:buClr>
                <a:schemeClr val="dk1"/>
              </a:buClr>
              <a:buSzPts val="1100"/>
              <a:buFont typeface="Arial"/>
              <a:buNone/>
            </a:pPr>
            <a:r>
              <a:rPr lang="en" sz="1800">
                <a:solidFill>
                  <a:schemeClr val="dk1"/>
                </a:solidFill>
                <a:latin typeface="Arial"/>
                <a:ea typeface="Arial"/>
                <a:cs typeface="Arial"/>
                <a:sym typeface="Arial"/>
              </a:rPr>
              <a:t>Queue of vehicle (struct vehicle data type) which would contain all the vehicles queues in a lane.</a:t>
            </a:r>
          </a:p>
          <a:p>
            <a:pPr indent="-69850" lvl="0" marL="0" rtl="0">
              <a:lnSpc>
                <a:spcPct val="100000"/>
              </a:lnSpc>
              <a:spcBef>
                <a:spcPts val="0"/>
              </a:spcBef>
              <a:buClr>
                <a:schemeClr val="dk1"/>
              </a:buClr>
              <a:buSzPts val="1100"/>
              <a:buFont typeface="Arial"/>
              <a:buNone/>
            </a:pPr>
            <a:r>
              <a:t/>
            </a:r>
            <a:endParaRPr sz="1800">
              <a:solidFill>
                <a:schemeClr val="dk1"/>
              </a:solidFill>
              <a:latin typeface="Arial"/>
              <a:ea typeface="Arial"/>
              <a:cs typeface="Arial"/>
              <a:sym typeface="Arial"/>
            </a:endParaRPr>
          </a:p>
          <a:p>
            <a:pPr indent="-69850" lvl="0" marL="0" rtl="0">
              <a:lnSpc>
                <a:spcPct val="100000"/>
              </a:lnSpc>
              <a:spcBef>
                <a:spcPts val="0"/>
              </a:spcBef>
              <a:buClr>
                <a:schemeClr val="dk1"/>
              </a:buClr>
              <a:buSzPts val="1100"/>
              <a:buFont typeface="Arial"/>
              <a:buNone/>
            </a:pPr>
            <a:r>
              <a:t/>
            </a:r>
            <a:endParaRPr sz="1800">
              <a:solidFill>
                <a:schemeClr val="dk1"/>
              </a:solidFill>
              <a:latin typeface="Arial"/>
              <a:ea typeface="Arial"/>
              <a:cs typeface="Arial"/>
              <a:sym typeface="Arial"/>
            </a:endParaRPr>
          </a:p>
          <a:p>
            <a:pPr indent="0" lvl="0" marL="0">
              <a:lnSpc>
                <a:spcPct val="100000"/>
              </a:lnSpc>
              <a:spcBef>
                <a:spcPts val="0"/>
              </a:spcBef>
              <a:buNone/>
            </a:pPr>
            <a:r>
              <a:t/>
            </a:r>
            <a:endParaRPr sz="1800"/>
          </a:p>
        </p:txBody>
      </p:sp>
      <p:sp>
        <p:nvSpPr>
          <p:cNvPr id="100" name="Shape 100"/>
          <p:cNvSpPr txBox="1"/>
          <p:nvPr>
            <p:ph type="title"/>
          </p:nvPr>
        </p:nvSpPr>
        <p:spPr>
          <a:xfrm>
            <a:off x="457200" y="205978"/>
            <a:ext cx="8229600" cy="994200"/>
          </a:xfrm>
          <a:prstGeom prst="rect">
            <a:avLst/>
          </a:prstGeom>
        </p:spPr>
        <p:txBody>
          <a:bodyPr anchorCtr="0" anchor="b" bIns="91425" lIns="91425" rIns="91425" wrap="square" tIns="91425">
            <a:noAutofit/>
          </a:bodyPr>
          <a:lstStyle/>
          <a:p>
            <a:pPr indent="0" lvl="0" marL="0">
              <a:lnSpc>
                <a:spcPct val="100000"/>
              </a:lnSpc>
              <a:spcBef>
                <a:spcPts val="0"/>
              </a:spcBef>
              <a:buNone/>
            </a:pPr>
            <a:r>
              <a:rPr lang="en" sz="1800">
                <a:solidFill>
                  <a:srgbClr val="000000"/>
                </a:solidFill>
              </a:rPr>
              <a:t>                        </a:t>
            </a:r>
            <a:r>
              <a:rPr lang="en">
                <a:solidFill>
                  <a:srgbClr val="000000"/>
                </a:solidFill>
              </a:rPr>
              <a:t>CODE SKELETON</a:t>
            </a:r>
          </a:p>
        </p:txBody>
      </p:sp>
    </p:spTree>
  </p:cSld>
  <p:clrMapOvr>
    <a:masterClrMapping/>
  </p:clrMapOvr>
</p:sld>
</file>

<file path=ppt/theme/theme1.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