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84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2" r:id="rId8"/>
    <p:sldId id="263" r:id="rId9"/>
    <p:sldId id="260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371DC99-4B83-4F42-BC45-F1355680DE96}" type="datetimeFigureOut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E37AE15-25F1-CA48-9D01-872E30C42F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BLiP</a:t>
            </a:r>
            <a:r>
              <a:rPr lang="en-US" dirty="0" smtClean="0"/>
              <a:t>: A Peer-to-Peer Chat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Jeremy </a:t>
            </a:r>
            <a:r>
              <a:rPr lang="en-US" b="1" dirty="0" err="1" smtClean="0">
                <a:solidFill>
                  <a:srgbClr val="FA8716"/>
                </a:solidFill>
              </a:rPr>
              <a:t>B</a:t>
            </a:r>
            <a:r>
              <a:rPr lang="en-US" dirty="0" err="1" smtClean="0"/>
              <a:t>oissevain</a:t>
            </a:r>
            <a:endParaRPr lang="en-US" dirty="0" smtClean="0"/>
          </a:p>
          <a:p>
            <a:r>
              <a:rPr lang="en-US" dirty="0" smtClean="0"/>
              <a:t>Nile </a:t>
            </a:r>
            <a:r>
              <a:rPr lang="en-US" b="1" dirty="0" smtClean="0">
                <a:solidFill>
                  <a:srgbClr val="FA8716"/>
                </a:solidFill>
              </a:rPr>
              <a:t>Li</a:t>
            </a:r>
            <a:r>
              <a:rPr lang="en-US" dirty="0" smtClean="0"/>
              <a:t>vingston</a:t>
            </a:r>
          </a:p>
          <a:p>
            <a:r>
              <a:rPr lang="en-US" dirty="0" smtClean="0"/>
              <a:t>Nehemiah </a:t>
            </a:r>
            <a:r>
              <a:rPr lang="en-US" b="1" dirty="0" err="1" smtClean="0">
                <a:solidFill>
                  <a:srgbClr val="FA8716"/>
                </a:solidFill>
              </a:rPr>
              <a:t>P</a:t>
            </a:r>
            <a:r>
              <a:rPr lang="en-US" dirty="0" err="1" smtClean="0"/>
              <a:t>aramore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BLiP</a:t>
            </a:r>
            <a:r>
              <a:rPr lang="en-US" dirty="0" smtClean="0"/>
              <a:t> Session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b="1" dirty="0" smtClean="0"/>
              <a:t>A</a:t>
            </a:r>
            <a:r>
              <a:rPr lang="en-US" dirty="0" smtClean="0"/>
              <a:t> queries DHT to find address for receiver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</a:t>
            </a:r>
            <a:r>
              <a:rPr lang="en-US" b="1" dirty="0" smtClean="0"/>
              <a:t> A </a:t>
            </a:r>
            <a:r>
              <a:rPr lang="en-US" dirty="0" smtClean="0"/>
              <a:t>sets up a direct, persistent TCP connection to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Trade username, public user keys and perform authentication</a:t>
            </a:r>
          </a:p>
          <a:p>
            <a:r>
              <a:rPr lang="en-US" dirty="0" smtClean="0"/>
              <a:t>4. On successful authentication, generate and trade public session keys</a:t>
            </a:r>
          </a:p>
          <a:p>
            <a:r>
              <a:rPr lang="en-US" dirty="0" smtClean="0"/>
              <a:t>5. For duration of chat, encrypt messages and send them to receiver</a:t>
            </a:r>
          </a:p>
          <a:p>
            <a:r>
              <a:rPr lang="en-US" dirty="0" smtClean="0"/>
              <a:t>6. To leave, simply send a teardown message and close the socket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chosen for quick prototyping and library availability</a:t>
            </a:r>
          </a:p>
          <a:p>
            <a:r>
              <a:rPr lang="en-US" dirty="0" smtClean="0"/>
              <a:t>GUI implemented using </a:t>
            </a:r>
            <a:r>
              <a:rPr lang="en-US" dirty="0" err="1" smtClean="0"/>
              <a:t>Tkinter</a:t>
            </a:r>
            <a:endParaRPr lang="en-US" dirty="0" smtClean="0"/>
          </a:p>
          <a:p>
            <a:r>
              <a:rPr lang="en-US" dirty="0" err="1" smtClean="0"/>
              <a:t>Peer.py</a:t>
            </a:r>
            <a:r>
              <a:rPr lang="en-US" dirty="0" smtClean="0"/>
              <a:t> stores most of the relevant state and implements important functions</a:t>
            </a:r>
          </a:p>
          <a:p>
            <a:r>
              <a:rPr lang="en-US" dirty="0" err="1" smtClean="0"/>
              <a:t>ServerThread.py</a:t>
            </a:r>
            <a:r>
              <a:rPr lang="en-US" dirty="0" smtClean="0"/>
              <a:t> runs in the background and accepts incoming TCP connections</a:t>
            </a:r>
          </a:p>
          <a:p>
            <a:r>
              <a:rPr lang="en-US" dirty="0" err="1" smtClean="0"/>
              <a:t>ChatThread.py</a:t>
            </a:r>
            <a:r>
              <a:rPr lang="en-US" dirty="0" smtClean="0"/>
              <a:t>: one created for every active chat session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 concerns</a:t>
            </a:r>
          </a:p>
          <a:p>
            <a:pPr lvl="1"/>
            <a:r>
              <a:rPr lang="en-US" dirty="0" smtClean="0"/>
              <a:t>How many active connections can a peer handle at once?</a:t>
            </a:r>
          </a:p>
          <a:p>
            <a:pPr lvl="1"/>
            <a:r>
              <a:rPr lang="en-US" dirty="0" smtClean="0"/>
              <a:t>Malicious nodes (</a:t>
            </a:r>
            <a:r>
              <a:rPr lang="en-US" dirty="0" err="1" smtClean="0"/>
              <a:t>DDoS</a:t>
            </a:r>
            <a:r>
              <a:rPr lang="en-US" dirty="0" smtClean="0"/>
              <a:t>), abusing DHT lookups</a:t>
            </a:r>
          </a:p>
          <a:p>
            <a:pPr lvl="1"/>
            <a:r>
              <a:rPr lang="en-US" dirty="0" smtClean="0"/>
              <a:t>How does the performance of peers (measured in benchmark RT) vary with network size?</a:t>
            </a:r>
          </a:p>
          <a:p>
            <a:pPr lvl="2"/>
            <a:r>
              <a:rPr lang="en-US" dirty="0" smtClean="0"/>
              <a:t>Likely dependent on DHT properties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No single point of failure</a:t>
            </a:r>
          </a:p>
          <a:p>
            <a:pPr lvl="1"/>
            <a:r>
              <a:rPr lang="en-US" dirty="0" smtClean="0"/>
              <a:t>Can be highly scalable</a:t>
            </a:r>
          </a:p>
          <a:p>
            <a:pPr lvl="1"/>
            <a:r>
              <a:rPr lang="en-US" dirty="0" smtClean="0"/>
              <a:t>More suitable for anonymity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No simple client/server model</a:t>
            </a:r>
          </a:p>
          <a:p>
            <a:pPr lvl="1"/>
            <a:r>
              <a:rPr lang="en-US" dirty="0" smtClean="0"/>
              <a:t>Must trust users to maintain state; no central </a:t>
            </a:r>
            <a:r>
              <a:rPr lang="en-US" dirty="0" smtClean="0"/>
              <a:t>backup</a:t>
            </a:r>
          </a:p>
          <a:p>
            <a:pPr lvl="1"/>
            <a:r>
              <a:rPr lang="en-US" dirty="0" smtClean="0"/>
              <a:t>Slow peers can cause latency issues, bottlenecks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Scalability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Chat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End-to-end textual communication</a:t>
            </a:r>
          </a:p>
          <a:p>
            <a:r>
              <a:rPr lang="en-US" dirty="0" smtClean="0"/>
              <a:t>Persistent list of friends</a:t>
            </a:r>
          </a:p>
          <a:p>
            <a:r>
              <a:rPr lang="en-US" dirty="0" smtClean="0"/>
              <a:t>Multiple concurrent active chats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I: Address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hash table (e.g. Chord)</a:t>
            </a:r>
          </a:p>
          <a:p>
            <a:r>
              <a:rPr lang="en-US" dirty="0" smtClean="0"/>
              <a:t>Stores (username, IP) pairs</a:t>
            </a:r>
          </a:p>
          <a:p>
            <a:r>
              <a:rPr lang="en-US" dirty="0" smtClean="0"/>
              <a:t>Peer adds own username-address mapping on joining the network</a:t>
            </a:r>
          </a:p>
          <a:p>
            <a:r>
              <a:rPr lang="en-US" dirty="0" smtClean="0"/>
              <a:t>To get an address for a username, just ask the DHT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II: User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no central certificate authority (CA)</a:t>
            </a:r>
          </a:p>
          <a:p>
            <a:r>
              <a:rPr lang="en-US" dirty="0" smtClean="0"/>
              <a:t>Solution: Have peers authenticate each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“First Pass” Strategy: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  <a:r>
              <a:rPr lang="en-US" dirty="0" smtClean="0"/>
              <a:t> trying to authenticate identity of</a:t>
            </a:r>
            <a:r>
              <a:rPr lang="en-US" b="1" dirty="0" smtClean="0"/>
              <a:t> B</a:t>
            </a:r>
          </a:p>
          <a:p>
            <a:r>
              <a:rPr lang="en-US" dirty="0" smtClean="0"/>
              <a:t>Poll some number of peers and authenticate only if a majority authenticates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Increased complexity</a:t>
            </a:r>
          </a:p>
          <a:p>
            <a:pPr lvl="1"/>
            <a:r>
              <a:rPr lang="en-US" dirty="0" smtClean="0"/>
              <a:t>More network traffic</a:t>
            </a:r>
          </a:p>
          <a:p>
            <a:pPr lvl="1"/>
            <a:r>
              <a:rPr lang="en-US" dirty="0" smtClean="0"/>
              <a:t>Requires critical mass of users on network; if too small, no majority 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Simpler Strategy: End-to-End Persistent Trust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username creation, generate (public </a:t>
            </a:r>
            <a:r>
              <a:rPr lang="en-US" i="1" dirty="0" smtClean="0"/>
              <a:t>user</a:t>
            </a:r>
            <a:r>
              <a:rPr lang="en-US" dirty="0" smtClean="0"/>
              <a:t> key, private </a:t>
            </a:r>
            <a:r>
              <a:rPr lang="en-US" i="1" dirty="0" smtClean="0"/>
              <a:t>user</a:t>
            </a:r>
            <a:r>
              <a:rPr lang="en-US" dirty="0" smtClean="0"/>
              <a:t> key)</a:t>
            </a:r>
          </a:p>
          <a:p>
            <a:r>
              <a:rPr lang="en-US" dirty="0" smtClean="0"/>
              <a:t>User is trusted to maintain and protect these keys</a:t>
            </a:r>
          </a:p>
          <a:p>
            <a:r>
              <a:rPr lang="en-US" dirty="0" smtClean="0"/>
              <a:t>On accepting a connection for the first time:</a:t>
            </a:r>
          </a:p>
          <a:p>
            <a:pPr lvl="1"/>
            <a:r>
              <a:rPr lang="en-US" dirty="0" smtClean="0"/>
              <a:t>Simply trust user’s identity, exchange public user keys</a:t>
            </a:r>
          </a:p>
          <a:p>
            <a:r>
              <a:rPr lang="en-US" dirty="0" smtClean="0"/>
              <a:t>On every subsequent connection to B:</a:t>
            </a:r>
          </a:p>
          <a:p>
            <a:pPr lvl="1"/>
            <a:r>
              <a:rPr lang="en-US" dirty="0" smtClean="0"/>
              <a:t>Compose</a:t>
            </a:r>
            <a:r>
              <a:rPr lang="en-US" dirty="0" smtClean="0"/>
              <a:t> </a:t>
            </a:r>
            <a:r>
              <a:rPr lang="en-US" dirty="0" smtClean="0"/>
              <a:t>a verifier string, V, and send it to B</a:t>
            </a:r>
          </a:p>
          <a:p>
            <a:pPr lvl="1"/>
            <a:r>
              <a:rPr lang="en-US" dirty="0" smtClean="0"/>
              <a:t>B hashes V (e.g. SHA-1), “signs” result with private key, and sends it back</a:t>
            </a:r>
          </a:p>
          <a:p>
            <a:pPr lvl="1"/>
            <a:r>
              <a:rPr lang="en-US" dirty="0" smtClean="0"/>
              <a:t>Verify B’s response with B’s public key. If match, then authenticate.</a:t>
            </a:r>
          </a:p>
          <a:p>
            <a:r>
              <a:rPr lang="en-US" dirty="0" smtClean="0"/>
              <a:t>Problem: duplicate usernames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III: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</a:t>
            </a:r>
          </a:p>
          <a:p>
            <a:r>
              <a:rPr lang="en-US" dirty="0" smtClean="0"/>
              <a:t>Public/private </a:t>
            </a:r>
            <a:r>
              <a:rPr lang="en-US" dirty="0" err="1" smtClean="0"/>
              <a:t>k</a:t>
            </a:r>
            <a:r>
              <a:rPr lang="en-US" dirty="0" smtClean="0"/>
              <a:t>-bit keys</a:t>
            </a:r>
          </a:p>
          <a:p>
            <a:r>
              <a:rPr lang="en-US" dirty="0" smtClean="0"/>
              <a:t>Higher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more secure</a:t>
            </a:r>
          </a:p>
          <a:p>
            <a:r>
              <a:rPr lang="en-US" i="1" dirty="0" smtClean="0">
                <a:sym typeface="Wingdings"/>
              </a:rPr>
              <a:t>Session</a:t>
            </a:r>
            <a:r>
              <a:rPr lang="en-US" dirty="0" smtClean="0">
                <a:sym typeface="Wingdings"/>
              </a:rPr>
              <a:t> keys</a:t>
            </a:r>
          </a:p>
          <a:p>
            <a:r>
              <a:rPr lang="en-US" dirty="0" smtClean="0">
                <a:sym typeface="Wingdings"/>
              </a:rPr>
              <a:t>After authentication, trade session keys, use for entire conversation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720</TotalTime>
  <Words>514</Words>
  <Application>Microsoft Macintosh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Expo</vt:lpstr>
      <vt:lpstr>BLiP: A Peer-to-Peer Chat System</vt:lpstr>
      <vt:lpstr>Peer-to-Peer Systems</vt:lpstr>
      <vt:lpstr>Design Goals</vt:lpstr>
      <vt:lpstr>Supported Chat Functionalities</vt:lpstr>
      <vt:lpstr>Problem I: Address Resolution</vt:lpstr>
      <vt:lpstr>Problem II: User Authentication</vt:lpstr>
      <vt:lpstr>“First Pass” Strategy: Polling</vt:lpstr>
      <vt:lpstr>A Simpler Strategy: End-to-End Persistent Trust </vt:lpstr>
      <vt:lpstr>Problem III: Privacy</vt:lpstr>
      <vt:lpstr>BLiP Session Outline</vt:lpstr>
      <vt:lpstr>Demonstration!</vt:lpstr>
      <vt:lpstr>Implementation Details</vt:lpstr>
      <vt:lpstr>Evaluation Ideas</vt:lpstr>
      <vt:lpstr>Questions?</vt:lpstr>
    </vt:vector>
  </TitlesOfParts>
  <Company>Campbell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Xchat: A Peer-to-Peer Chat System</dc:title>
  <dc:creator>Nile Livingston</dc:creator>
  <cp:lastModifiedBy>Nile Livingston</cp:lastModifiedBy>
  <cp:revision>7</cp:revision>
  <dcterms:created xsi:type="dcterms:W3CDTF">2014-05-12T19:18:46Z</dcterms:created>
  <dcterms:modified xsi:type="dcterms:W3CDTF">2014-05-13T02:37:24Z</dcterms:modified>
</cp:coreProperties>
</file>