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2" r:id="rId8"/>
    <p:sldId id="260" r:id="rId9"/>
    <p:sldId id="261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470A-6DA1-4709-8EA9-9F07ADF536DD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465A-2958-4F4F-869D-F2EBFAC021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86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470A-6DA1-4709-8EA9-9F07ADF536DD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465A-2958-4F4F-869D-F2EBFAC021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424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470A-6DA1-4709-8EA9-9F07ADF536DD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465A-2958-4F4F-869D-F2EBFAC021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817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470A-6DA1-4709-8EA9-9F07ADF536DD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465A-2958-4F4F-869D-F2EBFAC021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3504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470A-6DA1-4709-8EA9-9F07ADF536DD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465A-2958-4F4F-869D-F2EBFAC021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171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470A-6DA1-4709-8EA9-9F07ADF536DD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465A-2958-4F4F-869D-F2EBFAC021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27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470A-6DA1-4709-8EA9-9F07ADF536DD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465A-2958-4F4F-869D-F2EBFAC021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910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470A-6DA1-4709-8EA9-9F07ADF536DD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465A-2958-4F4F-869D-F2EBFAC021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32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470A-6DA1-4709-8EA9-9F07ADF536DD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465A-2958-4F4F-869D-F2EBFAC021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121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470A-6DA1-4709-8EA9-9F07ADF536DD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465A-2958-4F4F-869D-F2EBFAC021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29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470A-6DA1-4709-8EA9-9F07ADF536DD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465A-2958-4F4F-869D-F2EBFAC021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33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3470A-6DA1-4709-8EA9-9F07ADF536DD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C465A-2958-4F4F-869D-F2EBFAC021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613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564904"/>
            <a:ext cx="7342584" cy="1154559"/>
          </a:xfrm>
          <a:solidFill>
            <a:srgbClr val="00206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PROBLEM APPROACH</a:t>
            </a:r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725144"/>
            <a:ext cx="5904656" cy="2040632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NILEENA K B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IV ECE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Dr.N.G.P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Institute of Technology</a:t>
            </a:r>
            <a:endParaRPr lang="en-I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610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3600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Here, a structure with class ‘app’ is created along with a subclass ‘b’. With the help of array and switch-case statements, the given problem is solved and the list of application is displayed as desired by the user.</a:t>
            </a:r>
          </a:p>
          <a:p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357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  <a:solidFill>
            <a:srgbClr val="00206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01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128" y="0"/>
            <a:ext cx="9161128" cy="1143000"/>
          </a:xfrm>
          <a:solidFill>
            <a:srgbClr val="002060"/>
          </a:solidFill>
        </p:spPr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FLOWCHART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ALGORITHM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CASE BLOCKS WITH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EXPLANATION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82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IN" sz="3600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Write a C++ program to create a list of software application details. The details of application include name, author, version, publishing year , price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Perform the following with respect to the list of application created.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a) Display all the details of application by a given author.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b) Sort the details of application in the increasing order of price.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c) Display the details of applications published by a given publisher in a given year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d) Sort the list of applications in the increasing order of two fields , author and publishing year of the books.</a:t>
            </a:r>
          </a:p>
          <a:p>
            <a:pPr marL="0" indent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99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7792"/>
          </a:xfrm>
          <a:solidFill>
            <a:srgbClr val="002060"/>
          </a:solidFill>
        </p:spPr>
        <p:txBody>
          <a:bodyPr>
            <a:noAutofit/>
          </a:bodyPr>
          <a:lstStyle/>
          <a:p>
            <a:r>
              <a:rPr lang="en-US" sz="3600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FLOWCHART</a:t>
            </a:r>
            <a:endParaRPr lang="en-IN" sz="3600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36104" y="625296"/>
            <a:ext cx="1512168" cy="3554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START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6350" y="1232756"/>
            <a:ext cx="3384376" cy="648072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 input of name, author, version,</a:t>
            </a:r>
          </a:p>
          <a:p>
            <a:pPr algn="ctr"/>
            <a:r>
              <a:rPr lang="en-US" sz="1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publisher, year of publication and price</a:t>
            </a:r>
            <a:endParaRPr lang="en-IN" sz="13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lowchart: Decision 4"/>
          <p:cNvSpPr/>
          <p:nvPr/>
        </p:nvSpPr>
        <p:spPr>
          <a:xfrm>
            <a:off x="562416" y="2996952"/>
            <a:ext cx="2304256" cy="1080120"/>
          </a:xfrm>
          <a:prstGeom prst="flowChartDecisi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for(i=0;i&lt;</a:t>
            </a:r>
            <a:r>
              <a:rPr lang="en-US" sz="13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n;i</a:t>
            </a:r>
            <a:r>
              <a:rPr lang="en-US" sz="1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++) </a:t>
            </a:r>
            <a:r>
              <a:rPr lang="en-US" sz="1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a[i]=input();</a:t>
            </a:r>
            <a:endParaRPr lang="en-IN" sz="13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363215" y="2204864"/>
            <a:ext cx="2664296" cy="576064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Declare array a[n]</a:t>
            </a:r>
            <a:endParaRPr lang="en-IN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713764" y="4548091"/>
            <a:ext cx="2016224" cy="36004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Read </a:t>
            </a:r>
            <a:r>
              <a:rPr lang="en-US" sz="1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choice</a:t>
            </a:r>
            <a:endParaRPr lang="en-IN" sz="13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068156" y="5579663"/>
            <a:ext cx="1307440" cy="648072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Switch (choice)</a:t>
            </a:r>
            <a:endParaRPr lang="en-IN" sz="13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lowchart: Decision 9"/>
          <p:cNvSpPr/>
          <p:nvPr/>
        </p:nvSpPr>
        <p:spPr>
          <a:xfrm>
            <a:off x="4211960" y="620688"/>
            <a:ext cx="1008112" cy="936104"/>
          </a:xfrm>
          <a:prstGeom prst="flowChartDecisi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 1</a:t>
            </a:r>
            <a:endParaRPr lang="en-IN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lowchart: Decision 10"/>
          <p:cNvSpPr/>
          <p:nvPr/>
        </p:nvSpPr>
        <p:spPr>
          <a:xfrm>
            <a:off x="4211960" y="1736812"/>
            <a:ext cx="1008112" cy="936104"/>
          </a:xfrm>
          <a:prstGeom prst="flowChartDecisi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 2</a:t>
            </a:r>
            <a:endParaRPr lang="en-IN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lowchart: Decision 11"/>
          <p:cNvSpPr/>
          <p:nvPr/>
        </p:nvSpPr>
        <p:spPr>
          <a:xfrm>
            <a:off x="4211960" y="2852936"/>
            <a:ext cx="1008112" cy="936104"/>
          </a:xfrm>
          <a:prstGeom prst="flowChartDecisi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 3</a:t>
            </a:r>
            <a:endParaRPr lang="en-IN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lowchart: Decision 12"/>
          <p:cNvSpPr/>
          <p:nvPr/>
        </p:nvSpPr>
        <p:spPr>
          <a:xfrm>
            <a:off x="4211960" y="3973064"/>
            <a:ext cx="1008112" cy="936104"/>
          </a:xfrm>
          <a:prstGeom prst="flowChartDecisi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 4</a:t>
            </a:r>
            <a:endParaRPr lang="en-IN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60132" y="945876"/>
            <a:ext cx="1908212" cy="28572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Code block 1</a:t>
            </a:r>
            <a:endParaRPr lang="en-IN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69032" y="2042846"/>
            <a:ext cx="1899312" cy="3108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Code block 2</a:t>
            </a:r>
            <a:endParaRPr lang="en-IN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68144" y="3186549"/>
            <a:ext cx="1800200" cy="268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Code block 3</a:t>
            </a:r>
            <a:endParaRPr lang="en-IN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68144" y="4256564"/>
            <a:ext cx="1800200" cy="3691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Code block 4</a:t>
            </a:r>
            <a:endParaRPr lang="en-IN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16692" y="5310785"/>
            <a:ext cx="1512168" cy="268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Default block</a:t>
            </a:r>
            <a:endParaRPr lang="en-IN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Elbow Connector 21"/>
          <p:cNvCxnSpPr>
            <a:stCxn id="3" idx="2"/>
            <a:endCxn id="4" idx="0"/>
          </p:cNvCxnSpPr>
          <p:nvPr/>
        </p:nvCxnSpPr>
        <p:spPr>
          <a:xfrm rot="16200000" flipH="1">
            <a:off x="1569349" y="1103567"/>
            <a:ext cx="252028" cy="63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2"/>
            <a:endCxn id="6" idx="0"/>
          </p:cNvCxnSpPr>
          <p:nvPr/>
        </p:nvCxnSpPr>
        <p:spPr>
          <a:xfrm rot="5400000">
            <a:off x="1534933" y="2041259"/>
            <a:ext cx="324036" cy="317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5" idx="0"/>
          </p:cNvCxnSpPr>
          <p:nvPr/>
        </p:nvCxnSpPr>
        <p:spPr>
          <a:xfrm>
            <a:off x="1695363" y="2780928"/>
            <a:ext cx="1918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2"/>
            <a:endCxn id="8" idx="0"/>
          </p:cNvCxnSpPr>
          <p:nvPr/>
        </p:nvCxnSpPr>
        <p:spPr>
          <a:xfrm>
            <a:off x="1714544" y="4077072"/>
            <a:ext cx="7332" cy="471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  <a:endCxn id="9" idx="0"/>
          </p:cNvCxnSpPr>
          <p:nvPr/>
        </p:nvCxnSpPr>
        <p:spPr>
          <a:xfrm>
            <a:off x="1721876" y="4908131"/>
            <a:ext cx="0" cy="671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9" idx="3"/>
          </p:cNvCxnSpPr>
          <p:nvPr/>
        </p:nvCxnSpPr>
        <p:spPr>
          <a:xfrm>
            <a:off x="2375596" y="5903699"/>
            <a:ext cx="1548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3836500" y="1088740"/>
            <a:ext cx="72008" cy="4836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10" idx="1"/>
          </p:cNvCxnSpPr>
          <p:nvPr/>
        </p:nvCxnSpPr>
        <p:spPr>
          <a:xfrm>
            <a:off x="3836500" y="1088740"/>
            <a:ext cx="3754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11" idx="0"/>
          </p:cNvCxnSpPr>
          <p:nvPr/>
        </p:nvCxnSpPr>
        <p:spPr>
          <a:xfrm>
            <a:off x="4716016" y="1556792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4" idx="1"/>
          </p:cNvCxnSpPr>
          <p:nvPr/>
        </p:nvCxnSpPr>
        <p:spPr>
          <a:xfrm>
            <a:off x="5220072" y="1088740"/>
            <a:ext cx="5400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17" idx="1"/>
          </p:cNvCxnSpPr>
          <p:nvPr/>
        </p:nvCxnSpPr>
        <p:spPr>
          <a:xfrm>
            <a:off x="5220072" y="444111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16" idx="1"/>
          </p:cNvCxnSpPr>
          <p:nvPr/>
        </p:nvCxnSpPr>
        <p:spPr>
          <a:xfrm>
            <a:off x="5197584" y="3320988"/>
            <a:ext cx="670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5" idx="1"/>
          </p:cNvCxnSpPr>
          <p:nvPr/>
        </p:nvCxnSpPr>
        <p:spPr>
          <a:xfrm flipV="1">
            <a:off x="5192968" y="2198262"/>
            <a:ext cx="576064" cy="18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716016" y="2670464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716016" y="3793044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716016" y="5445224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3" idx="2"/>
          </p:cNvCxnSpPr>
          <p:nvPr/>
        </p:nvCxnSpPr>
        <p:spPr>
          <a:xfrm>
            <a:off x="4716016" y="4909168"/>
            <a:ext cx="0" cy="536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4" idx="3"/>
          </p:cNvCxnSpPr>
          <p:nvPr/>
        </p:nvCxnSpPr>
        <p:spPr>
          <a:xfrm>
            <a:off x="7668344" y="108874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668344" y="2198262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668344" y="4435624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668344" y="3320988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428860" y="5442780"/>
            <a:ext cx="959564" cy="2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8388424" y="1106741"/>
            <a:ext cx="0" cy="4914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owchart: Alternate Process 93"/>
          <p:cNvSpPr/>
          <p:nvPr/>
        </p:nvSpPr>
        <p:spPr>
          <a:xfrm>
            <a:off x="7908642" y="6021289"/>
            <a:ext cx="1008112" cy="274818"/>
          </a:xfrm>
          <a:prstGeom prst="flowChartAlternateProcess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lang="en-IN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20072" y="803012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Yes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197584" y="4066292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Yes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231864" y="2947472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Yes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155560" y="1828930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Yes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18518" y="150830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024230" y="374455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024230" y="262635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024230" y="489937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48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rgbClr val="002060"/>
          </a:solidFill>
        </p:spPr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  <a:endParaRPr lang="en-IN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1168" y="768096"/>
            <a:ext cx="8619304" cy="6089904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Start by creating a structure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app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”.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Initialize all the required details as given.(name, author, version, publisher, year of publishing, price)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 the details after getting the input from the user.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Initialize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n,i,j,y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and s for the case blocks.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Enter the number of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software applications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required. Get input from the user.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Create an array of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a[n].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Enter the choices required.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Using switch-case statements, case blocks are created.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ase 1:  Print all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of an author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Case 2 : Print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increasing order of price.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Case 3 : To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find all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published by a publisher in a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year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Case 4: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sort details of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 increasing order of author and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publishing year.</a:t>
            </a:r>
          </a:p>
        </p:txBody>
      </p:sp>
    </p:spTree>
    <p:extLst>
      <p:ext uri="{BB962C8B-B14F-4D97-AF65-F5344CB8AC3E}">
        <p14:creationId xmlns:p14="http://schemas.microsoft.com/office/powerpoint/2010/main" val="150275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CASE BLOCKS</a:t>
            </a:r>
            <a:endParaRPr lang="en-IN" sz="3600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CASE 1:</a:t>
            </a: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&lt;&lt; "Enter the author : " &lt;&lt;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&gt;&gt; s;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&lt;&lt;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by " &lt;&lt; s &lt;&lt; " are as follows :" &lt;&lt;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for(i=0;i&lt;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n;i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++)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if(a[i].author==s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print(a[i]);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EXPLANATION: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condition checks and compares the given input with the author of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 it matches, the details of all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written by that author will be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displayed.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61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CASE BLOCKS</a:t>
            </a:r>
            <a:endParaRPr lang="en-IN" sz="3600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CASE 2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 (using swapping)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for(i=0;i&lt;n-1;i++)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for(j=0;j&lt;n-i-1;j++)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 (a[j].price&gt;a[j+1].price)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app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temp;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temp=a[j];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a[j]=a[j+1];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a[j+1]=temp;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IN" sz="180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EXPLANATION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Every price is compared to the previous one in the array.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Temporary variable is used here for swapping operation.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details of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are displayed starting with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application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with the lowest price.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57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768" y="0"/>
            <a:ext cx="9165768" cy="1143000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CASE BLOCKS</a:t>
            </a:r>
            <a:endParaRPr lang="en-IN" sz="36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CASE 3: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&lt;&lt; "Enter the publisher and year of publishing : "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&lt;&lt;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&gt;&gt; s;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&gt;&gt; y;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&lt;&lt;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published by " &lt;&lt; s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&lt;&lt;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" in the year " &lt;&lt; y &lt;&lt; " are as follows :" &lt;&lt;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for(i=0;i&lt;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n;i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++)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if(a[i].publisher==s &amp;&amp; a[i].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yearpub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y)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print(a[i]);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EXPLANATION: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Declare two variables s and y for getting input from the user.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block checks for the given publisher and year of publishing.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details are displayed once it both matches.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426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CASE BLOCKS</a:t>
            </a:r>
            <a:endParaRPr lang="en-IN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196752"/>
            <a:ext cx="4038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 smtClean="0">
                <a:latin typeface="Times New Roman" pitchFamily="18" charset="0"/>
                <a:cs typeface="Times New Roman" pitchFamily="18" charset="0"/>
              </a:rPr>
              <a:t>CASE 4:</a:t>
            </a:r>
          </a:p>
          <a:p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for(i=0;i&lt;n-1;i++)</a:t>
            </a:r>
            <a:br>
              <a:rPr lang="en-IN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{</a:t>
            </a:r>
            <a:br>
              <a:rPr lang="en-IN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for(j=0;j&lt;n-i-1;j++)</a:t>
            </a:r>
            <a:br>
              <a:rPr lang="en-IN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{</a:t>
            </a:r>
            <a:br>
              <a:rPr lang="en-IN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if (a[j].author&gt;a[j+1].author) </a:t>
            </a:r>
            <a:br>
              <a:rPr lang="en-IN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{</a:t>
            </a:r>
            <a:br>
              <a:rPr lang="en-IN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app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temp;</a:t>
            </a:r>
            <a:br>
              <a:rPr lang="en-IN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temp=a[j];</a:t>
            </a:r>
            <a:br>
              <a:rPr lang="en-IN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a[j]=a[j+1];</a:t>
            </a:r>
            <a:br>
              <a:rPr lang="en-IN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a[j+1]=temp;</a:t>
            </a:r>
            <a:br>
              <a:rPr lang="en-IN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}</a:t>
            </a:r>
            <a:br>
              <a:rPr lang="en-IN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}</a:t>
            </a:r>
            <a:br>
              <a:rPr lang="en-IN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       for(i=0;i&lt;</a:t>
            </a:r>
            <a:r>
              <a:rPr lang="en-IN" sz="1500" dirty="0" err="1" smtClean="0">
                <a:latin typeface="Times New Roman" pitchFamily="18" charset="0"/>
                <a:cs typeface="Times New Roman" pitchFamily="18" charset="0"/>
              </a:rPr>
              <a:t>n;i</a:t>
            </a: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++)</a:t>
            </a:r>
            <a:br>
              <a:rPr lang="en-IN" sz="1500" dirty="0">
                <a:latin typeface="Times New Roman" pitchFamily="18" charset="0"/>
                <a:cs typeface="Times New Roman" pitchFamily="18" charset="0"/>
              </a:rPr>
            </a:b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      {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600" dirty="0" smtClean="0">
                <a:latin typeface="Times New Roman" pitchFamily="18" charset="0"/>
                <a:cs typeface="Times New Roman" pitchFamily="18" charset="0"/>
              </a:rPr>
            </a:b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0" y="980728"/>
            <a:ext cx="4038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print(a[i]);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}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for(i=0;i&lt;n-1;i++)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{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for(j=0;j&lt;n-i-1;j++)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{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 (a[j].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yearpub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&gt;a[j+1].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yearpub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{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app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temp;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temp=a[j];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a[j]=a[j+1];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a[j+1]=temp;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}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}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}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&lt;&lt;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sorted by year of publishing are as follows :" &lt;&lt;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for(i=0;i&lt;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n;i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++)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{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print(a[i]);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5589240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Swap function used in the previous block is used here for two fields (author and year of publication). They are printed in increasing order of the same.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28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493</Words>
  <Application>Microsoft Office PowerPoint</Application>
  <PresentationFormat>On-screen Show (4:3)</PresentationFormat>
  <Paragraphs>88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PROBLEM APPROACH</vt:lpstr>
      <vt:lpstr>CONTENTS</vt:lpstr>
      <vt:lpstr>PROBLEM STATEMENT</vt:lpstr>
      <vt:lpstr>FLOWCHART</vt:lpstr>
      <vt:lpstr>ALGORITHM</vt:lpstr>
      <vt:lpstr>CASE BLOCKS</vt:lpstr>
      <vt:lpstr>CASE BLOCKS</vt:lpstr>
      <vt:lpstr>CASE BLOCKS</vt:lpstr>
      <vt:lpstr>CASE BLOCKS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Nileena</dc:creator>
  <cp:lastModifiedBy>Nileena</cp:lastModifiedBy>
  <cp:revision>27</cp:revision>
  <dcterms:created xsi:type="dcterms:W3CDTF">2021-01-17T08:30:15Z</dcterms:created>
  <dcterms:modified xsi:type="dcterms:W3CDTF">2021-01-17T13:15:14Z</dcterms:modified>
</cp:coreProperties>
</file>