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2D87-EECB-49BF-927A-58B32D9F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C1D93-73AB-41F2-B23C-3E715D6D3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14C40-C3F6-4CD2-8BD6-00F88D6B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DF2E-FC8A-4355-961D-947543D122BF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DD7F7-DB62-48A3-8A3E-2857E159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B2B48-0CA6-4F07-BBFA-4EC2C638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638-8975-4F89-97CB-ACEAD80D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6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9189-2EA3-4BDC-8FB1-E9A7A025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9F269-7E35-4EC1-94B7-6B4A39C2E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99F5-97BD-4486-86B8-9A28EFB0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DF2E-FC8A-4355-961D-947543D122BF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3C7C9-F91B-4AC4-B3B1-58C25D51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A1712-E924-47A5-AD8A-06CF73F6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638-8975-4F89-97CB-ACEAD80D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6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E6C96-523B-4343-8635-D986DC47F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92868-5AD1-413A-B3ED-E74FD46FE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F3A0A-91DD-4761-A1CE-FE6DF8DF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DF2E-FC8A-4355-961D-947543D122BF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3D2E-C8C1-4E33-BAF1-F06D7B82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83B7-CE79-4B73-8338-22632EBC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638-8975-4F89-97CB-ACEAD80D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E272-374F-4CE3-BEED-20E7D033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608D8-4A05-42BB-B8E4-AF41C9F7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74C80-26C6-4645-9A7A-C2284B43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DF2E-FC8A-4355-961D-947543D122BF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8B3A7-6116-42B8-8A44-F743B0A4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556E-F92F-4846-9335-3171048C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638-8975-4F89-97CB-ACEAD80D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4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F9B5-26F0-48AC-8CC3-E7AA9029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C2E68-B55B-408B-80E1-07CC6B9A5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FCA4-1198-465B-856B-F44B0BD8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DF2E-FC8A-4355-961D-947543D122BF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1510-FA9D-496A-A571-CABE2D84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CBA55-DB4C-42B3-9023-D62A8B8C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638-8975-4F89-97CB-ACEAD80D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36F1-BE17-48BB-86D9-AC186F08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1695-29BA-4760-8F4B-0B65EC17F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96091-FACE-40CC-A25C-A21BE300B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67808-CFFF-419D-9C77-FD962B2E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DF2E-FC8A-4355-961D-947543D122BF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2D84-1C41-4436-A968-406873B6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2C198-C2FE-4A34-80BB-4CD26671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638-8975-4F89-97CB-ACEAD80D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2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BBD5-1933-4DAC-8CBE-3CE795E4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8A6BB-B6AD-465A-81DB-F0A5DAAB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D8C8C-541F-4B0A-9256-0566FF1AD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4C26D-DE97-4847-8745-FCE5A6780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73C1-AF1D-4572-8E19-2B25E6A84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25517-D11F-4DBD-8D55-4C6A5C89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DF2E-FC8A-4355-961D-947543D122BF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4FF4B-2E5D-43CD-B6FD-2EF39F01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D93F2-F6BF-4355-B89E-C3122D68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638-8975-4F89-97CB-ACEAD80D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F003-5D63-4FBD-BBD5-33DDC1A8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70B75-7DC7-4A26-9864-6B877C29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DF2E-FC8A-4355-961D-947543D122BF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AD47-FD20-42E9-8DAF-E337E5C3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CACF0-6E5E-4D13-AF05-F96C4A75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638-8975-4F89-97CB-ACEAD80D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0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056E1-D2B0-4722-AE1F-CF3850FE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DF2E-FC8A-4355-961D-947543D122BF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A160-D911-4345-BF24-7C6A5147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9FFFE-3E38-4767-8DE2-A7027BC2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638-8975-4F89-97CB-ACEAD80D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2B4E-F090-4C7F-B76B-DE590C3A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A2DD-394C-4110-9AB5-726830D26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C130C-5016-449E-B539-D443F4DB5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506E6-9917-46C0-9B33-F131C2AB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DF2E-FC8A-4355-961D-947543D122BF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58AEA-6E11-46BB-813B-01478898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02214-5E8C-47A0-91E4-1F4D52BE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638-8975-4F89-97CB-ACEAD80D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1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5A44-DDA5-4AC0-9D71-873A8880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081D4-D000-4C5F-BF51-464CAFA92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D5F4D-0767-49F1-9350-374875349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E08B7-6010-4311-9F2F-8E5C313E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DF2E-FC8A-4355-961D-947543D122BF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93CA8-C31B-40FA-B9A8-21A678AB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4DB5A-92CF-489D-B58C-6D354019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638-8975-4F89-97CB-ACEAD80D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1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6F0AB-DF90-4A8C-8D97-E8A49938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4CD7D-5C4F-4CBE-A8F1-6650FAE0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F9F2-81BF-4D4D-AF4D-66BF80C7D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EDF2E-FC8A-4355-961D-947543D122BF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370A1-ED8F-4D44-8281-AEDA10D2F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77CE6-B7D5-489F-95F2-F1FCD407F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EC638-8975-4F89-97CB-ACEAD80D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2C84-ECAB-46B5-83C5-A3868660C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Tough foosball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6897A-8399-44EC-A655-245045D51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251B32CB-B34F-4F11-916A-4F1BAEFAB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7" y="1291850"/>
            <a:ext cx="5312043" cy="179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pencv logo">
            <a:extLst>
              <a:ext uri="{FF2B5EF4-FFF2-40B4-BE49-F238E27FC236}">
                <a16:creationId xmlns:a16="http://schemas.microsoft.com/office/drawing/2014/main" id="{0885AAA6-F1EA-41C5-A2C5-DA80DF671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77" y="1291851"/>
            <a:ext cx="1588336" cy="19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.net core 2 logo">
            <a:extLst>
              <a:ext uri="{FF2B5EF4-FFF2-40B4-BE49-F238E27FC236}">
                <a16:creationId xmlns:a16="http://schemas.microsoft.com/office/drawing/2014/main" id="{E0B0626F-D3E0-4DAA-8DE1-90A50E77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16" y="3320490"/>
            <a:ext cx="1956548" cy="19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eact.js logo">
            <a:extLst>
              <a:ext uri="{FF2B5EF4-FFF2-40B4-BE49-F238E27FC236}">
                <a16:creationId xmlns:a16="http://schemas.microsoft.com/office/drawing/2014/main" id="{8C78C125-4DAE-4337-AEFD-482CD3B0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82" y="3477904"/>
            <a:ext cx="4697507" cy="13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zure logo">
            <a:extLst>
              <a:ext uri="{FF2B5EF4-FFF2-40B4-BE49-F238E27FC236}">
                <a16:creationId xmlns:a16="http://schemas.microsoft.com/office/drawing/2014/main" id="{11AA3780-3287-45D8-88C8-49C7211F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25" y="3393410"/>
            <a:ext cx="4896971" cy="141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xunit logo">
            <a:extLst>
              <a:ext uri="{FF2B5EF4-FFF2-40B4-BE49-F238E27FC236}">
                <a16:creationId xmlns:a16="http://schemas.microsoft.com/office/drawing/2014/main" id="{38291F4A-BF0B-48CE-B41D-5C07321F7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948" y="4888509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git logo">
            <a:extLst>
              <a:ext uri="{FF2B5EF4-FFF2-40B4-BE49-F238E27FC236}">
                <a16:creationId xmlns:a16="http://schemas.microsoft.com/office/drawing/2014/main" id="{8B9A8C68-9480-4770-AAE3-2A2AA64A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11" y="5450008"/>
            <a:ext cx="1628893" cy="68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visual studio logo">
            <a:extLst>
              <a:ext uri="{FF2B5EF4-FFF2-40B4-BE49-F238E27FC236}">
                <a16:creationId xmlns:a16="http://schemas.microsoft.com/office/drawing/2014/main" id="{524393EF-6CD8-4E07-882E-3E4F947E2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820" y="5422050"/>
            <a:ext cx="3740981" cy="62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resharper logo">
            <a:extLst>
              <a:ext uri="{FF2B5EF4-FFF2-40B4-BE49-F238E27FC236}">
                <a16:creationId xmlns:a16="http://schemas.microsoft.com/office/drawing/2014/main" id="{B3A49BC7-B65D-4ACC-AB4E-4D2634208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3" y="5277038"/>
            <a:ext cx="1228606" cy="122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63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Tough foosball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Tough foosball</dc:title>
  <dc:creator>Matas</dc:creator>
  <cp:lastModifiedBy>Matas</cp:lastModifiedBy>
  <cp:revision>6</cp:revision>
  <dcterms:created xsi:type="dcterms:W3CDTF">2019-05-01T08:51:43Z</dcterms:created>
  <dcterms:modified xsi:type="dcterms:W3CDTF">2019-05-01T11:18:25Z</dcterms:modified>
</cp:coreProperties>
</file>