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60" r:id="rId4"/>
    <p:sldId id="264" r:id="rId5"/>
    <p:sldId id="258" r:id="rId6"/>
    <p:sldId id="262" r:id="rId7"/>
    <p:sldId id="263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63A41-A82F-4316-B70C-1CFFCC9DCDC7}" v="6" dt="2023-06-01T16:43:49.931"/>
    <p1510:client id="{852E2566-5C35-490D-BA1B-EDE90841FD80}" v="7" dt="2023-05-31T14:23:4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woon Enayat" userId="+fzL5CdnW9QG+qhL4orcd50mIHMCSqOeZWsBTP7JYKw=" providerId="None" clId="Web-{852E2566-5C35-490D-BA1B-EDE90841FD80}"/>
    <pc:docChg chg="modSld">
      <pc:chgData name="Sabawoon Enayat" userId="+fzL5CdnW9QG+qhL4orcd50mIHMCSqOeZWsBTP7JYKw=" providerId="None" clId="Web-{852E2566-5C35-490D-BA1B-EDE90841FD80}" dt="2023-05-31T14:23:46.654" v="6" actId="1076"/>
      <pc:docMkLst>
        <pc:docMk/>
      </pc:docMkLst>
      <pc:sldChg chg="modSp">
        <pc:chgData name="Sabawoon Enayat" userId="+fzL5CdnW9QG+qhL4orcd50mIHMCSqOeZWsBTP7JYKw=" providerId="None" clId="Web-{852E2566-5C35-490D-BA1B-EDE90841FD80}" dt="2023-05-31T14:23:46.654" v="6" actId="1076"/>
        <pc:sldMkLst>
          <pc:docMk/>
          <pc:sldMk cId="0" sldId="257"/>
        </pc:sldMkLst>
        <pc:picChg chg="mod">
          <ac:chgData name="Sabawoon Enayat" userId="+fzL5CdnW9QG+qhL4orcd50mIHMCSqOeZWsBTP7JYKw=" providerId="None" clId="Web-{852E2566-5C35-490D-BA1B-EDE90841FD80}" dt="2023-05-31T14:23:40.138" v="4"/>
          <ac:picMkLst>
            <pc:docMk/>
            <pc:sldMk cId="0" sldId="257"/>
            <ac:picMk id="142" creationId="{00000000-0000-0000-0000-000000000000}"/>
          </ac:picMkLst>
        </pc:picChg>
        <pc:picChg chg="mod">
          <ac:chgData name="Sabawoon Enayat" userId="+fzL5CdnW9QG+qhL4orcd50mIHMCSqOeZWsBTP7JYKw=" providerId="None" clId="Web-{852E2566-5C35-490D-BA1B-EDE90841FD80}" dt="2023-05-31T14:23:46.654" v="6" actId="1076"/>
          <ac:picMkLst>
            <pc:docMk/>
            <pc:sldMk cId="0" sldId="257"/>
            <ac:picMk id="143" creationId="{00000000-0000-0000-0000-000000000000}"/>
          </ac:picMkLst>
        </pc:picChg>
      </pc:sldChg>
    </pc:docChg>
  </pc:docChgLst>
  <pc:docChgLst>
    <pc:chgData name="Sabawoon Enayat" userId="+fzL5CdnW9QG+qhL4orcd50mIHMCSqOeZWsBTP7JYKw=" providerId="None" clId="Web-{34463A41-A82F-4316-B70C-1CFFCC9DCDC7}"/>
    <pc:docChg chg="modSld">
      <pc:chgData name="Sabawoon Enayat" userId="+fzL5CdnW9QG+qhL4orcd50mIHMCSqOeZWsBTP7JYKw=" providerId="None" clId="Web-{34463A41-A82F-4316-B70C-1CFFCC9DCDC7}" dt="2023-06-01T16:43:49.931" v="4"/>
      <pc:docMkLst>
        <pc:docMk/>
      </pc:docMkLst>
      <pc:sldChg chg="addSp delSp modSp">
        <pc:chgData name="Sabawoon Enayat" userId="+fzL5CdnW9QG+qhL4orcd50mIHMCSqOeZWsBTP7JYKw=" providerId="None" clId="Web-{34463A41-A82F-4316-B70C-1CFFCC9DCDC7}" dt="2023-06-01T16:43:49.931" v="4"/>
        <pc:sldMkLst>
          <pc:docMk/>
          <pc:sldMk cId="0" sldId="259"/>
        </pc:sldMkLst>
        <pc:spChg chg="del mod">
          <ac:chgData name="Sabawoon Enayat" userId="+fzL5CdnW9QG+qhL4orcd50mIHMCSqOeZWsBTP7JYKw=" providerId="None" clId="Web-{34463A41-A82F-4316-B70C-1CFFCC9DCDC7}" dt="2023-06-01T16:39:06.427" v="1"/>
          <ac:spMkLst>
            <pc:docMk/>
            <pc:sldMk cId="0" sldId="259"/>
            <ac:spMk id="164" creationId="{00000000-0000-0000-0000-000000000000}"/>
          </ac:spMkLst>
        </pc:spChg>
        <pc:picChg chg="add del mod">
          <ac:chgData name="Sabawoon Enayat" userId="+fzL5CdnW9QG+qhL4orcd50mIHMCSqOeZWsBTP7JYKw=" providerId="None" clId="Web-{34463A41-A82F-4316-B70C-1CFFCC9DCDC7}" dt="2023-06-01T16:43:49.931" v="4"/>
          <ac:picMkLst>
            <pc:docMk/>
            <pc:sldMk cId="0" sldId="259"/>
            <ac:picMk id="2" creationId="{1FED3FB8-56AA-B85A-86CF-DF5EDF078A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cef3169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cef3169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ef3169d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ef3169d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ef3169d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ef3169d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00BF63"/>
                </a:solidFill>
              </a:rPr>
              <a:t>PlantPal</a:t>
            </a:r>
            <a:endParaRPr>
              <a:solidFill>
                <a:srgbClr val="00BF63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4EAB25"/>
                </a:solidFill>
              </a:rPr>
              <a:t>Plant Irrigation Management System</a:t>
            </a:r>
            <a:endParaRPr>
              <a:solidFill>
                <a:srgbClr val="4EAB2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3CC0-F2EC-E238-A810-2928DA0D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sz="27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600" dirty="0">
                <a:solidFill>
                  <a:srgbClr val="00BF63"/>
                </a:solidFill>
              </a:rPr>
              <a:t>Pagina’s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65A2-0E61-08AF-4495-55B4AE577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just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Signup</a:t>
            </a:r>
            <a:endParaRPr lang="nl-B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Verify</a:t>
            </a:r>
            <a:endParaRPr lang="nl-B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Plants</a:t>
            </a:r>
            <a:endParaRPr lang="nl-B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Plant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Timestamps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Periodstamps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Settings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B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Signout</a:t>
            </a:r>
            <a:endParaRPr lang="nl-B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6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Login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242D-FA93-088F-B745-5B82934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1209898"/>
            <a:ext cx="6599147" cy="33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B3B30-8A98-0D5E-D553-54A55CB3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209898"/>
            <a:ext cx="6599147" cy="334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Signup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82A0B-71F7-FCA0-FD74-4236A75D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209899"/>
            <a:ext cx="6599145" cy="33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C9A60-008D-6D61-0A83-DF7C550B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228377"/>
            <a:ext cx="6599145" cy="3357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40831-50FC-4BCE-455C-13928779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228377"/>
            <a:ext cx="6642099" cy="3357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9B8B8-3D0C-FD45-0639-15FF8BD9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1228376"/>
            <a:ext cx="6618187" cy="3357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6AD82-61C1-2F33-BC9D-D74DE3E4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228376"/>
            <a:ext cx="6618187" cy="3367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Periodstamps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3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323A5-800D-4957-4148-92A85E1F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228375"/>
            <a:ext cx="6646875" cy="3367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E4405-73AC-8583-0BD6-65B6CE46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228375"/>
            <a:ext cx="6637280" cy="336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Settings: Update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00BF63"/>
                </a:solidFill>
              </a:rPr>
              <a:t>Inleiding</a:t>
            </a:r>
            <a:endParaRPr dirty="0">
              <a:solidFill>
                <a:srgbClr val="00BF63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07550"/>
            <a:ext cx="3140225" cy="20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69488" y="2713300"/>
            <a:ext cx="930272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752" y="1974862"/>
            <a:ext cx="2937647" cy="2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CD3F1-6233-F9DB-C1F9-FC85EE1BEFA4}"/>
              </a:ext>
            </a:extLst>
          </p:cNvPr>
          <p:cNvSpPr txBox="1"/>
          <p:nvPr/>
        </p:nvSpPr>
        <p:spPr>
          <a:xfrm>
            <a:off x="4299674" y="154890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Automatisatie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5A945-C469-8B52-34FD-34712BBF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228375"/>
            <a:ext cx="6666139" cy="336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Settings: Update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4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5E7ED-B3B8-F46A-DD34-24123448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228374"/>
            <a:ext cx="6646870" cy="3367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EAD3F-D6F8-686B-6AF8-0F253BC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Web-Interface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400" dirty="0">
                <a:solidFill>
                  <a:srgbClr val="00BF63"/>
                </a:solidFill>
              </a:rPr>
              <a:t>Settings: Remove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35BD-6684-A3B6-92E2-F70E361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>
                <a:solidFill>
                  <a:srgbClr val="00BF63"/>
                </a:solidFill>
              </a:rPr>
              <a:t>Besluit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90AA-65AD-52C5-D48B-80E94A5B2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Verdere ontwikkeling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nl-B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B05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Compactere behuizing</a:t>
            </a:r>
            <a:endParaRPr lang="en-US" dirty="0">
              <a:solidFill>
                <a:srgbClr val="00B05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Mobiele applicatie uitbreiden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Mogelijkheid voor collecties van planten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Personalisatie: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nl-BE" sz="1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Achtergrond afhankelijk van de voorkeur van gebruiker</a:t>
            </a:r>
            <a:endParaRPr lang="en-US" sz="1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nl-BE" sz="1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Standaard data voor een plant aanpassen, zodat bij toevoegen van een nieuwe plant, deze waarden automatisch ingevuld worden.</a:t>
            </a:r>
            <a:endParaRPr lang="en-US" sz="1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B05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Automatisch detectie</a:t>
            </a:r>
            <a:r>
              <a:rPr lang="nl-B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van waterhoeveelheid, frequentie van irrigaties enzovoort, afhankelijk van de naam van plant of bloem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52E4-E655-A44F-D8F3-BEE17ECC6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0FDF-F507-0EE2-3732-F872C7090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54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78DA-8306-022B-8B1B-2A4E0ABC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>
                <a:solidFill>
                  <a:srgbClr val="00BF63"/>
                </a:solidFill>
              </a:rPr>
              <a:t>Inleiding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FEA3-DAB8-9C19-1F03-EB5DF22D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Auto </a:t>
            </a:r>
            <a:r>
              <a:rPr lang="en-US" dirty="0" err="1">
                <a:solidFill>
                  <a:srgbClr val="00B050"/>
                </a:solidFill>
              </a:rPr>
              <a:t>Irrigatie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Timestamps</a:t>
            </a:r>
            <a:r>
              <a:rPr lang="en-US" dirty="0"/>
              <a:t>”: </a:t>
            </a:r>
            <a:r>
              <a:rPr lang="en-US" dirty="0" err="1"/>
              <a:t>Tijdstippen</a:t>
            </a:r>
            <a:r>
              <a:rPr lang="en-US" dirty="0"/>
              <a:t> </a:t>
            </a:r>
            <a:r>
              <a:rPr lang="en-US" dirty="0" err="1"/>
              <a:t>ingesteld</a:t>
            </a:r>
            <a:r>
              <a:rPr lang="en-US" dirty="0"/>
              <a:t> door de </a:t>
            </a:r>
            <a:r>
              <a:rPr lang="en-US" dirty="0" err="1"/>
              <a:t>gebruiker</a:t>
            </a:r>
            <a:endParaRPr lang="en-US" dirty="0"/>
          </a:p>
          <a:p>
            <a:pPr lvl="1"/>
            <a:r>
              <a:rPr lang="en-US" dirty="0" err="1"/>
              <a:t>Maandag</a:t>
            </a:r>
            <a:r>
              <a:rPr lang="en-US" dirty="0"/>
              <a:t> om 12:36</a:t>
            </a:r>
          </a:p>
          <a:p>
            <a:pPr lvl="1"/>
            <a:r>
              <a:rPr lang="en-US" dirty="0"/>
              <a:t>Elke </a:t>
            </a:r>
            <a:r>
              <a:rPr lang="en-US" dirty="0" err="1"/>
              <a:t>dag</a:t>
            </a:r>
            <a:r>
              <a:rPr lang="en-US" dirty="0"/>
              <a:t> om 02:12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00B050"/>
                </a:solidFill>
              </a:rPr>
              <a:t>Periodstamps</a:t>
            </a:r>
            <a:r>
              <a:rPr lang="en-US" dirty="0"/>
              <a:t>”: </a:t>
            </a:r>
            <a:r>
              <a:rPr lang="en-US" dirty="0" err="1"/>
              <a:t>Tijdstippen</a:t>
            </a:r>
            <a:r>
              <a:rPr lang="en-US" dirty="0"/>
              <a:t> op basis van het </a:t>
            </a:r>
            <a:r>
              <a:rPr lang="en-US" dirty="0" err="1">
                <a:solidFill>
                  <a:srgbClr val="00B050"/>
                </a:solidFill>
              </a:rPr>
              <a:t>aantal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ingestelde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irrigaties</a:t>
            </a:r>
            <a:r>
              <a:rPr lang="en-US" dirty="0">
                <a:solidFill>
                  <a:srgbClr val="00B050"/>
                </a:solidFill>
              </a:rPr>
              <a:t> per week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keer</a:t>
            </a:r>
            <a:r>
              <a:rPr lang="en-US" dirty="0"/>
              <a:t> per week</a:t>
            </a:r>
          </a:p>
          <a:p>
            <a:pPr lvl="1"/>
            <a:r>
              <a:rPr lang="en-US" sz="900" dirty="0" err="1"/>
              <a:t>Tijdstippen</a:t>
            </a:r>
            <a:r>
              <a:rPr lang="en-US" sz="900" dirty="0"/>
              <a:t> </a:t>
            </a:r>
            <a:r>
              <a:rPr lang="en-US" sz="900" dirty="0" err="1"/>
              <a:t>worden</a:t>
            </a:r>
            <a:r>
              <a:rPr lang="en-US" sz="900" dirty="0"/>
              <a:t> </a:t>
            </a:r>
            <a:r>
              <a:rPr lang="en-US" sz="900" dirty="0" err="1"/>
              <a:t>automatisch</a:t>
            </a:r>
            <a:r>
              <a:rPr lang="en-US" sz="900" dirty="0"/>
              <a:t> </a:t>
            </a:r>
            <a:r>
              <a:rPr lang="en-US" sz="900" dirty="0" err="1"/>
              <a:t>berekend</a:t>
            </a:r>
            <a:endParaRPr lang="en-US" sz="900" dirty="0"/>
          </a:p>
          <a:p>
            <a:pPr marL="615950" lvl="1" indent="0">
              <a:buNone/>
            </a:pPr>
            <a:endParaRPr lang="en-US" sz="900" dirty="0"/>
          </a:p>
          <a:p>
            <a:r>
              <a:rPr lang="en-US" dirty="0" err="1"/>
              <a:t>Willekeurige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hoeveelheid</a:t>
            </a:r>
            <a:r>
              <a:rPr lang="en-US" dirty="0">
                <a:solidFill>
                  <a:srgbClr val="00B050"/>
                </a:solidFill>
              </a:rPr>
              <a:t> water </a:t>
            </a:r>
            <a:r>
              <a:rPr lang="en-US" dirty="0"/>
              <a:t>(in milli-liter)</a:t>
            </a:r>
          </a:p>
          <a:p>
            <a:pPr lvl="1"/>
            <a:r>
              <a:rPr lang="en-US" dirty="0" err="1"/>
              <a:t>Standaard</a:t>
            </a:r>
            <a:r>
              <a:rPr lang="en-US" dirty="0"/>
              <a:t>: 1000 ml</a:t>
            </a:r>
          </a:p>
          <a:p>
            <a:r>
              <a:rPr lang="en-US" dirty="0" err="1"/>
              <a:t>Willekeurige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Grondvochtigheid</a:t>
            </a:r>
            <a:r>
              <a:rPr lang="en-US" dirty="0"/>
              <a:t> “Threshold”</a:t>
            </a:r>
          </a:p>
          <a:p>
            <a:pPr lvl="1"/>
            <a:r>
              <a:rPr lang="en-US" dirty="0" err="1"/>
              <a:t>Standaard</a:t>
            </a:r>
            <a:r>
              <a:rPr lang="en-US" dirty="0"/>
              <a:t>: 50%</a:t>
            </a:r>
          </a:p>
        </p:txBody>
      </p:sp>
    </p:spTree>
    <p:extLst>
      <p:ext uri="{BB962C8B-B14F-4D97-AF65-F5344CB8AC3E}">
        <p14:creationId xmlns:p14="http://schemas.microsoft.com/office/powerpoint/2010/main" val="182760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5DA6-9470-7A96-7235-3254646F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>
                <a:solidFill>
                  <a:srgbClr val="00BF63"/>
                </a:solidFill>
              </a:rPr>
              <a:t>Inleiding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02A2-2EE5-0CDD-512C-4A328CE0E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Toestel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configureren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(via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Lokale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Netwerk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willekeurige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Bereiken</a:t>
            </a:r>
            <a:r>
              <a:rPr lang="en-US" dirty="0"/>
              <a:t> van internet</a:t>
            </a:r>
          </a:p>
          <a:p>
            <a:pPr lvl="2"/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beveiligd</a:t>
            </a:r>
            <a:r>
              <a:rPr lang="en-US" dirty="0"/>
              <a:t> </a:t>
            </a:r>
            <a:r>
              <a:rPr lang="en-US" dirty="0" err="1"/>
              <a:t>netwerk</a:t>
            </a:r>
            <a:endParaRPr lang="en-US" dirty="0"/>
          </a:p>
          <a:p>
            <a:pPr marL="1073150" lvl="2" indent="0">
              <a:buNone/>
            </a:pPr>
            <a:endParaRPr lang="en-US" dirty="0"/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gebruikersaccount</a:t>
            </a:r>
            <a:endParaRPr lang="en-US" dirty="0">
              <a:solidFill>
                <a:srgbClr val="00B050"/>
              </a:solidFill>
            </a:endParaRPr>
          </a:p>
          <a:p>
            <a:pPr marL="61595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Naam</a:t>
            </a:r>
            <a:r>
              <a:rPr lang="en-US" dirty="0">
                <a:solidFill>
                  <a:schemeClr val="bg1"/>
                </a:solidFill>
              </a:rPr>
              <a:t>” van het </a:t>
            </a:r>
            <a:r>
              <a:rPr lang="en-US" dirty="0" err="1">
                <a:solidFill>
                  <a:schemeClr val="bg1"/>
                </a:solidFill>
              </a:rPr>
              <a:t>toestel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aanpassen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Voor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vervinding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00BF63"/>
                </a:solidFill>
              </a:rPr>
              <a:t>Hardware</a:t>
            </a:r>
            <a:endParaRPr dirty="0">
              <a:solidFill>
                <a:srgbClr val="00BF63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297500" y="1307850"/>
            <a:ext cx="1904999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/>
          <a:srcRect/>
          <a:stretch/>
        </p:blipFill>
        <p:spPr>
          <a:xfrm>
            <a:off x="3609250" y="1298325"/>
            <a:ext cx="14859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/>
          <a:srcRect/>
          <a:stretch/>
        </p:blipFill>
        <p:spPr>
          <a:xfrm>
            <a:off x="5501900" y="1293550"/>
            <a:ext cx="22002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/>
          <a:srcRect/>
          <a:stretch/>
        </p:blipFill>
        <p:spPr>
          <a:xfrm>
            <a:off x="5095150" y="3351589"/>
            <a:ext cx="1905000" cy="147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/>
          <a:srcRect/>
          <a:stretch/>
        </p:blipFill>
        <p:spPr>
          <a:xfrm>
            <a:off x="2016550" y="3293425"/>
            <a:ext cx="1592700" cy="15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297500" y="90765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3609250" y="907650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5v Waterpomp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501900" y="907650"/>
            <a:ext cx="220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Debietmeter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2016550" y="289322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5v Relais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095150" y="2950375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Vochtigheidssensor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AD95-E280-BFB7-9878-9A2BFEE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sz="2700" dirty="0">
                <a:solidFill>
                  <a:srgbClr val="00BF63"/>
                </a:solidFill>
              </a:rPr>
              <a:t>Hardware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800" dirty="0">
                <a:solidFill>
                  <a:srgbClr val="00BF63"/>
                </a:solidFill>
              </a:rPr>
              <a:t>Schema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EA9E-1CA5-7F38-942A-7186E432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7500" y="1042136"/>
            <a:ext cx="6398700" cy="38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ED95-B452-F9A2-EB5B-F9172F52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sz="2400" dirty="0">
                <a:solidFill>
                  <a:srgbClr val="00BF63"/>
                </a:solidFill>
              </a:rPr>
              <a:t>Hardware</a:t>
            </a:r>
            <a:br>
              <a:rPr lang="nl" dirty="0">
                <a:solidFill>
                  <a:srgbClr val="00BF63"/>
                </a:solidFill>
              </a:rPr>
            </a:br>
            <a:r>
              <a:rPr lang="nl" sz="1600" dirty="0">
                <a:solidFill>
                  <a:srgbClr val="00BF63"/>
                </a:solidFill>
              </a:rPr>
              <a:t>Arduino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1A7F-2918-0AD5-6784-C1733A21E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WiFi.h</a:t>
            </a:r>
            <a:endParaRPr lang="en-US" dirty="0"/>
          </a:p>
          <a:p>
            <a:r>
              <a:rPr lang="en-US" dirty="0" err="1"/>
              <a:t>WebServer.h</a:t>
            </a:r>
            <a:endParaRPr lang="en-US" dirty="0"/>
          </a:p>
          <a:p>
            <a:r>
              <a:rPr lang="en-US" dirty="0" err="1"/>
              <a:t>HTTPClient.h</a:t>
            </a:r>
            <a:endParaRPr lang="en-US" dirty="0"/>
          </a:p>
          <a:p>
            <a:r>
              <a:rPr lang="en-US" dirty="0" err="1"/>
              <a:t>Preferences.h</a:t>
            </a:r>
            <a:endParaRPr lang="en-US" dirty="0"/>
          </a:p>
          <a:p>
            <a:r>
              <a:rPr lang="en-US" dirty="0" err="1"/>
              <a:t>ArduinoJson.h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00BF63"/>
                </a:solidFill>
              </a:rPr>
              <a:t>Software</a:t>
            </a:r>
            <a:endParaRPr dirty="0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1010642" y="1212995"/>
            <a:ext cx="1942168" cy="11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/>
          <a:srcRect/>
          <a:stretch/>
        </p:blipFill>
        <p:spPr>
          <a:xfrm>
            <a:off x="7110557" y="1613558"/>
            <a:ext cx="1139545" cy="125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/>
          <a:srcRect/>
          <a:stretch/>
        </p:blipFill>
        <p:spPr>
          <a:xfrm>
            <a:off x="3300428" y="3835651"/>
            <a:ext cx="2050074" cy="8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/>
          <a:srcRect/>
          <a:stretch/>
        </p:blipFill>
        <p:spPr>
          <a:xfrm>
            <a:off x="5183296" y="1165909"/>
            <a:ext cx="1542374" cy="1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7"/>
          <a:srcRect/>
          <a:stretch/>
        </p:blipFill>
        <p:spPr>
          <a:xfrm>
            <a:off x="703737" y="3442717"/>
            <a:ext cx="1781110" cy="11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8"/>
          <a:srcRect/>
          <a:stretch/>
        </p:blipFill>
        <p:spPr>
          <a:xfrm>
            <a:off x="3350677" y="1027142"/>
            <a:ext cx="1542375" cy="104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9"/>
          <a:srcRect/>
          <a:stretch/>
        </p:blipFill>
        <p:spPr>
          <a:xfrm>
            <a:off x="5808156" y="3180773"/>
            <a:ext cx="2215635" cy="8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10"/>
          <a:srcRect/>
          <a:stretch/>
        </p:blipFill>
        <p:spPr>
          <a:xfrm>
            <a:off x="3409622" y="2533511"/>
            <a:ext cx="1316863" cy="10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11"/>
          <a:srcRect/>
          <a:stretch/>
        </p:blipFill>
        <p:spPr>
          <a:xfrm>
            <a:off x="1701045" y="2391728"/>
            <a:ext cx="1317225" cy="13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A57E-8DD8-8576-1B89-1E03C89B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>
                <a:solidFill>
                  <a:srgbClr val="00BF63"/>
                </a:solidFill>
              </a:rPr>
              <a:t>Database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D98CA-0526-C4C1-2B21-5351A8CA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847725"/>
            <a:ext cx="5596903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293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75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Symbol</vt:lpstr>
      <vt:lpstr>Courier New</vt:lpstr>
      <vt:lpstr>Lato</vt:lpstr>
      <vt:lpstr>Arial</vt:lpstr>
      <vt:lpstr>Montserrat</vt:lpstr>
      <vt:lpstr>Focus</vt:lpstr>
      <vt:lpstr>PlantPal</vt:lpstr>
      <vt:lpstr>Inleiding</vt:lpstr>
      <vt:lpstr>Inleiding</vt:lpstr>
      <vt:lpstr>Inleiding</vt:lpstr>
      <vt:lpstr>Hardware</vt:lpstr>
      <vt:lpstr>Hardware Schema</vt:lpstr>
      <vt:lpstr>Hardware Arduino</vt:lpstr>
      <vt:lpstr>Software</vt:lpstr>
      <vt:lpstr>Database</vt:lpstr>
      <vt:lpstr>Web-Interface Pagina’s</vt:lpstr>
      <vt:lpstr>Web-Interface Login</vt:lpstr>
      <vt:lpstr>Web-Interface Signup</vt:lpstr>
      <vt:lpstr>Web-Interface Verify</vt:lpstr>
      <vt:lpstr>Web-Interface Plants</vt:lpstr>
      <vt:lpstr>Web-Interface Plant</vt:lpstr>
      <vt:lpstr>Web-Interface Timestamps</vt:lpstr>
      <vt:lpstr>Web-Interface Periodstamps</vt:lpstr>
      <vt:lpstr>Web-Interface Settings</vt:lpstr>
      <vt:lpstr>Web-Interface Settings: Update Account</vt:lpstr>
      <vt:lpstr>Web-Interface Settings: Update Password</vt:lpstr>
      <vt:lpstr>Web-Interface Settings: Remove Account</vt:lpstr>
      <vt:lpstr>Besluit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PlantPal</dc:title>
  <cp:lastModifiedBy>Enayat Sabawoon (21078)</cp:lastModifiedBy>
  <cp:revision>9</cp:revision>
  <dcterms:modified xsi:type="dcterms:W3CDTF">2023-06-01T18:50:41Z</dcterms:modified>
</cp:coreProperties>
</file>