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5a05371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5a05371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a05371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a05371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a05371f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a05371f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a05371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a05371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a05371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a05371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a05371f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a05371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a05371f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a05371f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BD4EB"/>
            </a:gs>
            <a:gs pos="21000">
              <a:srgbClr val="B6AAD3"/>
            </a:gs>
            <a:gs pos="100000">
              <a:srgbClr val="9180B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1227" y="1471375"/>
            <a:ext cx="6511800" cy="12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>
                <a:solidFill>
                  <a:schemeClr val="lt1"/>
                </a:solidFill>
              </a:rPr>
              <a:t>HELP IT EASY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HIE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6779075" y="790275"/>
            <a:ext cx="1887174" cy="19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06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филантропа: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1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Желание начать с малого;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Доверие к организации;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Прозрачность сбора средств;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Автоматизация;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Отчетность по </a:t>
            </a:r>
            <a:r>
              <a:rPr lang="ru">
                <a:solidFill>
                  <a:schemeClr val="accent2"/>
                </a:solidFill>
              </a:rPr>
              <a:t>затраченным</a:t>
            </a:r>
            <a:r>
              <a:rPr lang="ru">
                <a:solidFill>
                  <a:schemeClr val="accent2"/>
                </a:solidFill>
              </a:rPr>
              <a:t> средствам.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28175" y="445025"/>
            <a:ext cx="406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Организации: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329425" y="1152475"/>
            <a:ext cx="44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Сбор денег малыми суммами</a:t>
            </a:r>
            <a:r>
              <a:rPr lang="ru">
                <a:solidFill>
                  <a:schemeClr val="accent2"/>
                </a:solidFill>
              </a:rPr>
              <a:t>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Доказать свою “чистоту”;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Наглядный график сбора средств;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Регулярность;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Показать важность собранных средств и отчитаться.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170225" y="34465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Разработать сайт для взаимодействия филантропов и организаций.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Сбор небольшими платежами;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Личное общение в чатах;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Проверка заявок модераторами;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Просмотр всех транзакций;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Автоматические платежи;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Удобная работа с заявками на финансирование.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170225" y="34465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Перспектива монетизации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Комиссия на операциях за перевод;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Комиссия с собранной суммы;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ru">
                <a:solidFill>
                  <a:schemeClr val="accent2"/>
                </a:solidFill>
              </a:rPr>
              <a:t>Внешняя реклама в приложении/сайте.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170225" y="34465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71100" y="7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2"/>
                </a:solidFill>
              </a:rPr>
              <a:t>Люди все чаще жертвуют на благотворительность, это новый тренд среди молодежи и не только.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2126250" y="944425"/>
            <a:ext cx="4891500" cy="3832500"/>
            <a:chOff x="4100325" y="445025"/>
            <a:chExt cx="4891500" cy="3832500"/>
          </a:xfrm>
        </p:grpSpPr>
        <p:sp>
          <p:nvSpPr>
            <p:cNvPr id="86" name="Google Shape;86;p17"/>
            <p:cNvSpPr/>
            <p:nvPr/>
          </p:nvSpPr>
          <p:spPr>
            <a:xfrm>
              <a:off x="4100325" y="445025"/>
              <a:ext cx="4891500" cy="383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7"/>
            <p:cNvPicPr preferRelativeResize="0"/>
            <p:nvPr/>
          </p:nvPicPr>
          <p:blipFill rotWithShape="1">
            <a:blip r:embed="rId3">
              <a:alphaModFix/>
            </a:blip>
            <a:srcRect b="13978" l="-2165" r="0" t="0"/>
            <a:stretch/>
          </p:blipFill>
          <p:spPr>
            <a:xfrm>
              <a:off x="4176525" y="507250"/>
              <a:ext cx="4768400" cy="3743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32028" l="8075" r="55233" t="29843"/>
          <a:stretch/>
        </p:blipFill>
        <p:spPr>
          <a:xfrm>
            <a:off x="170225" y="34465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739572" y="2791200"/>
            <a:ext cx="16194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Петрушенко Роман Вадимович.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2"/>
                </a:solidFill>
              </a:rPr>
              <a:t>Бекенд разработчик, капитан.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154225" y="2791200"/>
            <a:ext cx="17274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Иванченко Кирилл Николаевич</a:t>
            </a:r>
            <a:r>
              <a:rPr lang="ru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2"/>
                </a:solidFill>
              </a:rPr>
              <a:t>Фронтенд разработчик, дизайнер.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23268" l="5476" r="7042" t="13122"/>
          <a:stretch/>
        </p:blipFill>
        <p:spPr>
          <a:xfrm>
            <a:off x="5262225" y="572700"/>
            <a:ext cx="2018974" cy="222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33403" l="4222" r="31215" t="21528"/>
          <a:stretch/>
        </p:blipFill>
        <p:spPr>
          <a:xfrm>
            <a:off x="1844588" y="572700"/>
            <a:ext cx="2018974" cy="22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32028" l="8075" r="55233" t="29843"/>
          <a:stretch/>
        </p:blipFill>
        <p:spPr>
          <a:xfrm>
            <a:off x="170225" y="34465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2"/>
                </a:solidFill>
              </a:rPr>
              <a:t>Наш проект особенно актуален в эпоху Covid-19. Многие предприятия малого и среднего бизнеса находятся на грани разорения, лишившись привычных источников дохода или финансирования. Но вместе мы сможем пройти эту </a:t>
            </a:r>
            <a:r>
              <a:rPr lang="ru">
                <a:solidFill>
                  <a:schemeClr val="accent2"/>
                </a:solidFill>
              </a:rPr>
              <a:t>непростую</a:t>
            </a:r>
            <a:r>
              <a:rPr lang="ru">
                <a:solidFill>
                  <a:schemeClr val="accent2"/>
                </a:solidFill>
              </a:rPr>
              <a:t> эпоху. Помните, Помогать Это Просто.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" name="Google Shape;105;p19"/>
          <p:cNvSpPr txBox="1"/>
          <p:nvPr>
            <p:ph idx="4294967295" type="ctrTitle"/>
          </p:nvPr>
        </p:nvSpPr>
        <p:spPr>
          <a:xfrm>
            <a:off x="1480150" y="2799600"/>
            <a:ext cx="52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>
                <a:solidFill>
                  <a:schemeClr val="lt1"/>
                </a:solidFill>
              </a:rPr>
              <a:t>HELP IT EASY</a:t>
            </a:r>
            <a:endParaRPr sz="5100">
              <a:solidFill>
                <a:schemeClr val="lt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5757350" y="2516599"/>
            <a:ext cx="1421349" cy="14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443100" y="1168350"/>
            <a:ext cx="28485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Петрушенко Роман Вадимович: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VK: https://vk.com/prv94;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тел. 8-952-577-97-26.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Иванченко Кирилл Николаевич.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VK: https://vk.com/ivanchenkokirill;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тел. 8-950-859-07-02.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2028" l="8075" r="55233" t="29843"/>
          <a:stretch/>
        </p:blipFill>
        <p:spPr>
          <a:xfrm>
            <a:off x="311700" y="3379925"/>
            <a:ext cx="1503201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