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65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43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16816" y="70594"/>
            <a:ext cx="5109253" cy="5109253"/>
          </a:xfrm>
          <a:prstGeom prst="ellipse">
            <a:avLst/>
          </a:prstGeom>
          <a:solidFill>
            <a:srgbClr val="DEE7F2">
              <a:alpha val="64709"/>
            </a:srgbClr>
          </a:solidFill>
          <a:ln w="28575" cap="flat" cmpd="sng">
            <a:solidFill>
              <a:srgbClr val="A1C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637600" y="589700"/>
            <a:ext cx="13239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940208" y="1388024"/>
            <a:ext cx="11202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3625" y="1388025"/>
            <a:ext cx="3269400" cy="1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Uses a graphical user interface (GUI)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Offers more features such as advanced filtering and colorizing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Requires more system resources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998288" y="1149752"/>
            <a:ext cx="27777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 command-line interface (CLI)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lightweight and uses fewer system resources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875650" y="1836375"/>
            <a:ext cx="1426500" cy="2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protocol analyzers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7432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 and available for free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7432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 for a specific protocol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009500" y="589700"/>
            <a:ext cx="13239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Wireshark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</vt:lpstr>
      <vt:lpstr>Google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Domah</dc:creator>
  <cp:lastModifiedBy>Nilesh Domah</cp:lastModifiedBy>
  <cp:revision>1</cp:revision>
  <dcterms:modified xsi:type="dcterms:W3CDTF">2023-11-13T22:38:50Z</dcterms:modified>
</cp:coreProperties>
</file>