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0" r:id="rId6"/>
    <p:sldId id="261" r:id="rId7"/>
    <p:sldId id="262" r:id="rId8"/>
    <p:sldId id="263" r:id="rId9"/>
    <p:sldId id="258" r:id="rId10"/>
    <p:sldId id="25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12" d="100"/>
          <a:sy n="112" d="100"/>
        </p:scale>
        <p:origin x="26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D4D7-ECDA-67FD-6BD2-E524DF62E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D29D-7578-DD77-28C0-9784454AC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A1B2-0CBF-1975-96C5-8A167B77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57F8-1B7B-FE2E-F68E-D3CA5C91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A2E9-06C1-3253-44A7-3891415D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1AD-584B-BC1B-7AD5-4B445304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F4D00-6853-AF3A-F80C-CE45C842E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DA11-6D5A-572D-BD7E-5FCFB0CE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6644-E1D3-88A9-2EF2-F492D9A9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4661-94FC-3C21-0BB0-26D6A826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AC9FA-79E7-76BE-08E4-148D8A855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6F721-AA8A-40B6-D4A6-A17AA24A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F92F-B489-6FCD-3027-BC3C6BAA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6EF5-4BEB-BE28-B63B-9A976547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D1CE-12CA-FB21-8C6C-C0BBFEAF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153D-375A-A334-926E-A22FDC0A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5228-9F94-D5AB-3E81-4F927DC4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D1D2B-92C7-3D14-FA15-E58508ED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435E-8ED5-E47E-120D-B1E8E69C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96FB-E850-1B3B-0B86-5A3C6E2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92C3-C7E1-485F-A6A6-152581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AD875-29A8-E6E0-4209-B4DF34C8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C6D2-70B1-8CED-E410-AB5A526A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9992-68DA-5861-237A-6BAEA1A3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E047-009C-86AE-6F47-B2DA63B4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4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B058-80AD-1825-E5C1-FC12444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3062-06C3-E445-EAF0-D42E6D920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773FB-2238-283A-1A58-E7C8FD91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D288-48E5-4E68-D44B-90294FED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2610-7F90-1BC5-FDF6-5D6C1631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B065-8A42-6BBA-9C13-4C99CD01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CB25-67BB-4094-0DB5-28875DBD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9576D-A3D0-4AEF-EE15-9B1B8F78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3FD6-F41B-BD82-1AC9-DA5BFFEAC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2D3C6-5871-05C8-31D8-79A0DE8D4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EAE1-948C-2D62-312A-5E67713CC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7CD5B-6EAF-F735-3827-7861BECF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E156B-89E5-91D9-912A-08CDC059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A0925-FD5B-44E2-1E6E-72375B4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ED28-DDC6-48CC-DE4F-C8DB0958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1551D-4074-4F2A-417F-29AAD67C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14859-ABB5-2510-70B7-B2B9C612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3665F-54A5-6F65-DA15-863C5E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6BE13-BC67-A021-03B5-7DB95E0E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C4EE1-3624-6AAD-AF18-C0E8BBED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C8DF3-EA53-4A2D-64A1-9A675C51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ACC6-68B6-34CF-80A6-E8EC9E22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5C2C-9100-BFE4-7CD1-DAF7323A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175F6-7E78-CD26-0089-ABF4D3809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AC6BC-0444-2392-D3B8-7DAE83B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4D437-C469-8D1C-35D3-CFE6E223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10B74-9DF7-B606-4726-CFAD1991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7539-FC2B-21E0-D88C-BF2E6299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6AD04-BD58-E15A-4441-7748A0748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12EED-0115-A27D-99D4-4B8B0F8A9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E2EAE-98F0-B466-4445-2AD302A8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01CE-1B23-7CF1-5D67-DE202A8C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1BED6-6DB4-6007-CC33-8D159678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BA099-F404-7481-2832-10FB8B6D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8290B-8E4F-C341-E65F-5A51044E2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87A6-11F0-992F-FD85-81000B50A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CA84C-2D3E-9C4A-F539-FC82C61B3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3CDD-49BB-B446-2CC3-8CE167A29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" y="381000"/>
            <a:ext cx="11430000" cy="1262513"/>
          </a:xfrm>
        </p:spPr>
        <p:txBody>
          <a:bodyPr>
            <a:normAutofit/>
          </a:bodyPr>
          <a:lstStyle/>
          <a:p>
            <a:r>
              <a:rPr lang="en-US" dirty="0"/>
              <a:t>CS 7180: Geometric Deep Learning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0831" y="1839119"/>
            <a:ext cx="11127582" cy="1655762"/>
          </a:xfrm>
        </p:spPr>
        <p:txBody>
          <a:bodyPr>
            <a:normAutofit/>
          </a:bodyPr>
          <a:lstStyle/>
          <a:p>
            <a:r>
              <a:rPr lang="en-US" sz="3600" dirty="0"/>
              <a:t>Lecture 9: Tensor Products, </a:t>
            </a:r>
            <a:r>
              <a:rPr lang="en-US" sz="3600" dirty="0" err="1"/>
              <a:t>Clebsch</a:t>
            </a:r>
            <a:r>
              <a:rPr lang="en-US" sz="3600" dirty="0"/>
              <a:t>-Gordon, Spherical Harmonics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227E1F74-72C6-E8AE-2337-8F97F9632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0"/>
            <a:ext cx="6089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5819-B623-692B-13DA-5E3BE876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Wigner d-matrix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5FB5D-3D98-EBB4-10F1-92145B34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2941639"/>
            <a:ext cx="10935895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C3057-437E-B224-E552-A96D99CB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34" y="4876800"/>
            <a:ext cx="4010025" cy="361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DB243-162F-5470-BD96-D3B7519A4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11" y="2152649"/>
            <a:ext cx="5419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142D29-673D-EC6D-DBBA-CBA430BB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723900"/>
            <a:ext cx="872367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682C-E904-D4BC-B2E1-7271C99F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Harmonics Real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906E0-67E9-4A17-C878-706954DC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2133600"/>
            <a:ext cx="4972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B25FB-A518-FA4B-5500-3502D3D94F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077ED47E-2EBA-CD1C-4194-3CCA07796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533400"/>
            <a:ext cx="5791200" cy="5791200"/>
          </a:xfrm>
        </p:spPr>
      </p:pic>
    </p:spTree>
    <p:extLst>
      <p:ext uri="{BB962C8B-B14F-4D97-AF65-F5344CB8AC3E}">
        <p14:creationId xmlns:p14="http://schemas.microsoft.com/office/powerpoint/2010/main" val="23533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4873beb7-5857-4685-be1f-d57550cc96cc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6346</TotalTime>
  <Words>22</Words>
  <Application>Microsoft Office PowerPoint</Application>
  <PresentationFormat>Custom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 7180: Geometric Deep Learning</vt:lpstr>
      <vt:lpstr>PowerPoint Presentation</vt:lpstr>
      <vt:lpstr>Wigner d-matrix</vt:lpstr>
      <vt:lpstr>PowerPoint Presentation</vt:lpstr>
      <vt:lpstr>Spherical Harmonics Real 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7180: Topics in AI</dc:title>
  <dc:creator>Angela Lou</dc:creator>
  <cp:lastModifiedBy>Robin Walters</cp:lastModifiedBy>
  <cp:revision>18</cp:revision>
  <dcterms:created xsi:type="dcterms:W3CDTF">2023-01-06T03:39:33Z</dcterms:created>
  <dcterms:modified xsi:type="dcterms:W3CDTF">2023-03-13T15:34:47Z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