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77" r:id="rId7"/>
    <p:sldId id="278" r:id="rId8"/>
    <p:sldId id="279" r:id="rId9"/>
    <p:sldId id="280" r:id="rId10"/>
    <p:sldId id="281" r:id="rId11"/>
    <p:sldId id="282"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0"/>
    <p:restoredTop sz="94660"/>
  </p:normalViewPr>
  <p:slideViewPr>
    <p:cSldViewPr snapToGrid="0">
      <p:cViewPr varScale="1">
        <p:scale>
          <a:sx n="99" d="100"/>
          <a:sy n="99" d="100"/>
        </p:scale>
        <p:origin x="140" y="56"/>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ROBO-FS\QuickDrops\JB\PPTX NG\Droplets\LightingOverlay.png">
            <a:extLst>
              <a:ext uri="{FF2B5EF4-FFF2-40B4-BE49-F238E27FC236}">
                <a16:creationId xmlns:a16="http://schemas.microsoft.com/office/drawing/2014/main" id="{3DF86226-7FC0-1E6F-1365-92AB0158C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47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Group 10">
            <a:extLst>
              <a:ext uri="{FF2B5EF4-FFF2-40B4-BE49-F238E27FC236}">
                <a16:creationId xmlns:a16="http://schemas.microsoft.com/office/drawing/2014/main" id="{FE065442-2997-1C40-3E35-29F9CB2F2C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9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B6F0F1F6-DDEA-0F52-7C89-342102D95AA2}"/>
              </a:ext>
            </a:extLst>
          </p:cNvPr>
          <p:cNvSpPr>
            <a:spLocks noGrp="1"/>
          </p:cNvSpPr>
          <p:nvPr>
            <p:ph type="dt" sz="half" idx="10"/>
          </p:nvPr>
        </p:nvSpPr>
        <p:spPr>
          <a:xfrm>
            <a:off x="7077075" y="5410200"/>
            <a:ext cx="2743200" cy="365125"/>
          </a:xfrm>
        </p:spPr>
        <p:txBody>
          <a:bodyPr/>
          <a:lstStyle>
            <a:lvl1pPr>
              <a:defRPr/>
            </a:lvl1pPr>
          </a:lstStyle>
          <a:p>
            <a:pPr>
              <a:defRPr/>
            </a:pPr>
            <a:fld id="{8852083A-C51F-4354-882D-2E761B78197C}" type="datetimeFigureOut">
              <a:rPr lang="en-US"/>
              <a:pPr>
                <a:defRPr/>
              </a:pPr>
              <a:t>12/12/2024</a:t>
            </a:fld>
            <a:endParaRPr lang="en-US"/>
          </a:p>
        </p:txBody>
      </p:sp>
      <p:sp>
        <p:nvSpPr>
          <p:cNvPr id="7" name="Footer Placeholder 4">
            <a:extLst>
              <a:ext uri="{FF2B5EF4-FFF2-40B4-BE49-F238E27FC236}">
                <a16:creationId xmlns:a16="http://schemas.microsoft.com/office/drawing/2014/main" id="{B7E69A1A-81FA-2029-D32E-AE4651596967}"/>
              </a:ext>
            </a:extLst>
          </p:cNvPr>
          <p:cNvSpPr>
            <a:spLocks noGrp="1"/>
          </p:cNvSpPr>
          <p:nvPr>
            <p:ph type="ftr" sz="quarter" idx="11"/>
          </p:nvPr>
        </p:nvSpPr>
        <p:spPr>
          <a:xfrm>
            <a:off x="1876425" y="5410200"/>
            <a:ext cx="5124450"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124C10D-06E4-F924-7250-D53967FDB977}"/>
              </a:ext>
            </a:extLst>
          </p:cNvPr>
          <p:cNvSpPr>
            <a:spLocks noGrp="1"/>
          </p:cNvSpPr>
          <p:nvPr>
            <p:ph type="sldNum" sz="quarter" idx="12"/>
          </p:nvPr>
        </p:nvSpPr>
        <p:spPr>
          <a:xfrm>
            <a:off x="9896475" y="5410200"/>
            <a:ext cx="771525" cy="365125"/>
          </a:xfrm>
        </p:spPr>
        <p:txBody>
          <a:bodyPr/>
          <a:lstStyle>
            <a:lvl1pPr>
              <a:defRPr/>
            </a:lvl1pPr>
          </a:lstStyle>
          <a:p>
            <a:pPr>
              <a:defRPr/>
            </a:pPr>
            <a:fld id="{D23CECC6-E6CC-45C3-AA91-C8CD855E50B7}" type="slidenum">
              <a:rPr lang="en-US" altLang="en-US"/>
              <a:pPr>
                <a:defRPr/>
              </a:pPr>
              <a:t>‹#›</a:t>
            </a:fld>
            <a:endParaRPr lang="en-US" altLang="en-US"/>
          </a:p>
        </p:txBody>
      </p:sp>
    </p:spTree>
    <p:extLst>
      <p:ext uri="{BB962C8B-B14F-4D97-AF65-F5344CB8AC3E}">
        <p14:creationId xmlns:p14="http://schemas.microsoft.com/office/powerpoint/2010/main" val="310288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92FC929-A52E-8E83-378D-C8A849120214}"/>
              </a:ext>
            </a:extLst>
          </p:cNvPr>
          <p:cNvSpPr>
            <a:spLocks noGrp="1"/>
          </p:cNvSpPr>
          <p:nvPr>
            <p:ph type="dt" sz="half" idx="10"/>
          </p:nvPr>
        </p:nvSpPr>
        <p:spPr/>
        <p:txBody>
          <a:bodyPr/>
          <a:lstStyle>
            <a:lvl1pPr>
              <a:defRPr/>
            </a:lvl1pPr>
          </a:lstStyle>
          <a:p>
            <a:pPr>
              <a:defRPr/>
            </a:pPr>
            <a:fld id="{3E152891-4D13-420D-8E8C-254B5246BFD9}" type="datetimeFigureOut">
              <a:rPr lang="en-US"/>
              <a:pPr>
                <a:defRPr/>
              </a:pPr>
              <a:t>12/12/2024</a:t>
            </a:fld>
            <a:endParaRPr lang="en-US"/>
          </a:p>
        </p:txBody>
      </p:sp>
      <p:sp>
        <p:nvSpPr>
          <p:cNvPr id="6" name="Footer Placeholder 4">
            <a:extLst>
              <a:ext uri="{FF2B5EF4-FFF2-40B4-BE49-F238E27FC236}">
                <a16:creationId xmlns:a16="http://schemas.microsoft.com/office/drawing/2014/main" id="{B86777C4-C62E-42A6-51B8-32490EA7DF7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2935FC8-0F3D-C9A0-3FE7-4D63C5F2B59D}"/>
              </a:ext>
            </a:extLst>
          </p:cNvPr>
          <p:cNvSpPr>
            <a:spLocks noGrp="1"/>
          </p:cNvSpPr>
          <p:nvPr>
            <p:ph type="sldNum" sz="quarter" idx="12"/>
          </p:nvPr>
        </p:nvSpPr>
        <p:spPr/>
        <p:txBody>
          <a:bodyPr/>
          <a:lstStyle>
            <a:lvl1pPr>
              <a:defRPr/>
            </a:lvl1pPr>
          </a:lstStyle>
          <a:p>
            <a:pPr>
              <a:defRPr/>
            </a:pPr>
            <a:fld id="{6A6B8938-6B31-4851-97B3-BDC52A6A1F68}" type="slidenum">
              <a:rPr lang="en-US" altLang="en-US"/>
              <a:pPr>
                <a:defRPr/>
              </a:pPr>
              <a:t>‹#›</a:t>
            </a:fld>
            <a:endParaRPr lang="en-US" altLang="en-US"/>
          </a:p>
        </p:txBody>
      </p:sp>
    </p:spTree>
    <p:extLst>
      <p:ext uri="{BB962C8B-B14F-4D97-AF65-F5344CB8AC3E}">
        <p14:creationId xmlns:p14="http://schemas.microsoft.com/office/powerpoint/2010/main" val="58912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3">
            <a:extLst>
              <a:ext uri="{FF2B5EF4-FFF2-40B4-BE49-F238E27FC236}">
                <a16:creationId xmlns:a16="http://schemas.microsoft.com/office/drawing/2014/main" id="{3C4F0774-7551-4A96-DE28-28DED08639D5}"/>
              </a:ext>
            </a:extLst>
          </p:cNvPr>
          <p:cNvSpPr>
            <a:spLocks noGrp="1"/>
          </p:cNvSpPr>
          <p:nvPr>
            <p:ph type="dt" sz="half" idx="10"/>
          </p:nvPr>
        </p:nvSpPr>
        <p:spPr/>
        <p:txBody>
          <a:bodyPr/>
          <a:lstStyle>
            <a:lvl1pPr>
              <a:defRPr/>
            </a:lvl1pPr>
          </a:lstStyle>
          <a:p>
            <a:pPr>
              <a:defRPr/>
            </a:pPr>
            <a:fld id="{79EB0F07-2FB5-4581-8693-5CE6FA3E9991}" type="datetimeFigureOut">
              <a:rPr lang="en-US"/>
              <a:pPr>
                <a:defRPr/>
              </a:pPr>
              <a:t>12/12/2024</a:t>
            </a:fld>
            <a:endParaRPr lang="en-US"/>
          </a:p>
        </p:txBody>
      </p:sp>
      <p:sp>
        <p:nvSpPr>
          <p:cNvPr id="5" name="Footer Placeholder 4">
            <a:extLst>
              <a:ext uri="{FF2B5EF4-FFF2-40B4-BE49-F238E27FC236}">
                <a16:creationId xmlns:a16="http://schemas.microsoft.com/office/drawing/2014/main" id="{A6A22992-CBD2-ED75-7FE3-2171D9D64D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CD04BB3-B4B7-B0AB-E6B7-528DD3435BE9}"/>
              </a:ext>
            </a:extLst>
          </p:cNvPr>
          <p:cNvSpPr>
            <a:spLocks noGrp="1"/>
          </p:cNvSpPr>
          <p:nvPr>
            <p:ph type="sldNum" sz="quarter" idx="12"/>
          </p:nvPr>
        </p:nvSpPr>
        <p:spPr/>
        <p:txBody>
          <a:bodyPr/>
          <a:lstStyle>
            <a:lvl1pPr>
              <a:defRPr/>
            </a:lvl1pPr>
          </a:lstStyle>
          <a:p>
            <a:pPr>
              <a:defRPr/>
            </a:pPr>
            <a:fld id="{C8C8FE4A-219F-45FB-A296-C6469B6B723B}" type="slidenum">
              <a:rPr lang="en-US" altLang="en-US"/>
              <a:pPr>
                <a:defRPr/>
              </a:pPr>
              <a:t>‹#›</a:t>
            </a:fld>
            <a:endParaRPr lang="en-US" altLang="en-US"/>
          </a:p>
        </p:txBody>
      </p:sp>
    </p:spTree>
    <p:extLst>
      <p:ext uri="{BB962C8B-B14F-4D97-AF65-F5344CB8AC3E}">
        <p14:creationId xmlns:p14="http://schemas.microsoft.com/office/powerpoint/2010/main" val="183875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B6FE5E-0326-0377-A607-25D4F5EA61F3}"/>
              </a:ext>
            </a:extLst>
          </p:cNvPr>
          <p:cNvSpPr txBox="1"/>
          <p:nvPr/>
        </p:nvSpPr>
        <p:spPr>
          <a:xfrm>
            <a:off x="903288" y="731838"/>
            <a:ext cx="6096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5" name="TextBox 4">
            <a:extLst>
              <a:ext uri="{FF2B5EF4-FFF2-40B4-BE49-F238E27FC236}">
                <a16:creationId xmlns:a16="http://schemas.microsoft.com/office/drawing/2014/main" id="{DE2A39F4-5213-BB9F-7F34-C598C06FFB7C}"/>
              </a:ext>
            </a:extLst>
          </p:cNvPr>
          <p:cNvSpPr txBox="1"/>
          <p:nvPr/>
        </p:nvSpPr>
        <p:spPr>
          <a:xfrm>
            <a:off x="10537825" y="2765425"/>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rPr>
              <a:t>”</a:t>
            </a:r>
          </a:p>
        </p:txBody>
      </p:sp>
      <p:sp>
        <p:nvSpPr>
          <p:cNvPr id="2" name="Title 1"/>
          <p:cNvSpPr>
            <a:spLocks noGrp="1"/>
          </p:cNvSpPr>
          <p:nvPr>
            <p:ph type="title"/>
          </p:nvPr>
        </p:nvSpPr>
        <p:spPr>
          <a:xfrm>
            <a:off x="1446212" y="609599"/>
            <a:ext cx="9302752" cy="2748429"/>
          </a:xfrm>
        </p:spPr>
        <p:txBody>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4C944348-4A91-12EE-AA0D-FDA4BFDA99BF}"/>
              </a:ext>
            </a:extLst>
          </p:cNvPr>
          <p:cNvSpPr>
            <a:spLocks noGrp="1"/>
          </p:cNvSpPr>
          <p:nvPr>
            <p:ph type="dt" sz="half" idx="14"/>
          </p:nvPr>
        </p:nvSpPr>
        <p:spPr/>
        <p:txBody>
          <a:bodyPr/>
          <a:lstStyle>
            <a:lvl1pPr>
              <a:defRPr/>
            </a:lvl1pPr>
          </a:lstStyle>
          <a:p>
            <a:pPr>
              <a:defRPr/>
            </a:pPr>
            <a:fld id="{65208A25-6198-4C13-8B4D-BFA344AA5E17}" type="datetimeFigureOut">
              <a:rPr lang="en-US"/>
              <a:pPr>
                <a:defRPr/>
              </a:pPr>
              <a:t>12/12/2024</a:t>
            </a:fld>
            <a:endParaRPr lang="en-US"/>
          </a:p>
        </p:txBody>
      </p:sp>
      <p:sp>
        <p:nvSpPr>
          <p:cNvPr id="7" name="Footer Placeholder 5">
            <a:extLst>
              <a:ext uri="{FF2B5EF4-FFF2-40B4-BE49-F238E27FC236}">
                <a16:creationId xmlns:a16="http://schemas.microsoft.com/office/drawing/2014/main" id="{484945AE-BFC8-780F-A56D-835D4FCDEC1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8860529F-DB41-8699-0496-CF03052319B7}"/>
              </a:ext>
            </a:extLst>
          </p:cNvPr>
          <p:cNvSpPr>
            <a:spLocks noGrp="1"/>
          </p:cNvSpPr>
          <p:nvPr>
            <p:ph type="sldNum" sz="quarter" idx="16"/>
          </p:nvPr>
        </p:nvSpPr>
        <p:spPr/>
        <p:txBody>
          <a:bodyPr/>
          <a:lstStyle>
            <a:lvl1pPr>
              <a:defRPr/>
            </a:lvl1pPr>
          </a:lstStyle>
          <a:p>
            <a:pPr>
              <a:defRPr/>
            </a:pPr>
            <a:fld id="{4DB50A9A-C110-4606-9737-FBB65D6F688F}" type="slidenum">
              <a:rPr lang="en-US" altLang="en-US"/>
              <a:pPr>
                <a:defRPr/>
              </a:pPr>
              <a:t>‹#›</a:t>
            </a:fld>
            <a:endParaRPr lang="en-US" altLang="en-US"/>
          </a:p>
        </p:txBody>
      </p:sp>
    </p:spTree>
    <p:extLst>
      <p:ext uri="{BB962C8B-B14F-4D97-AF65-F5344CB8AC3E}">
        <p14:creationId xmlns:p14="http://schemas.microsoft.com/office/powerpoint/2010/main" val="523012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3">
            <a:extLst>
              <a:ext uri="{FF2B5EF4-FFF2-40B4-BE49-F238E27FC236}">
                <a16:creationId xmlns:a16="http://schemas.microsoft.com/office/drawing/2014/main" id="{100FCC88-2315-26B0-5BBC-D28ACB44E038}"/>
              </a:ext>
            </a:extLst>
          </p:cNvPr>
          <p:cNvSpPr>
            <a:spLocks noGrp="1"/>
          </p:cNvSpPr>
          <p:nvPr>
            <p:ph type="dt" sz="half" idx="10"/>
          </p:nvPr>
        </p:nvSpPr>
        <p:spPr/>
        <p:txBody>
          <a:bodyPr/>
          <a:lstStyle>
            <a:lvl1pPr>
              <a:defRPr/>
            </a:lvl1pPr>
          </a:lstStyle>
          <a:p>
            <a:pPr>
              <a:defRPr/>
            </a:pPr>
            <a:fld id="{FC248912-F99F-461E-9899-4994A35B9C1E}" type="datetimeFigureOut">
              <a:rPr lang="en-US"/>
              <a:pPr>
                <a:defRPr/>
              </a:pPr>
              <a:t>12/12/2024</a:t>
            </a:fld>
            <a:endParaRPr lang="en-US"/>
          </a:p>
        </p:txBody>
      </p:sp>
      <p:sp>
        <p:nvSpPr>
          <p:cNvPr id="5" name="Footer Placeholder 4">
            <a:extLst>
              <a:ext uri="{FF2B5EF4-FFF2-40B4-BE49-F238E27FC236}">
                <a16:creationId xmlns:a16="http://schemas.microsoft.com/office/drawing/2014/main" id="{6F750CC3-1F11-16CA-9048-908EA457EF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BE6996-82B9-A976-4153-5BDDE4A1C9E9}"/>
              </a:ext>
            </a:extLst>
          </p:cNvPr>
          <p:cNvSpPr>
            <a:spLocks noGrp="1"/>
          </p:cNvSpPr>
          <p:nvPr>
            <p:ph type="sldNum" sz="quarter" idx="12"/>
          </p:nvPr>
        </p:nvSpPr>
        <p:spPr/>
        <p:txBody>
          <a:bodyPr/>
          <a:lstStyle>
            <a:lvl1pPr>
              <a:defRPr/>
            </a:lvl1pPr>
          </a:lstStyle>
          <a:p>
            <a:pPr>
              <a:defRPr/>
            </a:pPr>
            <a:fld id="{21DC4F98-92EC-47B5-B941-6285940EFF09}" type="slidenum">
              <a:rPr lang="en-US" altLang="en-US"/>
              <a:pPr>
                <a:defRPr/>
              </a:pPr>
              <a:t>‹#›</a:t>
            </a:fld>
            <a:endParaRPr lang="en-US" altLang="en-US"/>
          </a:p>
        </p:txBody>
      </p:sp>
    </p:spTree>
    <p:extLst>
      <p:ext uri="{BB962C8B-B14F-4D97-AF65-F5344CB8AC3E}">
        <p14:creationId xmlns:p14="http://schemas.microsoft.com/office/powerpoint/2010/main" val="4025039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3">
            <a:extLst>
              <a:ext uri="{FF2B5EF4-FFF2-40B4-BE49-F238E27FC236}">
                <a16:creationId xmlns:a16="http://schemas.microsoft.com/office/drawing/2014/main" id="{BB5FE879-6E65-17DB-509D-61358F1FAE0F}"/>
              </a:ext>
            </a:extLst>
          </p:cNvPr>
          <p:cNvSpPr>
            <a:spLocks noGrp="1"/>
          </p:cNvSpPr>
          <p:nvPr>
            <p:ph type="dt" sz="half" idx="18"/>
          </p:nvPr>
        </p:nvSpPr>
        <p:spPr/>
        <p:txBody>
          <a:bodyPr/>
          <a:lstStyle>
            <a:lvl1pPr>
              <a:defRPr/>
            </a:lvl1pPr>
          </a:lstStyle>
          <a:p>
            <a:pPr>
              <a:defRPr/>
            </a:pPr>
            <a:fld id="{136B88CD-3709-440D-817D-51411E1945E2}" type="datetimeFigureOut">
              <a:rPr lang="en-US"/>
              <a:pPr>
                <a:defRPr/>
              </a:pPr>
              <a:t>12/12/2024</a:t>
            </a:fld>
            <a:endParaRPr lang="en-US"/>
          </a:p>
        </p:txBody>
      </p:sp>
      <p:sp>
        <p:nvSpPr>
          <p:cNvPr id="3" name="Footer Placeholder 4">
            <a:extLst>
              <a:ext uri="{FF2B5EF4-FFF2-40B4-BE49-F238E27FC236}">
                <a16:creationId xmlns:a16="http://schemas.microsoft.com/office/drawing/2014/main" id="{0AE583A4-1C59-E950-C85B-7E5FB251D019}"/>
              </a:ext>
            </a:extLst>
          </p:cNvPr>
          <p:cNvSpPr>
            <a:spLocks noGrp="1"/>
          </p:cNvSpPr>
          <p:nvPr>
            <p:ph type="ftr" sz="quarter" idx="19"/>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D8224AC-36B3-0460-B813-8C35570CE981}"/>
              </a:ext>
            </a:extLst>
          </p:cNvPr>
          <p:cNvSpPr>
            <a:spLocks noGrp="1"/>
          </p:cNvSpPr>
          <p:nvPr>
            <p:ph type="sldNum" sz="quarter" idx="20"/>
          </p:nvPr>
        </p:nvSpPr>
        <p:spPr/>
        <p:txBody>
          <a:bodyPr/>
          <a:lstStyle>
            <a:lvl1pPr>
              <a:defRPr/>
            </a:lvl1pPr>
          </a:lstStyle>
          <a:p>
            <a:pPr>
              <a:defRPr/>
            </a:pPr>
            <a:fld id="{C64BFCBD-2D8D-474F-BEC5-386FB90AD275}" type="slidenum">
              <a:rPr lang="en-US" altLang="en-US"/>
              <a:pPr>
                <a:defRPr/>
              </a:pPr>
              <a:t>‹#›</a:t>
            </a:fld>
            <a:endParaRPr lang="en-US" altLang="en-US"/>
          </a:p>
        </p:txBody>
      </p:sp>
    </p:spTree>
    <p:extLst>
      <p:ext uri="{BB962C8B-B14F-4D97-AF65-F5344CB8AC3E}">
        <p14:creationId xmlns:p14="http://schemas.microsoft.com/office/powerpoint/2010/main" val="2791816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1141413" y="4980858"/>
            <a:ext cx="319524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4487593" y="4980857"/>
            <a:ext cx="32004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a:buNone/>
              <a:defRPr lang="en-US" sz="2000" dirty="0"/>
            </a:lvl1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7852442" y="4980854"/>
            <a:ext cx="3194968"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Date Placeholder 3">
            <a:extLst>
              <a:ext uri="{FF2B5EF4-FFF2-40B4-BE49-F238E27FC236}">
                <a16:creationId xmlns:a16="http://schemas.microsoft.com/office/drawing/2014/main" id="{2B4643E0-83F3-74FA-0B2E-A7F622EF021B}"/>
              </a:ext>
            </a:extLst>
          </p:cNvPr>
          <p:cNvSpPr>
            <a:spLocks noGrp="1"/>
          </p:cNvSpPr>
          <p:nvPr>
            <p:ph type="dt" sz="half" idx="23"/>
          </p:nvPr>
        </p:nvSpPr>
        <p:spPr/>
        <p:txBody>
          <a:bodyPr/>
          <a:lstStyle>
            <a:lvl1pPr>
              <a:defRPr/>
            </a:lvl1pPr>
          </a:lstStyle>
          <a:p>
            <a:pPr>
              <a:defRPr/>
            </a:pPr>
            <a:fld id="{C57D9280-C472-4154-B4EA-CF041A36D2C4}" type="datetimeFigureOut">
              <a:rPr lang="en-US"/>
              <a:pPr>
                <a:defRPr/>
              </a:pPr>
              <a:t>12/12/2024</a:t>
            </a:fld>
            <a:endParaRPr lang="en-US"/>
          </a:p>
        </p:txBody>
      </p:sp>
      <p:sp>
        <p:nvSpPr>
          <p:cNvPr id="3" name="Footer Placeholder 4">
            <a:extLst>
              <a:ext uri="{FF2B5EF4-FFF2-40B4-BE49-F238E27FC236}">
                <a16:creationId xmlns:a16="http://schemas.microsoft.com/office/drawing/2014/main" id="{9960154A-821C-64BE-07FF-30034755813F}"/>
              </a:ext>
            </a:extLst>
          </p:cNvPr>
          <p:cNvSpPr>
            <a:spLocks noGrp="1"/>
          </p:cNvSpPr>
          <p:nvPr>
            <p:ph type="ftr" sz="quarter" idx="24"/>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AB80EE3-EBA2-D657-2C40-EA72BCAE678F}"/>
              </a:ext>
            </a:extLst>
          </p:cNvPr>
          <p:cNvSpPr>
            <a:spLocks noGrp="1"/>
          </p:cNvSpPr>
          <p:nvPr>
            <p:ph type="sldNum" sz="quarter" idx="25"/>
          </p:nvPr>
        </p:nvSpPr>
        <p:spPr/>
        <p:txBody>
          <a:bodyPr/>
          <a:lstStyle>
            <a:lvl1pPr>
              <a:defRPr/>
            </a:lvl1pPr>
          </a:lstStyle>
          <a:p>
            <a:pPr>
              <a:defRPr/>
            </a:pPr>
            <a:fld id="{3723EA11-890C-40BE-82AD-E0708AD9B935}" type="slidenum">
              <a:rPr lang="en-US" altLang="en-US"/>
              <a:pPr>
                <a:defRPr/>
              </a:pPr>
              <a:t>‹#›</a:t>
            </a:fld>
            <a:endParaRPr lang="en-US" altLang="en-US"/>
          </a:p>
        </p:txBody>
      </p:sp>
    </p:spTree>
    <p:extLst>
      <p:ext uri="{BB962C8B-B14F-4D97-AF65-F5344CB8AC3E}">
        <p14:creationId xmlns:p14="http://schemas.microsoft.com/office/powerpoint/2010/main" val="969206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8BDB2A-90BB-4916-3663-F7920B133C7A}"/>
              </a:ext>
            </a:extLst>
          </p:cNvPr>
          <p:cNvSpPr>
            <a:spLocks noGrp="1"/>
          </p:cNvSpPr>
          <p:nvPr>
            <p:ph type="dt" sz="half" idx="10"/>
          </p:nvPr>
        </p:nvSpPr>
        <p:spPr/>
        <p:txBody>
          <a:bodyPr/>
          <a:lstStyle>
            <a:lvl1pPr>
              <a:defRPr/>
            </a:lvl1pPr>
          </a:lstStyle>
          <a:p>
            <a:pPr>
              <a:defRPr/>
            </a:pPr>
            <a:fld id="{E420E669-8AE9-43C5-B083-D96B64F278C4}" type="datetimeFigureOut">
              <a:rPr lang="en-US"/>
              <a:pPr>
                <a:defRPr/>
              </a:pPr>
              <a:t>12/12/2024</a:t>
            </a:fld>
            <a:endParaRPr lang="en-US"/>
          </a:p>
        </p:txBody>
      </p:sp>
      <p:sp>
        <p:nvSpPr>
          <p:cNvPr id="5" name="Footer Placeholder 4">
            <a:extLst>
              <a:ext uri="{FF2B5EF4-FFF2-40B4-BE49-F238E27FC236}">
                <a16:creationId xmlns:a16="http://schemas.microsoft.com/office/drawing/2014/main" id="{C411342C-DF1B-9E7C-E8C4-DFCA08B83C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4DEF42-D030-6A25-8AC4-90579659D714}"/>
              </a:ext>
            </a:extLst>
          </p:cNvPr>
          <p:cNvSpPr>
            <a:spLocks noGrp="1"/>
          </p:cNvSpPr>
          <p:nvPr>
            <p:ph type="sldNum" sz="quarter" idx="12"/>
          </p:nvPr>
        </p:nvSpPr>
        <p:spPr/>
        <p:txBody>
          <a:bodyPr/>
          <a:lstStyle>
            <a:lvl1pPr>
              <a:defRPr/>
            </a:lvl1pPr>
          </a:lstStyle>
          <a:p>
            <a:pPr>
              <a:defRPr/>
            </a:pPr>
            <a:fld id="{F3A9001F-EA41-4560-8D0E-EBCF224CC725}" type="slidenum">
              <a:rPr lang="en-US" altLang="en-US"/>
              <a:pPr>
                <a:defRPr/>
              </a:pPr>
              <a:t>‹#›</a:t>
            </a:fld>
            <a:endParaRPr lang="en-US" altLang="en-US"/>
          </a:p>
        </p:txBody>
      </p:sp>
    </p:spTree>
    <p:extLst>
      <p:ext uri="{BB962C8B-B14F-4D97-AF65-F5344CB8AC3E}">
        <p14:creationId xmlns:p14="http://schemas.microsoft.com/office/powerpoint/2010/main" val="4156939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31ECDA-F61D-1AAD-4943-B29E3A0AC7A0}"/>
              </a:ext>
            </a:extLst>
          </p:cNvPr>
          <p:cNvSpPr>
            <a:spLocks noGrp="1"/>
          </p:cNvSpPr>
          <p:nvPr>
            <p:ph type="dt" sz="half" idx="10"/>
          </p:nvPr>
        </p:nvSpPr>
        <p:spPr/>
        <p:txBody>
          <a:bodyPr/>
          <a:lstStyle>
            <a:lvl1pPr>
              <a:defRPr/>
            </a:lvl1pPr>
          </a:lstStyle>
          <a:p>
            <a:pPr>
              <a:defRPr/>
            </a:pPr>
            <a:fld id="{D676ACBE-D604-423A-B123-1B56521DC79E}" type="datetimeFigureOut">
              <a:rPr lang="en-US"/>
              <a:pPr>
                <a:defRPr/>
              </a:pPr>
              <a:t>12/12/2024</a:t>
            </a:fld>
            <a:endParaRPr lang="en-US"/>
          </a:p>
        </p:txBody>
      </p:sp>
      <p:sp>
        <p:nvSpPr>
          <p:cNvPr id="5" name="Footer Placeholder 4">
            <a:extLst>
              <a:ext uri="{FF2B5EF4-FFF2-40B4-BE49-F238E27FC236}">
                <a16:creationId xmlns:a16="http://schemas.microsoft.com/office/drawing/2014/main" id="{FA07C87B-193E-6F64-42D3-2EF58A001F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40B535-3452-96A8-C710-772842F3D48B}"/>
              </a:ext>
            </a:extLst>
          </p:cNvPr>
          <p:cNvSpPr>
            <a:spLocks noGrp="1"/>
          </p:cNvSpPr>
          <p:nvPr>
            <p:ph type="sldNum" sz="quarter" idx="12"/>
          </p:nvPr>
        </p:nvSpPr>
        <p:spPr/>
        <p:txBody>
          <a:bodyPr/>
          <a:lstStyle>
            <a:lvl1pPr>
              <a:defRPr/>
            </a:lvl1pPr>
          </a:lstStyle>
          <a:p>
            <a:pPr>
              <a:defRPr/>
            </a:pPr>
            <a:fld id="{86F196AB-AA0D-411D-84B1-911C00A6CA06}" type="slidenum">
              <a:rPr lang="en-US" altLang="en-US"/>
              <a:pPr>
                <a:defRPr/>
              </a:pPr>
              <a:t>‹#›</a:t>
            </a:fld>
            <a:endParaRPr lang="en-US" altLang="en-US"/>
          </a:p>
        </p:txBody>
      </p:sp>
    </p:spTree>
    <p:extLst>
      <p:ext uri="{BB962C8B-B14F-4D97-AF65-F5344CB8AC3E}">
        <p14:creationId xmlns:p14="http://schemas.microsoft.com/office/powerpoint/2010/main" val="42367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06A960-504C-A6E4-6953-A1373F7E5B78}"/>
              </a:ext>
            </a:extLst>
          </p:cNvPr>
          <p:cNvSpPr>
            <a:spLocks noGrp="1"/>
          </p:cNvSpPr>
          <p:nvPr>
            <p:ph type="dt" sz="half" idx="10"/>
          </p:nvPr>
        </p:nvSpPr>
        <p:spPr/>
        <p:txBody>
          <a:bodyPr/>
          <a:lstStyle>
            <a:lvl1pPr>
              <a:defRPr/>
            </a:lvl1pPr>
          </a:lstStyle>
          <a:p>
            <a:pPr>
              <a:defRPr/>
            </a:pPr>
            <a:fld id="{754D74CE-524F-462A-A5B3-4A32A6EBE560}" type="datetimeFigureOut">
              <a:rPr lang="en-US"/>
              <a:pPr>
                <a:defRPr/>
              </a:pPr>
              <a:t>12/12/2024</a:t>
            </a:fld>
            <a:endParaRPr lang="en-US"/>
          </a:p>
        </p:txBody>
      </p:sp>
      <p:sp>
        <p:nvSpPr>
          <p:cNvPr id="5" name="Footer Placeholder 4">
            <a:extLst>
              <a:ext uri="{FF2B5EF4-FFF2-40B4-BE49-F238E27FC236}">
                <a16:creationId xmlns:a16="http://schemas.microsoft.com/office/drawing/2014/main" id="{C90B4EF6-D108-BC18-75C4-C8D2A77061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E6D89E-9879-ADA9-8F94-C5C5E36F51D3}"/>
              </a:ext>
            </a:extLst>
          </p:cNvPr>
          <p:cNvSpPr>
            <a:spLocks noGrp="1"/>
          </p:cNvSpPr>
          <p:nvPr>
            <p:ph type="sldNum" sz="quarter" idx="12"/>
          </p:nvPr>
        </p:nvSpPr>
        <p:spPr/>
        <p:txBody>
          <a:bodyPr/>
          <a:lstStyle>
            <a:lvl1pPr>
              <a:defRPr/>
            </a:lvl1pPr>
          </a:lstStyle>
          <a:p>
            <a:pPr>
              <a:defRPr/>
            </a:pPr>
            <a:fld id="{04AA7D13-DAD3-4081-8A5F-4D9640D3AF9B}" type="slidenum">
              <a:rPr lang="en-US" altLang="en-US"/>
              <a:pPr>
                <a:defRPr/>
              </a:pPr>
              <a:t>‹#›</a:t>
            </a:fld>
            <a:endParaRPr lang="en-US" altLang="en-US"/>
          </a:p>
        </p:txBody>
      </p:sp>
    </p:spTree>
    <p:extLst>
      <p:ext uri="{BB962C8B-B14F-4D97-AF65-F5344CB8AC3E}">
        <p14:creationId xmlns:p14="http://schemas.microsoft.com/office/powerpoint/2010/main" val="38666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39584-F474-9845-834C-746034E0617D}"/>
              </a:ext>
            </a:extLst>
          </p:cNvPr>
          <p:cNvSpPr>
            <a:spLocks noGrp="1"/>
          </p:cNvSpPr>
          <p:nvPr>
            <p:ph type="dt" sz="half" idx="10"/>
          </p:nvPr>
        </p:nvSpPr>
        <p:spPr/>
        <p:txBody>
          <a:bodyPr/>
          <a:lstStyle>
            <a:lvl1pPr>
              <a:defRPr/>
            </a:lvl1pPr>
          </a:lstStyle>
          <a:p>
            <a:pPr>
              <a:defRPr/>
            </a:pPr>
            <a:fld id="{7B7DC44D-1FF1-437A-915D-9AB198C1F1D2}" type="datetimeFigureOut">
              <a:rPr lang="en-US"/>
              <a:pPr>
                <a:defRPr/>
              </a:pPr>
              <a:t>12/12/2024</a:t>
            </a:fld>
            <a:endParaRPr lang="en-US"/>
          </a:p>
        </p:txBody>
      </p:sp>
      <p:sp>
        <p:nvSpPr>
          <p:cNvPr id="5" name="Footer Placeholder 4">
            <a:extLst>
              <a:ext uri="{FF2B5EF4-FFF2-40B4-BE49-F238E27FC236}">
                <a16:creationId xmlns:a16="http://schemas.microsoft.com/office/drawing/2014/main" id="{3A5FD8C6-28B5-F6AE-7048-53DEF24E8C8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0C48B66-7611-7FF7-BC73-996788C85911}"/>
              </a:ext>
            </a:extLst>
          </p:cNvPr>
          <p:cNvSpPr>
            <a:spLocks noGrp="1"/>
          </p:cNvSpPr>
          <p:nvPr>
            <p:ph type="sldNum" sz="quarter" idx="12"/>
          </p:nvPr>
        </p:nvSpPr>
        <p:spPr/>
        <p:txBody>
          <a:bodyPr/>
          <a:lstStyle>
            <a:lvl1pPr>
              <a:defRPr/>
            </a:lvl1pPr>
          </a:lstStyle>
          <a:p>
            <a:pPr>
              <a:defRPr/>
            </a:pPr>
            <a:fld id="{CF9DBC4A-6E3A-473B-BCEC-4E0681A573DE}" type="slidenum">
              <a:rPr lang="en-US" altLang="en-US"/>
              <a:pPr>
                <a:defRPr/>
              </a:pPr>
              <a:t>‹#›</a:t>
            </a:fld>
            <a:endParaRPr lang="en-US" altLang="en-US"/>
          </a:p>
        </p:txBody>
      </p:sp>
    </p:spTree>
    <p:extLst>
      <p:ext uri="{BB962C8B-B14F-4D97-AF65-F5344CB8AC3E}">
        <p14:creationId xmlns:p14="http://schemas.microsoft.com/office/powerpoint/2010/main" val="286986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BA51761-42E8-9CAC-1973-3ECCFA001ECD}"/>
              </a:ext>
            </a:extLst>
          </p:cNvPr>
          <p:cNvSpPr>
            <a:spLocks noGrp="1"/>
          </p:cNvSpPr>
          <p:nvPr>
            <p:ph type="dt" sz="half" idx="10"/>
          </p:nvPr>
        </p:nvSpPr>
        <p:spPr/>
        <p:txBody>
          <a:bodyPr/>
          <a:lstStyle>
            <a:lvl1pPr>
              <a:defRPr/>
            </a:lvl1pPr>
          </a:lstStyle>
          <a:p>
            <a:pPr>
              <a:defRPr/>
            </a:pPr>
            <a:fld id="{DC926896-7C3B-4C28-BF04-827C8A0C33E1}" type="datetimeFigureOut">
              <a:rPr lang="en-US"/>
              <a:pPr>
                <a:defRPr/>
              </a:pPr>
              <a:t>12/12/2024</a:t>
            </a:fld>
            <a:endParaRPr lang="en-US"/>
          </a:p>
        </p:txBody>
      </p:sp>
      <p:sp>
        <p:nvSpPr>
          <p:cNvPr id="6" name="Footer Placeholder 4">
            <a:extLst>
              <a:ext uri="{FF2B5EF4-FFF2-40B4-BE49-F238E27FC236}">
                <a16:creationId xmlns:a16="http://schemas.microsoft.com/office/drawing/2014/main" id="{1EC8B521-CDEA-CD77-680C-F9AD66B22D9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16050FE-4137-8741-6DC4-4F08BEBE9E80}"/>
              </a:ext>
            </a:extLst>
          </p:cNvPr>
          <p:cNvSpPr>
            <a:spLocks noGrp="1"/>
          </p:cNvSpPr>
          <p:nvPr>
            <p:ph type="sldNum" sz="quarter" idx="12"/>
          </p:nvPr>
        </p:nvSpPr>
        <p:spPr/>
        <p:txBody>
          <a:bodyPr/>
          <a:lstStyle>
            <a:lvl1pPr>
              <a:defRPr/>
            </a:lvl1pPr>
          </a:lstStyle>
          <a:p>
            <a:pPr>
              <a:defRPr/>
            </a:pPr>
            <a:fld id="{7FDF89B6-ECBC-45B7-8929-1BACCEC1B156}" type="slidenum">
              <a:rPr lang="en-US" altLang="en-US"/>
              <a:pPr>
                <a:defRPr/>
              </a:pPr>
              <a:t>‹#›</a:t>
            </a:fld>
            <a:endParaRPr lang="en-US" altLang="en-US"/>
          </a:p>
        </p:txBody>
      </p:sp>
    </p:spTree>
    <p:extLst>
      <p:ext uri="{BB962C8B-B14F-4D97-AF65-F5344CB8AC3E}">
        <p14:creationId xmlns:p14="http://schemas.microsoft.com/office/powerpoint/2010/main" val="271648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8D64E505-CA32-514A-E31D-B6AED7616A95}"/>
              </a:ext>
            </a:extLst>
          </p:cNvPr>
          <p:cNvSpPr>
            <a:spLocks noGrp="1"/>
          </p:cNvSpPr>
          <p:nvPr>
            <p:ph type="dt" sz="half" idx="10"/>
          </p:nvPr>
        </p:nvSpPr>
        <p:spPr/>
        <p:txBody>
          <a:bodyPr/>
          <a:lstStyle>
            <a:lvl1pPr>
              <a:defRPr/>
            </a:lvl1pPr>
          </a:lstStyle>
          <a:p>
            <a:pPr>
              <a:defRPr/>
            </a:pPr>
            <a:fld id="{4CEC5D7B-194F-4742-8B5B-8CB9970BC35C}" type="datetimeFigureOut">
              <a:rPr lang="en-US"/>
              <a:pPr>
                <a:defRPr/>
              </a:pPr>
              <a:t>12/12/2024</a:t>
            </a:fld>
            <a:endParaRPr lang="en-US"/>
          </a:p>
        </p:txBody>
      </p:sp>
      <p:sp>
        <p:nvSpPr>
          <p:cNvPr id="8" name="Footer Placeholder 4">
            <a:extLst>
              <a:ext uri="{FF2B5EF4-FFF2-40B4-BE49-F238E27FC236}">
                <a16:creationId xmlns:a16="http://schemas.microsoft.com/office/drawing/2014/main" id="{DC3B1B95-255E-662E-AF25-0A8B9C29CD4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589A4E0-158A-3285-D27E-56B9CC55C8F2}"/>
              </a:ext>
            </a:extLst>
          </p:cNvPr>
          <p:cNvSpPr>
            <a:spLocks noGrp="1"/>
          </p:cNvSpPr>
          <p:nvPr>
            <p:ph type="sldNum" sz="quarter" idx="12"/>
          </p:nvPr>
        </p:nvSpPr>
        <p:spPr/>
        <p:txBody>
          <a:bodyPr/>
          <a:lstStyle>
            <a:lvl1pPr>
              <a:defRPr/>
            </a:lvl1pPr>
          </a:lstStyle>
          <a:p>
            <a:pPr>
              <a:defRPr/>
            </a:pPr>
            <a:fld id="{4DEBEE2D-4C6C-4CD3-976E-71ACC1705DB4}" type="slidenum">
              <a:rPr lang="en-US" altLang="en-US"/>
              <a:pPr>
                <a:defRPr/>
              </a:pPr>
              <a:t>‹#›</a:t>
            </a:fld>
            <a:endParaRPr lang="en-US" altLang="en-US"/>
          </a:p>
        </p:txBody>
      </p:sp>
    </p:spTree>
    <p:extLst>
      <p:ext uri="{BB962C8B-B14F-4D97-AF65-F5344CB8AC3E}">
        <p14:creationId xmlns:p14="http://schemas.microsoft.com/office/powerpoint/2010/main" val="1838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41F873D-0CAB-14B2-6FC2-97AC6EFB7BC6}"/>
              </a:ext>
            </a:extLst>
          </p:cNvPr>
          <p:cNvSpPr>
            <a:spLocks noGrp="1"/>
          </p:cNvSpPr>
          <p:nvPr>
            <p:ph type="dt" sz="half" idx="10"/>
          </p:nvPr>
        </p:nvSpPr>
        <p:spPr/>
        <p:txBody>
          <a:bodyPr/>
          <a:lstStyle>
            <a:lvl1pPr>
              <a:defRPr/>
            </a:lvl1pPr>
          </a:lstStyle>
          <a:p>
            <a:pPr>
              <a:defRPr/>
            </a:pPr>
            <a:fld id="{8C85AD25-B866-4C91-8BEF-48C3D8BCB36E}" type="datetimeFigureOut">
              <a:rPr lang="en-US"/>
              <a:pPr>
                <a:defRPr/>
              </a:pPr>
              <a:t>12/12/2024</a:t>
            </a:fld>
            <a:endParaRPr lang="en-US"/>
          </a:p>
        </p:txBody>
      </p:sp>
      <p:sp>
        <p:nvSpPr>
          <p:cNvPr id="4" name="Footer Placeholder 4">
            <a:extLst>
              <a:ext uri="{FF2B5EF4-FFF2-40B4-BE49-F238E27FC236}">
                <a16:creationId xmlns:a16="http://schemas.microsoft.com/office/drawing/2014/main" id="{2DA62765-898D-B44F-7E04-2F25FA5487F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7D45367-3590-ACCF-8914-64B4D17B537A}"/>
              </a:ext>
            </a:extLst>
          </p:cNvPr>
          <p:cNvSpPr>
            <a:spLocks noGrp="1"/>
          </p:cNvSpPr>
          <p:nvPr>
            <p:ph type="sldNum" sz="quarter" idx="12"/>
          </p:nvPr>
        </p:nvSpPr>
        <p:spPr/>
        <p:txBody>
          <a:bodyPr/>
          <a:lstStyle>
            <a:lvl1pPr>
              <a:defRPr/>
            </a:lvl1pPr>
          </a:lstStyle>
          <a:p>
            <a:pPr>
              <a:defRPr/>
            </a:pPr>
            <a:fld id="{1B35A331-F87A-4048-BE7D-0456E6C7CDEE}" type="slidenum">
              <a:rPr lang="en-US" altLang="en-US"/>
              <a:pPr>
                <a:defRPr/>
              </a:pPr>
              <a:t>‹#›</a:t>
            </a:fld>
            <a:endParaRPr lang="en-US" altLang="en-US"/>
          </a:p>
        </p:txBody>
      </p:sp>
    </p:spTree>
    <p:extLst>
      <p:ext uri="{BB962C8B-B14F-4D97-AF65-F5344CB8AC3E}">
        <p14:creationId xmlns:p14="http://schemas.microsoft.com/office/powerpoint/2010/main" val="123931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2A6A30B-8E12-29AA-35BB-35EE5F0CDB09}"/>
              </a:ext>
            </a:extLst>
          </p:cNvPr>
          <p:cNvSpPr>
            <a:spLocks noGrp="1"/>
          </p:cNvSpPr>
          <p:nvPr>
            <p:ph type="dt" sz="half" idx="10"/>
          </p:nvPr>
        </p:nvSpPr>
        <p:spPr/>
        <p:txBody>
          <a:bodyPr/>
          <a:lstStyle>
            <a:lvl1pPr>
              <a:defRPr/>
            </a:lvl1pPr>
          </a:lstStyle>
          <a:p>
            <a:pPr>
              <a:defRPr/>
            </a:pPr>
            <a:fld id="{4135D43D-32AA-4E21-8456-E35BEB06571D}" type="datetimeFigureOut">
              <a:rPr lang="en-US"/>
              <a:pPr>
                <a:defRPr/>
              </a:pPr>
              <a:t>12/12/2024</a:t>
            </a:fld>
            <a:endParaRPr lang="en-US"/>
          </a:p>
        </p:txBody>
      </p:sp>
      <p:sp>
        <p:nvSpPr>
          <p:cNvPr id="3" name="Footer Placeholder 4">
            <a:extLst>
              <a:ext uri="{FF2B5EF4-FFF2-40B4-BE49-F238E27FC236}">
                <a16:creationId xmlns:a16="http://schemas.microsoft.com/office/drawing/2014/main" id="{5F7E71A8-60E6-4895-1644-22381AC9F47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75B1CAF-8C31-DBEB-2702-25DF2E72B67A}"/>
              </a:ext>
            </a:extLst>
          </p:cNvPr>
          <p:cNvSpPr>
            <a:spLocks noGrp="1"/>
          </p:cNvSpPr>
          <p:nvPr>
            <p:ph type="sldNum" sz="quarter" idx="12"/>
          </p:nvPr>
        </p:nvSpPr>
        <p:spPr/>
        <p:txBody>
          <a:bodyPr/>
          <a:lstStyle>
            <a:lvl1pPr>
              <a:defRPr/>
            </a:lvl1pPr>
          </a:lstStyle>
          <a:p>
            <a:pPr>
              <a:defRPr/>
            </a:pPr>
            <a:fld id="{424FD5BE-E78F-49DF-ADE4-0B2FAC65FFC8}" type="slidenum">
              <a:rPr lang="en-US" altLang="en-US"/>
              <a:pPr>
                <a:defRPr/>
              </a:pPr>
              <a:t>‹#›</a:t>
            </a:fld>
            <a:endParaRPr lang="en-US" altLang="en-US"/>
          </a:p>
        </p:txBody>
      </p:sp>
    </p:spTree>
    <p:extLst>
      <p:ext uri="{BB962C8B-B14F-4D97-AF65-F5344CB8AC3E}">
        <p14:creationId xmlns:p14="http://schemas.microsoft.com/office/powerpoint/2010/main" val="278596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9609F88-153E-6E90-86B2-030B21ABC99C}"/>
              </a:ext>
            </a:extLst>
          </p:cNvPr>
          <p:cNvSpPr>
            <a:spLocks noGrp="1"/>
          </p:cNvSpPr>
          <p:nvPr>
            <p:ph type="dt" sz="half" idx="10"/>
          </p:nvPr>
        </p:nvSpPr>
        <p:spPr/>
        <p:txBody>
          <a:bodyPr/>
          <a:lstStyle>
            <a:lvl1pPr>
              <a:defRPr/>
            </a:lvl1pPr>
          </a:lstStyle>
          <a:p>
            <a:pPr>
              <a:defRPr/>
            </a:pPr>
            <a:fld id="{EDD29DA5-3D79-45AE-B383-3FEA0BF828BE}" type="datetimeFigureOut">
              <a:rPr lang="en-US"/>
              <a:pPr>
                <a:defRPr/>
              </a:pPr>
              <a:t>12/12/2024</a:t>
            </a:fld>
            <a:endParaRPr lang="en-US"/>
          </a:p>
        </p:txBody>
      </p:sp>
      <p:sp>
        <p:nvSpPr>
          <p:cNvPr id="6" name="Footer Placeholder 4">
            <a:extLst>
              <a:ext uri="{FF2B5EF4-FFF2-40B4-BE49-F238E27FC236}">
                <a16:creationId xmlns:a16="http://schemas.microsoft.com/office/drawing/2014/main" id="{965F7E86-650E-3665-2246-2323ABF3FB4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AEBDB9B-7209-07B6-3417-75AE0426A6FD}"/>
              </a:ext>
            </a:extLst>
          </p:cNvPr>
          <p:cNvSpPr>
            <a:spLocks noGrp="1"/>
          </p:cNvSpPr>
          <p:nvPr>
            <p:ph type="sldNum" sz="quarter" idx="12"/>
          </p:nvPr>
        </p:nvSpPr>
        <p:spPr/>
        <p:txBody>
          <a:bodyPr/>
          <a:lstStyle>
            <a:lvl1pPr>
              <a:defRPr/>
            </a:lvl1pPr>
          </a:lstStyle>
          <a:p>
            <a:pPr>
              <a:defRPr/>
            </a:pPr>
            <a:fld id="{B0552EB8-16FC-436B-82F8-30711886A1AF}" type="slidenum">
              <a:rPr lang="en-US" altLang="en-US"/>
              <a:pPr>
                <a:defRPr/>
              </a:pPr>
              <a:t>‹#›</a:t>
            </a:fld>
            <a:endParaRPr lang="en-US" altLang="en-US"/>
          </a:p>
        </p:txBody>
      </p:sp>
    </p:spTree>
    <p:extLst>
      <p:ext uri="{BB962C8B-B14F-4D97-AF65-F5344CB8AC3E}">
        <p14:creationId xmlns:p14="http://schemas.microsoft.com/office/powerpoint/2010/main" val="2455426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A8D2909-02E3-A4B4-9F78-9570295E31C0}"/>
              </a:ext>
            </a:extLst>
          </p:cNvPr>
          <p:cNvSpPr>
            <a:spLocks noGrp="1"/>
          </p:cNvSpPr>
          <p:nvPr>
            <p:ph type="dt" sz="half" idx="10"/>
          </p:nvPr>
        </p:nvSpPr>
        <p:spPr/>
        <p:txBody>
          <a:bodyPr/>
          <a:lstStyle>
            <a:lvl1pPr>
              <a:defRPr/>
            </a:lvl1pPr>
          </a:lstStyle>
          <a:p>
            <a:pPr>
              <a:defRPr/>
            </a:pPr>
            <a:fld id="{4D72B325-B2F6-4C5C-8964-B19F3C4A6FA2}" type="datetimeFigureOut">
              <a:rPr lang="en-US"/>
              <a:pPr>
                <a:defRPr/>
              </a:pPr>
              <a:t>12/12/2024</a:t>
            </a:fld>
            <a:endParaRPr lang="en-US"/>
          </a:p>
        </p:txBody>
      </p:sp>
      <p:sp>
        <p:nvSpPr>
          <p:cNvPr id="6" name="Footer Placeholder 4">
            <a:extLst>
              <a:ext uri="{FF2B5EF4-FFF2-40B4-BE49-F238E27FC236}">
                <a16:creationId xmlns:a16="http://schemas.microsoft.com/office/drawing/2014/main" id="{085DBD26-DC32-BE1C-D024-E968F9F21A2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F505A9-0709-CBCA-06B3-206BFEE4F6C4}"/>
              </a:ext>
            </a:extLst>
          </p:cNvPr>
          <p:cNvSpPr>
            <a:spLocks noGrp="1"/>
          </p:cNvSpPr>
          <p:nvPr>
            <p:ph type="sldNum" sz="quarter" idx="12"/>
          </p:nvPr>
        </p:nvSpPr>
        <p:spPr/>
        <p:txBody>
          <a:bodyPr/>
          <a:lstStyle>
            <a:lvl1pPr>
              <a:defRPr/>
            </a:lvl1pPr>
          </a:lstStyle>
          <a:p>
            <a:pPr>
              <a:defRPr/>
            </a:pPr>
            <a:fld id="{18F1F065-E171-40AB-A637-40A63BE3A20D}" type="slidenum">
              <a:rPr lang="en-US" altLang="en-US"/>
              <a:pPr>
                <a:defRPr/>
              </a:pPr>
              <a:t>‹#›</a:t>
            </a:fld>
            <a:endParaRPr lang="en-US" altLang="en-US"/>
          </a:p>
        </p:txBody>
      </p:sp>
    </p:spTree>
    <p:extLst>
      <p:ext uri="{BB962C8B-B14F-4D97-AF65-F5344CB8AC3E}">
        <p14:creationId xmlns:p14="http://schemas.microsoft.com/office/powerpoint/2010/main" val="135429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C2D692BB-628A-C96D-9E52-B171FC10C30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22047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Group 7">
            <a:extLst>
              <a:ext uri="{FF2B5EF4-FFF2-40B4-BE49-F238E27FC236}">
                <a16:creationId xmlns:a16="http://schemas.microsoft.com/office/drawing/2014/main" id="{4805DD52-C651-0255-7E0D-F8D42E9600BC}"/>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700" y="0"/>
            <a:ext cx="12065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3E93271B-8553-AF83-D258-4063DA658AA8}"/>
              </a:ext>
            </a:extLst>
          </p:cNvPr>
          <p:cNvSpPr>
            <a:spLocks noGrp="1"/>
          </p:cNvSpPr>
          <p:nvPr>
            <p:ph type="title"/>
          </p:nvPr>
        </p:nvSpPr>
        <p:spPr>
          <a:xfrm>
            <a:off x="1141413" y="619125"/>
            <a:ext cx="9906000" cy="1477963"/>
          </a:xfrm>
          <a:prstGeom prst="rect">
            <a:avLst/>
          </a:prstGeom>
        </p:spPr>
        <p:txBody>
          <a:bodyPr vert="horz" lIns="91440" tIns="45720" rIns="91440" bIns="45720" rtlCol="0" anchor="ctr">
            <a:normAutofit/>
          </a:bodyPr>
          <a:lstStyle/>
          <a:p>
            <a:endParaRPr lang="en-US" dirty="0"/>
          </a:p>
        </p:txBody>
      </p:sp>
      <p:sp>
        <p:nvSpPr>
          <p:cNvPr id="1029" name="Text Placeholder 2">
            <a:extLst>
              <a:ext uri="{FF2B5EF4-FFF2-40B4-BE49-F238E27FC236}">
                <a16:creationId xmlns:a16="http://schemas.microsoft.com/office/drawing/2014/main" id="{6ACC8DCF-6B1D-4E5D-D115-D3A7D01BB41E}"/>
              </a:ext>
            </a:extLst>
          </p:cNvPr>
          <p:cNvSpPr>
            <a:spLocks noGrp="1"/>
          </p:cNvSpPr>
          <p:nvPr>
            <p:ph type="body" idx="1"/>
          </p:nvPr>
        </p:nvSpPr>
        <p:spPr bwMode="auto">
          <a:xfrm>
            <a:off x="1141413" y="2249488"/>
            <a:ext cx="9906000"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3D63D97-3004-2158-8BC9-CBACA58D4E61}"/>
              </a:ext>
            </a:extLst>
          </p:cNvPr>
          <p:cNvSpPr>
            <a:spLocks noGrp="1"/>
          </p:cNvSpPr>
          <p:nvPr>
            <p:ph type="dt" sz="half" idx="2"/>
          </p:nvPr>
        </p:nvSpPr>
        <p:spPr>
          <a:xfrm>
            <a:off x="7456488" y="5883275"/>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cs typeface="+mn-cs"/>
              </a:defRPr>
            </a:lvl1pPr>
          </a:lstStyle>
          <a:p>
            <a:pPr>
              <a:defRPr/>
            </a:pPr>
            <a:fld id="{26E1AD3D-F689-4D8F-A366-23082BA29604}" type="datetimeFigureOut">
              <a:rPr lang="en-US"/>
              <a:pPr>
                <a:defRPr/>
              </a:pPr>
              <a:t>12/12/2024</a:t>
            </a:fld>
            <a:endParaRPr lang="en-US"/>
          </a:p>
        </p:txBody>
      </p:sp>
      <p:sp>
        <p:nvSpPr>
          <p:cNvPr id="5" name="Footer Placeholder 4">
            <a:extLst>
              <a:ext uri="{FF2B5EF4-FFF2-40B4-BE49-F238E27FC236}">
                <a16:creationId xmlns:a16="http://schemas.microsoft.com/office/drawing/2014/main" id="{020AB30D-1B11-E00F-3835-A25FED87CB3D}"/>
              </a:ext>
            </a:extLst>
          </p:cNvPr>
          <p:cNvSpPr>
            <a:spLocks noGrp="1"/>
          </p:cNvSpPr>
          <p:nvPr>
            <p:ph type="ftr" sz="quarter" idx="3"/>
          </p:nvPr>
        </p:nvSpPr>
        <p:spPr>
          <a:xfrm>
            <a:off x="1141413" y="5883275"/>
            <a:ext cx="6238875" cy="365125"/>
          </a:xfrm>
          <a:prstGeom prst="rect">
            <a:avLst/>
          </a:prstGeom>
        </p:spPr>
        <p:txBody>
          <a:bodyPr vert="horz" lIns="91440" tIns="45720" rIns="91440" bIns="45720" rtlCol="0" anchor="ctr"/>
          <a:lstStyle>
            <a:lvl1pPr algn="l" eaLnBrk="1" fontAlgn="auto" hangingPunct="1">
              <a:spcBef>
                <a:spcPts val="0"/>
              </a:spcBef>
              <a:spcAft>
                <a:spcPts val="0"/>
              </a:spcAft>
              <a:defRPr sz="1050" cap="all" baseline="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1DC0D108-7EC9-ADC3-DE61-605625706370}"/>
              </a:ext>
            </a:extLst>
          </p:cNvPr>
          <p:cNvSpPr>
            <a:spLocks noGrp="1"/>
          </p:cNvSpPr>
          <p:nvPr>
            <p:ph type="sldNum" sz="quarter" idx="4"/>
          </p:nvPr>
        </p:nvSpPr>
        <p:spPr>
          <a:xfrm>
            <a:off x="10275888" y="5883275"/>
            <a:ext cx="77152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FFFFFF"/>
                </a:solidFill>
                <a:latin typeface="Tw Cen MT" panose="020B0602020104020603" pitchFamily="34" charset="77"/>
              </a:defRPr>
            </a:lvl1pPr>
          </a:lstStyle>
          <a:p>
            <a:pPr>
              <a:defRPr/>
            </a:pPr>
            <a:fld id="{9F980252-0FCD-4B75-9E7D-85EB117B85A8}"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78"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9" r:id="rId12"/>
    <p:sldLayoutId id="2147483773" r:id="rId13"/>
    <p:sldLayoutId id="2147483774" r:id="rId14"/>
    <p:sldLayoutId id="2147483775" r:id="rId15"/>
    <p:sldLayoutId id="2147483776" r:id="rId16"/>
    <p:sldLayoutId id="2147483777" r:id="rId17"/>
  </p:sldLayoutIdLst>
  <p:txStyles>
    <p:titleStyle>
      <a:lvl1pPr algn="l" rtl="0" eaLnBrk="0" fontAlgn="base" hangingPunct="0">
        <a:lnSpc>
          <a:spcPct val="90000"/>
        </a:lnSpc>
        <a:spcBef>
          <a:spcPct val="0"/>
        </a:spcBef>
        <a:spcAft>
          <a:spcPct val="0"/>
        </a:spcAft>
        <a:defRPr sz="36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w Cen MT" pitchFamily="34" charset="0"/>
        </a:defRPr>
      </a:lvl2pPr>
      <a:lvl3pPr algn="l" rtl="0" eaLnBrk="0" fontAlgn="base" hangingPunct="0">
        <a:lnSpc>
          <a:spcPct val="90000"/>
        </a:lnSpc>
        <a:spcBef>
          <a:spcPct val="0"/>
        </a:spcBef>
        <a:spcAft>
          <a:spcPct val="0"/>
        </a:spcAft>
        <a:defRPr sz="3600">
          <a:solidFill>
            <a:schemeClr val="tx1"/>
          </a:solidFill>
          <a:latin typeface="Tw Cen MT" pitchFamily="34" charset="0"/>
        </a:defRPr>
      </a:lvl3pPr>
      <a:lvl4pPr algn="l" rtl="0" eaLnBrk="0" fontAlgn="base" hangingPunct="0">
        <a:lnSpc>
          <a:spcPct val="90000"/>
        </a:lnSpc>
        <a:spcBef>
          <a:spcPct val="0"/>
        </a:spcBef>
        <a:spcAft>
          <a:spcPct val="0"/>
        </a:spcAft>
        <a:defRPr sz="3600">
          <a:solidFill>
            <a:schemeClr val="tx1"/>
          </a:solidFill>
          <a:latin typeface="Tw Cen MT" pitchFamily="34" charset="0"/>
        </a:defRPr>
      </a:lvl4pPr>
      <a:lvl5pPr algn="l" rtl="0" eaLnBrk="0" fontAlgn="base" hangingPunct="0">
        <a:lnSpc>
          <a:spcPct val="90000"/>
        </a:lnSpc>
        <a:spcBef>
          <a:spcPct val="0"/>
        </a:spcBef>
        <a:spcAft>
          <a:spcPct val="0"/>
        </a:spcAft>
        <a:defRPr sz="3600">
          <a:solidFill>
            <a:schemeClr val="tx1"/>
          </a:solidFill>
          <a:latin typeface="Tw Cen MT" pitchFamily="34" charset="0"/>
        </a:defRPr>
      </a:lvl5pPr>
      <a:lvl6pPr marL="457200" algn="l" rtl="0" fontAlgn="base">
        <a:lnSpc>
          <a:spcPct val="90000"/>
        </a:lnSpc>
        <a:spcBef>
          <a:spcPct val="0"/>
        </a:spcBef>
        <a:spcAft>
          <a:spcPct val="0"/>
        </a:spcAft>
        <a:defRPr sz="3600">
          <a:solidFill>
            <a:schemeClr val="tx1"/>
          </a:solidFill>
          <a:latin typeface="Tw Cen MT" pitchFamily="34" charset="0"/>
        </a:defRPr>
      </a:lvl6pPr>
      <a:lvl7pPr marL="914400" algn="l" rtl="0" fontAlgn="base">
        <a:lnSpc>
          <a:spcPct val="90000"/>
        </a:lnSpc>
        <a:spcBef>
          <a:spcPct val="0"/>
        </a:spcBef>
        <a:spcAft>
          <a:spcPct val="0"/>
        </a:spcAft>
        <a:defRPr sz="3600">
          <a:solidFill>
            <a:schemeClr val="tx1"/>
          </a:solidFill>
          <a:latin typeface="Tw Cen MT" pitchFamily="34" charset="0"/>
        </a:defRPr>
      </a:lvl7pPr>
      <a:lvl8pPr marL="1371600" algn="l" rtl="0" fontAlgn="base">
        <a:lnSpc>
          <a:spcPct val="90000"/>
        </a:lnSpc>
        <a:spcBef>
          <a:spcPct val="0"/>
        </a:spcBef>
        <a:spcAft>
          <a:spcPct val="0"/>
        </a:spcAft>
        <a:defRPr sz="3600">
          <a:solidFill>
            <a:schemeClr val="tx1"/>
          </a:solidFill>
          <a:latin typeface="Tw Cen MT" pitchFamily="34" charset="0"/>
        </a:defRPr>
      </a:lvl8pPr>
      <a:lvl9pPr marL="1828800" algn="l" rtl="0" fontAlgn="base">
        <a:lnSpc>
          <a:spcPct val="90000"/>
        </a:lnSpc>
        <a:spcBef>
          <a:spcPct val="0"/>
        </a:spcBef>
        <a:spcAft>
          <a:spcPct val="0"/>
        </a:spcAft>
        <a:defRPr sz="3600">
          <a:solidFill>
            <a:schemeClr val="tx1"/>
          </a:solidFill>
          <a:latin typeface="Tw Cen MT" pitchFamily="34" charset="0"/>
        </a:defRPr>
      </a:lvl9pPr>
    </p:titleStyle>
    <p:bodyStyle>
      <a:lvl1pPr marL="228600" indent="-228600" algn="l" rtl="0" eaLnBrk="0" fontAlgn="base" hangingPunct="0">
        <a:lnSpc>
          <a:spcPct val="120000"/>
        </a:lnSpc>
        <a:spcBef>
          <a:spcPts val="1000"/>
        </a:spcBef>
        <a:spcAft>
          <a:spcPct val="0"/>
        </a:spcAft>
        <a:buSzPct val="125000"/>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E29B-E498-C6C7-7CA1-75FF184661F5}"/>
              </a:ext>
            </a:extLst>
          </p:cNvPr>
          <p:cNvSpPr>
            <a:spLocks noGrp="1"/>
          </p:cNvSpPr>
          <p:nvPr>
            <p:ph type="ctrTitle"/>
          </p:nvPr>
        </p:nvSpPr>
        <p:spPr>
          <a:xfrm>
            <a:off x="1914525" y="1309688"/>
            <a:ext cx="9769475" cy="2119312"/>
          </a:xfrm>
        </p:spPr>
        <p:txBody>
          <a:bodyPr>
            <a:normAutofit fontScale="90000"/>
          </a:bodyPr>
          <a:lstStyle/>
          <a:p>
            <a:pPr algn="ctr" eaLnBrk="1" fontAlgn="auto" hangingPunct="1">
              <a:lnSpc>
                <a:spcPct val="100000"/>
              </a:lnSpc>
              <a:spcBef>
                <a:spcPct val="20000"/>
              </a:spcBef>
              <a:spcAft>
                <a:spcPts val="0"/>
              </a:spcAft>
              <a:defRPr/>
            </a:pPr>
            <a:r>
              <a:rPr lang="en-US" dirty="0"/>
              <a:t>			    </a:t>
            </a:r>
            <a:br>
              <a:rPr lang="en-US" dirty="0"/>
            </a:br>
            <a:r>
              <a:rPr lang="en-US" sz="4000" dirty="0"/>
              <a:t>Mini Project / </a:t>
            </a:r>
            <a:r>
              <a:rPr lang="en-US" sz="4000" dirty="0">
                <a:latin typeface="Times New Roman" pitchFamily="18" charset="0"/>
                <a:cs typeface="Times New Roman" pitchFamily="18" charset="0"/>
              </a:rPr>
              <a:t>Industrial Training Presentation</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SESSION 2023-24</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BCC-351</a:t>
            </a:r>
          </a:p>
        </p:txBody>
      </p:sp>
      <p:sp>
        <p:nvSpPr>
          <p:cNvPr id="3" name="Subtitle 2">
            <a:extLst>
              <a:ext uri="{FF2B5EF4-FFF2-40B4-BE49-F238E27FC236}">
                <a16:creationId xmlns:a16="http://schemas.microsoft.com/office/drawing/2014/main" id="{D2C22FDC-4DF0-B11A-DC1D-0BAFB867E650}"/>
              </a:ext>
            </a:extLst>
          </p:cNvPr>
          <p:cNvSpPr>
            <a:spLocks noGrp="1"/>
          </p:cNvSpPr>
          <p:nvPr>
            <p:ph type="subTitle" idx="1"/>
          </p:nvPr>
        </p:nvSpPr>
        <p:spPr>
          <a:xfrm>
            <a:off x="1879600" y="3170238"/>
            <a:ext cx="9388475" cy="2725737"/>
          </a:xfrm>
        </p:spPr>
        <p:txBody>
          <a:bodyPr rtlCol="0"/>
          <a:lstStyle/>
          <a:p>
            <a:pPr eaLnBrk="1" fontAlgn="auto" hangingPunct="1">
              <a:spcAft>
                <a:spcPts val="0"/>
              </a:spcAft>
              <a:defRPr/>
            </a:pPr>
            <a:r>
              <a:rPr lang="en-US" dirty="0"/>
              <a:t>                             </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p:txBody>
      </p:sp>
      <p:sp>
        <p:nvSpPr>
          <p:cNvPr id="4" name="Subtitle 2">
            <a:extLst>
              <a:ext uri="{FF2B5EF4-FFF2-40B4-BE49-F238E27FC236}">
                <a16:creationId xmlns:a16="http://schemas.microsoft.com/office/drawing/2014/main" id="{74FDE584-4A1F-4114-F39F-2C7BA35A7591}"/>
              </a:ext>
            </a:extLst>
          </p:cNvPr>
          <p:cNvSpPr txBox="1"/>
          <p:nvPr/>
        </p:nvSpPr>
        <p:spPr>
          <a:xfrm>
            <a:off x="3463925" y="4179888"/>
            <a:ext cx="7207250" cy="1985962"/>
          </a:xfrm>
          <a:prstGeom prst="rect">
            <a:avLst/>
          </a:prstGeom>
        </p:spPr>
        <p:txBody>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fontAlgn="auto">
              <a:defRPr/>
            </a:pPr>
            <a:r>
              <a:rPr lang="en-US" cap="none" dirty="0">
                <a:latin typeface="Times New Roman" pitchFamily="18" charset="0"/>
                <a:cs typeface="Times New Roman" pitchFamily="18" charset="0"/>
              </a:rPr>
              <a:t>Name-Nilesh Shukla</a:t>
            </a:r>
          </a:p>
          <a:p>
            <a:pPr fontAlgn="auto">
              <a:defRPr/>
            </a:pPr>
            <a:r>
              <a:rPr lang="en-US" cap="none" dirty="0">
                <a:latin typeface="Times New Roman" pitchFamily="18" charset="0"/>
                <a:cs typeface="Times New Roman" pitchFamily="18" charset="0"/>
              </a:rPr>
              <a:t>Class &amp; Section: IT-C</a:t>
            </a:r>
          </a:p>
          <a:p>
            <a:pPr fontAlgn="auto">
              <a:defRPr/>
            </a:pPr>
            <a:r>
              <a:rPr lang="en-US" cap="none" dirty="0">
                <a:latin typeface="Times New Roman" pitchFamily="18" charset="0"/>
                <a:cs typeface="Times New Roman" pitchFamily="18" charset="0"/>
              </a:rPr>
              <a:t>Roll No. </a:t>
            </a:r>
            <a:r>
              <a:rPr lang="en-US" dirty="0">
                <a:latin typeface="Times New Roman" pitchFamily="18" charset="0"/>
                <a:cs typeface="Times New Roman" pitchFamily="18" charset="0"/>
              </a:rPr>
              <a:t>– 2300320130163</a:t>
            </a:r>
          </a:p>
          <a:p>
            <a:pPr fontAlgn="auto">
              <a:defRPr/>
            </a:pPr>
            <a:r>
              <a:rPr lang="en-US" cap="none" dirty="0">
                <a:latin typeface="Times New Roman" pitchFamily="18" charset="0"/>
                <a:cs typeface="Times New Roman" pitchFamily="18" charset="0"/>
              </a:rPr>
              <a:t>Admission No. </a:t>
            </a:r>
            <a:r>
              <a:rPr lang="en-US" dirty="0">
                <a:latin typeface="Times New Roman" pitchFamily="18" charset="0"/>
                <a:cs typeface="Times New Roman" pitchFamily="18" charset="0"/>
              </a:rPr>
              <a:t>– 2023B0130195</a:t>
            </a:r>
          </a:p>
        </p:txBody>
      </p:sp>
      <p:sp>
        <p:nvSpPr>
          <p:cNvPr id="19460" name="Title 1">
            <a:extLst>
              <a:ext uri="{FF2B5EF4-FFF2-40B4-BE49-F238E27FC236}">
                <a16:creationId xmlns:a16="http://schemas.microsoft.com/office/drawing/2014/main" id="{72A5C990-DC5D-23A7-9DBC-856B47BC55E8}"/>
              </a:ext>
            </a:extLst>
          </p:cNvPr>
          <p:cNvSpPr txBox="1">
            <a:spLocks noChangeArrowheads="1"/>
          </p:cNvSpPr>
          <p:nvPr/>
        </p:nvSpPr>
        <p:spPr bwMode="auto">
          <a:xfrm>
            <a:off x="1487488" y="-3175"/>
            <a:ext cx="10367962" cy="1219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a:lnSpc>
                <a:spcPct val="120000"/>
              </a:lnSpc>
              <a:spcBef>
                <a:spcPts val="500"/>
              </a:spcBef>
              <a:buSzPct val="125000"/>
              <a:buFont typeface="Arial" panose="020B0604020202020204" pitchFamily="34" charset="0"/>
              <a:buChar char="•"/>
              <a:defRPr sz="2400">
                <a:solidFill>
                  <a:schemeClr val="tx1"/>
                </a:solidFill>
                <a:latin typeface="Tw Cen MT" panose="020B0602020104020603" pitchFamily="34" charset="0"/>
              </a:defRPr>
            </a:lvl3pPr>
            <a:lvl4pPr marL="16002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algn="ctr" eaLnBrk="1" hangingPunct="1">
              <a:lnSpc>
                <a:spcPct val="85000"/>
              </a:lnSpc>
              <a:spcBef>
                <a:spcPct val="0"/>
              </a:spcBef>
              <a:buSzTx/>
              <a:buFontTx/>
              <a:buNone/>
            </a:pPr>
            <a:r>
              <a:rPr lang="en-US" altLang="en-US" sz="3200">
                <a:solidFill>
                  <a:srgbClr val="C00000"/>
                </a:solidFill>
                <a:latin typeface="Times New Roman" panose="02020603050405020304" pitchFamily="18" charset="0"/>
                <a:cs typeface="Times New Roman" panose="02020603050405020304" pitchFamily="18" charset="0"/>
              </a:rPr>
              <a:t>Department of Information Technology</a:t>
            </a:r>
          </a:p>
          <a:p>
            <a:pPr algn="ctr" eaLnBrk="1" hangingPunct="1">
              <a:lnSpc>
                <a:spcPct val="85000"/>
              </a:lnSpc>
              <a:spcBef>
                <a:spcPct val="0"/>
              </a:spcBef>
              <a:buSzTx/>
              <a:buFontTx/>
              <a:buNone/>
            </a:pPr>
            <a:r>
              <a:rPr lang="en-US" altLang="en-US" sz="3200">
                <a:solidFill>
                  <a:srgbClr val="C00000"/>
                </a:solidFill>
                <a:latin typeface="Times New Roman" panose="02020603050405020304" pitchFamily="18" charset="0"/>
                <a:cs typeface="Times New Roman" panose="02020603050405020304" pitchFamily="18" charset="0"/>
              </a:rPr>
              <a:t>ABES Engineering College, Ghaziabad, UP</a:t>
            </a:r>
          </a:p>
        </p:txBody>
      </p:sp>
      <p:pic>
        <p:nvPicPr>
          <p:cNvPr id="19461" name="Picture 5">
            <a:extLst>
              <a:ext uri="{FF2B5EF4-FFF2-40B4-BE49-F238E27FC236}">
                <a16:creationId xmlns:a16="http://schemas.microsoft.com/office/drawing/2014/main" id="{1592F3C3-3639-34A9-07D0-A0085E6B9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50"/>
            <a:ext cx="1501775"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635E-F760-DA49-A96C-023E0010DB8A}"/>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76FE21D1-4663-FD4A-3C95-D52D9D002158}"/>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6C88A9C4-E540-38F7-7EBC-269CADE1A15E}"/>
              </a:ext>
            </a:extLst>
          </p:cNvPr>
          <p:cNvSpPr txBox="1"/>
          <p:nvPr/>
        </p:nvSpPr>
        <p:spPr>
          <a:xfrm>
            <a:off x="1141411" y="1695430"/>
            <a:ext cx="9906000" cy="3416320"/>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CardioVision</a:t>
            </a:r>
            <a:r>
              <a:rPr lang="en-US" dirty="0">
                <a:latin typeface="Times New Roman" panose="02020603050405020304" pitchFamily="18" charset="0"/>
                <a:cs typeface="Times New Roman" panose="02020603050405020304" pitchFamily="18" charset="0"/>
              </a:rPr>
              <a:t> demonstrates the potential of AI in revolutionizing cardiovascular disease prediction and prevention. The system’s ability to analyze symptoms and provide actionable insights can empower users and healthcare professionals alike. Future work includes:</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FFC000"/>
                </a:solidFill>
                <a:latin typeface="Times New Roman" panose="02020603050405020304" pitchFamily="18" charset="0"/>
                <a:cs typeface="Times New Roman" panose="02020603050405020304" pitchFamily="18" charset="0"/>
              </a:rPr>
              <a:t>Expanding datasets</a:t>
            </a:r>
            <a:r>
              <a:rPr lang="en-US" dirty="0">
                <a:latin typeface="Times New Roman" panose="02020603050405020304" pitchFamily="18" charset="0"/>
                <a:cs typeface="Times New Roman" panose="02020603050405020304" pitchFamily="18" charset="0"/>
              </a:rPr>
              <a:t> to include more diverse populations and conditions.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92D050"/>
                </a:solidFill>
                <a:latin typeface="Times New Roman" panose="02020603050405020304" pitchFamily="18" charset="0"/>
                <a:cs typeface="Times New Roman" panose="02020603050405020304" pitchFamily="18" charset="0"/>
              </a:rPr>
              <a:t>Enhancing the system’s interpretability</a:t>
            </a:r>
            <a:r>
              <a:rPr lang="en-US" dirty="0">
                <a:latin typeface="Times New Roman" panose="02020603050405020304" pitchFamily="18" charset="0"/>
                <a:cs typeface="Times New Roman" panose="02020603050405020304" pitchFamily="18" charset="0"/>
              </a:rPr>
              <a:t> for medical professionals.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Developing mobile applications</a:t>
            </a:r>
            <a:r>
              <a:rPr lang="en-US" dirty="0">
                <a:latin typeface="Times New Roman" panose="02020603050405020304" pitchFamily="18" charset="0"/>
                <a:cs typeface="Times New Roman" panose="02020603050405020304" pitchFamily="18" charset="0"/>
              </a:rPr>
              <a:t> for increased accessibility.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00B050"/>
                </a:solidFill>
                <a:latin typeface="Times New Roman" panose="02020603050405020304" pitchFamily="18" charset="0"/>
                <a:cs typeface="Times New Roman" panose="02020603050405020304" pitchFamily="18" charset="0"/>
              </a:rPr>
              <a:t>Collaborating with healthcare providers</a:t>
            </a:r>
            <a:r>
              <a:rPr lang="en-US" dirty="0">
                <a:latin typeface="Times New Roman" panose="02020603050405020304" pitchFamily="18" charset="0"/>
                <a:cs typeface="Times New Roman" panose="02020603050405020304" pitchFamily="18" charset="0"/>
              </a:rPr>
              <a:t> to validate predictions in clinical settings.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74FA4B-4687-3BB6-5BE5-BABBDBBEB29B}"/>
              </a:ext>
            </a:extLst>
          </p:cNvPr>
          <p:cNvSpPr txBox="1"/>
          <p:nvPr/>
        </p:nvSpPr>
        <p:spPr>
          <a:xfrm>
            <a:off x="3329189" y="425003"/>
            <a:ext cx="5424755"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CONCLUSION AND FUTURE WORK</a:t>
            </a:r>
          </a:p>
        </p:txBody>
      </p:sp>
    </p:spTree>
    <p:extLst>
      <p:ext uri="{BB962C8B-B14F-4D97-AF65-F5344CB8AC3E}">
        <p14:creationId xmlns:p14="http://schemas.microsoft.com/office/powerpoint/2010/main" val="357741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9CCD-81BF-57F8-D411-B67E63C03793}"/>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BAAE902B-9859-76D9-CA5B-AAE75C2CF0EE}"/>
              </a:ext>
            </a:extLst>
          </p:cNvPr>
          <p:cNvSpPr>
            <a:spLocks noGrp="1"/>
          </p:cNvSpPr>
          <p:nvPr>
            <p:ph type="body" idx="1"/>
          </p:nvPr>
        </p:nvSpPr>
        <p:spPr>
          <a:xfrm>
            <a:off x="1141411" y="187212"/>
            <a:ext cx="9906000" cy="443852"/>
          </a:xfrm>
        </p:spPr>
        <p:txBody>
          <a:bodyPr/>
          <a:lstStyle/>
          <a:p>
            <a:r>
              <a:rPr lang="en-US" dirty="0"/>
              <a:t>ANNEXURES:</a:t>
            </a:r>
          </a:p>
        </p:txBody>
      </p:sp>
      <p:pic>
        <p:nvPicPr>
          <p:cNvPr id="5" name="Picture 4">
            <a:extLst>
              <a:ext uri="{FF2B5EF4-FFF2-40B4-BE49-F238E27FC236}">
                <a16:creationId xmlns:a16="http://schemas.microsoft.com/office/drawing/2014/main" id="{F5765A1C-519A-784A-92F4-DD6B1C5E5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837" y="3606622"/>
            <a:ext cx="5528098" cy="2999771"/>
          </a:xfrm>
          <a:prstGeom prst="rect">
            <a:avLst/>
          </a:prstGeom>
        </p:spPr>
      </p:pic>
      <p:sp>
        <p:nvSpPr>
          <p:cNvPr id="6" name="TextBox 5">
            <a:extLst>
              <a:ext uri="{FF2B5EF4-FFF2-40B4-BE49-F238E27FC236}">
                <a16:creationId xmlns:a16="http://schemas.microsoft.com/office/drawing/2014/main" id="{E81D3387-C975-1351-1D0C-573CFF203BC9}"/>
              </a:ext>
            </a:extLst>
          </p:cNvPr>
          <p:cNvSpPr txBox="1"/>
          <p:nvPr/>
        </p:nvSpPr>
        <p:spPr>
          <a:xfrm>
            <a:off x="1942139" y="4875459"/>
            <a:ext cx="2513830" cy="369332"/>
          </a:xfrm>
          <a:prstGeom prst="rect">
            <a:avLst/>
          </a:prstGeom>
          <a:noFill/>
        </p:spPr>
        <p:txBody>
          <a:bodyPr wrap="none" rtlCol="0">
            <a:spAutoFit/>
          </a:bodyPr>
          <a:lstStyle/>
          <a:p>
            <a:r>
              <a:rPr lang="en-US" dirty="0">
                <a:latin typeface="Candara Light" panose="020E0502030303020204" pitchFamily="34" charset="0"/>
              </a:rPr>
              <a:t>A glimpse of home page</a:t>
            </a:r>
          </a:p>
        </p:txBody>
      </p:sp>
      <p:pic>
        <p:nvPicPr>
          <p:cNvPr id="8" name="Picture 7">
            <a:extLst>
              <a:ext uri="{FF2B5EF4-FFF2-40B4-BE49-F238E27FC236}">
                <a16:creationId xmlns:a16="http://schemas.microsoft.com/office/drawing/2014/main" id="{17774744-8633-5AAD-EE1A-C34AB3281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665" y="631064"/>
            <a:ext cx="4402008" cy="2901641"/>
          </a:xfrm>
          <a:prstGeom prst="rect">
            <a:avLst/>
          </a:prstGeom>
        </p:spPr>
      </p:pic>
      <p:pic>
        <p:nvPicPr>
          <p:cNvPr id="10" name="Picture 9">
            <a:extLst>
              <a:ext uri="{FF2B5EF4-FFF2-40B4-BE49-F238E27FC236}">
                <a16:creationId xmlns:a16="http://schemas.microsoft.com/office/drawing/2014/main" id="{C609B027-F837-FAF7-8E0D-03D064A9F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927" y="631064"/>
            <a:ext cx="4402008" cy="2901641"/>
          </a:xfrm>
          <a:prstGeom prst="rect">
            <a:avLst/>
          </a:prstGeom>
        </p:spPr>
      </p:pic>
    </p:spTree>
    <p:extLst>
      <p:ext uri="{BB962C8B-B14F-4D97-AF65-F5344CB8AC3E}">
        <p14:creationId xmlns:p14="http://schemas.microsoft.com/office/powerpoint/2010/main" val="273633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E6EC-1F7C-75F5-12F6-3EE5C71BBAFB}"/>
              </a:ext>
            </a:extLst>
          </p:cNvPr>
          <p:cNvSpPr>
            <a:spLocks noGrp="1"/>
          </p:cNvSpPr>
          <p:nvPr>
            <p:ph type="title"/>
          </p:nvPr>
        </p:nvSpPr>
        <p:spPr>
          <a:xfrm>
            <a:off x="1308100" y="2078038"/>
            <a:ext cx="10515600" cy="3778250"/>
          </a:xfrm>
        </p:spPr>
        <p:txBody>
          <a:bodyPr/>
          <a:lstStyle/>
          <a:p>
            <a:pPr eaLnBrk="1" fontAlgn="auto" hangingPunct="1">
              <a:spcAft>
                <a:spcPts val="0"/>
              </a:spcAft>
              <a:defRPr/>
            </a:pPr>
            <a:br>
              <a:rPr lang="en-IN" dirty="0"/>
            </a:br>
            <a:br>
              <a:rPr lang="en-IN" dirty="0"/>
            </a:br>
            <a:br>
              <a:rPr lang="en-IN" dirty="0"/>
            </a:br>
            <a:br>
              <a:rPr lang="en-IN" dirty="0"/>
            </a:br>
            <a:endParaRPr lang="en-IN" dirty="0"/>
          </a:p>
        </p:txBody>
      </p:sp>
      <p:sp>
        <p:nvSpPr>
          <p:cNvPr id="3" name="Text Placeholder 2">
            <a:extLst>
              <a:ext uri="{FF2B5EF4-FFF2-40B4-BE49-F238E27FC236}">
                <a16:creationId xmlns:a16="http://schemas.microsoft.com/office/drawing/2014/main" id="{14BFF7D1-720E-D312-A25A-1280B32FB154}"/>
              </a:ext>
            </a:extLst>
          </p:cNvPr>
          <p:cNvSpPr>
            <a:spLocks noGrp="1"/>
          </p:cNvSpPr>
          <p:nvPr>
            <p:ph type="body" idx="1"/>
          </p:nvPr>
        </p:nvSpPr>
        <p:spPr>
          <a:xfrm>
            <a:off x="1308100" y="346075"/>
            <a:ext cx="10515600" cy="6151563"/>
          </a:xfrm>
        </p:spPr>
        <p:txBody>
          <a:bodyPr rtlCol="0">
            <a:normAutofit lnSpcReduction="10000"/>
          </a:bodyPr>
          <a:lstStyle/>
          <a:p>
            <a:pPr eaLnBrk="1" fontAlgn="auto" hangingPunct="1">
              <a:spcAft>
                <a:spcPts val="0"/>
              </a:spcAft>
              <a:defRPr/>
            </a:pPr>
            <a:r>
              <a:rPr lang="en-US" altLang="en-IN" dirty="0"/>
              <a:t>                                                </a:t>
            </a:r>
            <a:r>
              <a:rPr lang="en-US" altLang="en-IN" dirty="0">
                <a:solidFill>
                  <a:srgbClr val="FF0000"/>
                </a:solidFill>
              </a:rPr>
              <a:t> </a:t>
            </a:r>
            <a:endParaRPr lang="en-US" altLang="en-IN" sz="2400" u="sng" dirty="0">
              <a:latin typeface="Arial Black" panose="020B0A04020102020204" charset="0"/>
              <a:cs typeface="Arial Black" panose="020B0A04020102020204" charset="0"/>
            </a:endParaRPr>
          </a:p>
          <a:p>
            <a:pPr eaLnBrk="1" fontAlgn="auto" hangingPunct="1">
              <a:spcAft>
                <a:spcPts val="0"/>
              </a:spcAft>
              <a:defRPr/>
            </a:pPr>
            <a:r>
              <a:rPr lang="en-US" altLang="en-IN" sz="2400" u="sng" dirty="0">
                <a:latin typeface="Times New Roman" pitchFamily="18" charset="0"/>
                <a:cs typeface="Times New Roman" pitchFamily="18" charset="0"/>
              </a:rPr>
              <a:t>Contents:</a:t>
            </a:r>
            <a:endParaRPr lang="en-US" altLang="en-IN" sz="2400" dirty="0">
              <a:latin typeface="Times New Roman" pitchFamily="18" charset="0"/>
              <a:cs typeface="Times New Roman" pitchFamily="18" charset="0"/>
            </a:endParaRP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pitchFamily="18" charset="0"/>
                <a:cs typeface="Times New Roman" pitchFamily="18" charset="0"/>
              </a:rPr>
              <a:t>Abstract</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Problem statement</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pitchFamily="18" charset="0"/>
                <a:cs typeface="Times New Roman" pitchFamily="18" charset="0"/>
              </a:rPr>
              <a:t>Objectives</a:t>
            </a:r>
          </a:p>
          <a:p>
            <a:pPr marL="457200" indent="-457200" eaLnBrk="1" fontAlgn="auto" hangingPunct="1">
              <a:spcAft>
                <a:spcPts val="0"/>
              </a:spcAft>
              <a:buFont typeface="Arial" panose="020B0604020202020204" pitchFamily="34" charset="0"/>
              <a:buAutoNum type="arabicPeriod"/>
              <a:defRPr/>
            </a:pPr>
            <a:r>
              <a:rPr lang="en-US" altLang="en-IN" sz="2000" dirty="0" err="1">
                <a:latin typeface="Times New Roman" pitchFamily="18" charset="0"/>
                <a:cs typeface="Times New Roman" pitchFamily="18" charset="0"/>
              </a:rPr>
              <a:t>Novelness</a:t>
            </a:r>
            <a:r>
              <a:rPr lang="en-US" altLang="en-IN" sz="2000" dirty="0">
                <a:latin typeface="Times New Roman" pitchFamily="18" charset="0"/>
                <a:cs typeface="Times New Roman" pitchFamily="18" charset="0"/>
              </a:rPr>
              <a:t>, features, </a:t>
            </a:r>
            <a:r>
              <a:rPr lang="en-US" altLang="en-IN" sz="2000" dirty="0">
                <a:latin typeface="Times New Roman"/>
                <a:cs typeface="Times New Roman"/>
              </a:rPr>
              <a:t>CHALLENGES AND LIMITATIONS</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Modular structure of the project</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Results (include graphs, tables if applicable)</a:t>
            </a:r>
          </a:p>
          <a:p>
            <a:pPr marL="457200" indent="-457200" eaLnBrk="1" fontAlgn="auto" hangingPunct="1">
              <a:spcAft>
                <a:spcPts val="0"/>
              </a:spcAft>
              <a:buFont typeface="Arial" panose="020B0604020202020204" pitchFamily="34" charset="0"/>
              <a:buAutoNum type="arabicPeriod" startAt="6"/>
              <a:defRPr/>
            </a:pPr>
            <a:r>
              <a:rPr lang="en-US" altLang="en-IN" sz="2000" dirty="0">
                <a:latin typeface="Times New Roman"/>
                <a:cs typeface="Times New Roman"/>
              </a:rPr>
              <a:t>Conclusion and future work</a:t>
            </a:r>
          </a:p>
          <a:p>
            <a:pPr marL="457200" indent="-457200" eaLnBrk="1" fontAlgn="auto" hangingPunct="1">
              <a:spcAft>
                <a:spcPts val="0"/>
              </a:spcAft>
              <a:buFont typeface="Arial" panose="020B0604020202020204" pitchFamily="34" charset="0"/>
              <a:buAutoNum type="arabicPeriod" startAt="6"/>
              <a:defRPr/>
            </a:pPr>
            <a:r>
              <a:rPr lang="en-US" altLang="en-IN" sz="2000" dirty="0">
                <a:latin typeface="Times New Roman"/>
                <a:cs typeface="Times New Roman"/>
              </a:rPr>
              <a:t>OTHER TOPIC (if any)</a:t>
            </a:r>
          </a:p>
          <a:p>
            <a:pPr marL="457200" indent="-457200" eaLnBrk="1" fontAlgn="auto" hangingPunct="1">
              <a:spcAft>
                <a:spcPts val="0"/>
              </a:spcAft>
              <a:defRPr/>
            </a:pPr>
            <a:r>
              <a:rPr lang="en-US" altLang="en-IN" sz="2000" dirty="0">
                <a:latin typeface="Times New Roman"/>
                <a:cs typeface="Times New Roman"/>
              </a:rPr>
              <a:t>Annexures: A. Certificate(s)</a:t>
            </a:r>
          </a:p>
          <a:p>
            <a:pPr marL="457200" indent="-457200" eaLnBrk="1" fontAlgn="auto" hangingPunct="1">
              <a:spcAft>
                <a:spcPts val="0"/>
              </a:spcAft>
              <a:defRPr/>
            </a:pPr>
            <a:r>
              <a:rPr lang="en-US" altLang="en-IN" sz="2000" dirty="0">
                <a:latin typeface="Times New Roman"/>
                <a:cs typeface="Times New Roman"/>
              </a:rPr>
              <a:t>			  B. Code snippets</a:t>
            </a:r>
          </a:p>
          <a:p>
            <a:pPr marL="457200" indent="-457200" eaLnBrk="1" fontAlgn="auto" hangingPunct="1">
              <a:spcAft>
                <a:spcPts val="0"/>
              </a:spcAft>
              <a:defRPr/>
            </a:pPr>
            <a:r>
              <a:rPr lang="en-US" altLang="en-IN" sz="2000" dirty="0">
                <a:latin typeface="Times New Roman"/>
                <a:cs typeface="Times New Roman"/>
              </a:rPr>
              <a:t>                          C. Project Demo Snippets</a:t>
            </a:r>
          </a:p>
          <a:p>
            <a:pPr marL="457200" indent="-457200" eaLnBrk="1" fontAlgn="auto" hangingPunct="1">
              <a:spcAft>
                <a:spcPts val="0"/>
              </a:spcAft>
              <a:defRPr/>
            </a:pPr>
            <a:endParaRPr lang="en-US" altLang="en-IN" sz="2000" dirty="0">
              <a:latin typeface="Times New Roman"/>
              <a:cs typeface="Times New Roman"/>
            </a:endParaRPr>
          </a:p>
          <a:p>
            <a:pPr eaLnBrk="1" fontAlgn="auto" hangingPunct="1">
              <a:spcAft>
                <a:spcPts val="0"/>
              </a:spcAft>
              <a:defRPr/>
            </a:pPr>
            <a:endParaRPr lang="en-US" altLang="en-IN" sz="2400" dirty="0"/>
          </a:p>
          <a:p>
            <a:pPr eaLnBrk="1" fontAlgn="auto" hangingPunct="1">
              <a:spcAft>
                <a:spcPts val="0"/>
              </a:spcAft>
              <a:defRPr/>
            </a:pPr>
            <a:endParaRPr lang="en-US" altLang="en-IN" sz="2400" dirty="0"/>
          </a:p>
        </p:txBody>
      </p:sp>
      <p:pic>
        <p:nvPicPr>
          <p:cNvPr id="20483" name="Picture 3">
            <a:extLst>
              <a:ext uri="{FF2B5EF4-FFF2-40B4-BE49-F238E27FC236}">
                <a16:creationId xmlns:a16="http://schemas.microsoft.com/office/drawing/2014/main" id="{A2D92716-8E0B-5722-32E0-6EBF793506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0283-4D11-1C02-07D8-D451774B5F98}"/>
              </a:ext>
            </a:extLst>
          </p:cNvPr>
          <p:cNvSpPr>
            <a:spLocks noGrp="1"/>
          </p:cNvSpPr>
          <p:nvPr>
            <p:ph type="title"/>
          </p:nvPr>
        </p:nvSpPr>
        <p:spPr/>
        <p:txBody>
          <a:bodyPr>
            <a:normAutofit/>
          </a:bodyPr>
          <a:lstStyle/>
          <a:p>
            <a:r>
              <a:rPr lang="en-US" sz="1800" dirty="0"/>
              <a:t> </a:t>
            </a:r>
          </a:p>
        </p:txBody>
      </p:sp>
      <p:sp>
        <p:nvSpPr>
          <p:cNvPr id="3" name="Text Placeholder 2">
            <a:extLst>
              <a:ext uri="{FF2B5EF4-FFF2-40B4-BE49-F238E27FC236}">
                <a16:creationId xmlns:a16="http://schemas.microsoft.com/office/drawing/2014/main" id="{5AC1E5B1-E37D-6106-384F-CF03DE107F9C}"/>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349F7A93-4B11-80D5-0E6F-2A67C4A35C90}"/>
              </a:ext>
            </a:extLst>
          </p:cNvPr>
          <p:cNvSpPr txBox="1"/>
          <p:nvPr/>
        </p:nvSpPr>
        <p:spPr>
          <a:xfrm>
            <a:off x="5181340" y="615716"/>
            <a:ext cx="1879041"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AB2D12FE-42C3-B7AF-AFFB-625A52155592}"/>
              </a:ext>
            </a:extLst>
          </p:cNvPr>
          <p:cNvSpPr txBox="1"/>
          <p:nvPr/>
        </p:nvSpPr>
        <p:spPr>
          <a:xfrm>
            <a:off x="1141412" y="1968431"/>
            <a:ext cx="9905999" cy="1754326"/>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C</a:t>
            </a:r>
            <a:r>
              <a:rPr lang="en-US" dirty="0" err="1">
                <a:latin typeface="Times New Roman" panose="02020603050405020304" pitchFamily="18" charset="0"/>
                <a:cs typeface="Times New Roman" panose="02020603050405020304" pitchFamily="18" charset="0"/>
              </a:rPr>
              <a:t>ardioVision</a:t>
            </a:r>
            <a:r>
              <a:rPr lang="en-US" dirty="0">
                <a:latin typeface="Times New Roman" panose="02020603050405020304" pitchFamily="18" charset="0"/>
                <a:cs typeface="Times New Roman" panose="02020603050405020304" pitchFamily="18" charset="0"/>
              </a:rPr>
              <a:t> is an advanced artificial intelligence (AI) system designed to predict cardiovascular and related diseases based on user-provided symptoms. Leveraging state-of-the-art machine learning algorithms, this system aims to provide accurate, early-stage disease predictions to improve health outcomes and reduce medical intervention costs. By integrating a user-friendly interface and comprehensive data analytics, </a:t>
            </a:r>
            <a:r>
              <a:rPr lang="en-US" b="1" dirty="0" err="1">
                <a:latin typeface="Times New Roman" panose="02020603050405020304" pitchFamily="18" charset="0"/>
                <a:cs typeface="Times New Roman" panose="02020603050405020304" pitchFamily="18" charset="0"/>
              </a:rPr>
              <a:t>CardioVision</a:t>
            </a:r>
            <a:r>
              <a:rPr lang="en-US" dirty="0">
                <a:latin typeface="Times New Roman" panose="02020603050405020304" pitchFamily="18" charset="0"/>
                <a:cs typeface="Times New Roman" panose="02020603050405020304" pitchFamily="18" charset="0"/>
              </a:rPr>
              <a:t> represents a significant step forward in personalized healthcare solutions.</a:t>
            </a:r>
          </a:p>
        </p:txBody>
      </p:sp>
    </p:spTree>
    <p:extLst>
      <p:ext uri="{BB962C8B-B14F-4D97-AF65-F5344CB8AC3E}">
        <p14:creationId xmlns:p14="http://schemas.microsoft.com/office/powerpoint/2010/main" val="3289140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7017-A79E-4B87-220D-AB940E9361A9}"/>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C6B01B16-6777-68F3-2F77-8D10EC62B74C}"/>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44075112-8848-51B1-2670-E7F397D8F84E}"/>
              </a:ext>
            </a:extLst>
          </p:cNvPr>
          <p:cNvSpPr txBox="1"/>
          <p:nvPr/>
        </p:nvSpPr>
        <p:spPr>
          <a:xfrm>
            <a:off x="4242365" y="597197"/>
            <a:ext cx="3704091"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B8724056-3A0E-FBA7-C000-4DAB0FFF881A}"/>
              </a:ext>
            </a:extLst>
          </p:cNvPr>
          <p:cNvSpPr txBox="1"/>
          <p:nvPr/>
        </p:nvSpPr>
        <p:spPr>
          <a:xfrm>
            <a:off x="1141412" y="2054181"/>
            <a:ext cx="9905999"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Cardiovascular diseases (CVDs) are the leading cause of death globally, often resulting from delayed diagnosis and lack of accessible screening tools. Current healthcare systems lack efficient, predictive solutions for early identification of potential heart-related conditions. This gap necessitates the development of an intelligent, accessible tool to assist in the early detection and prevention of such diseases.</a:t>
            </a:r>
          </a:p>
          <a:p>
            <a:endParaRPr lang="en-US" dirty="0"/>
          </a:p>
        </p:txBody>
      </p:sp>
    </p:spTree>
    <p:extLst>
      <p:ext uri="{BB962C8B-B14F-4D97-AF65-F5344CB8AC3E}">
        <p14:creationId xmlns:p14="http://schemas.microsoft.com/office/powerpoint/2010/main" val="150844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3545-290E-EBE9-45B2-B3135DB2D8F9}"/>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1EDECB71-8671-967B-001D-CC54DC4982FF}"/>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89E51497-BE0F-E01D-6308-E254CA77C669}"/>
              </a:ext>
            </a:extLst>
          </p:cNvPr>
          <p:cNvSpPr txBox="1"/>
          <p:nvPr/>
        </p:nvSpPr>
        <p:spPr>
          <a:xfrm>
            <a:off x="5112411" y="521594"/>
            <a:ext cx="1963999"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BD1D0293-85B0-0BF3-F54C-EE0B5159A532}"/>
              </a:ext>
            </a:extLst>
          </p:cNvPr>
          <p:cNvSpPr txBox="1"/>
          <p:nvPr/>
        </p:nvSpPr>
        <p:spPr>
          <a:xfrm>
            <a:off x="1448873" y="2086377"/>
            <a:ext cx="9318641" cy="2862322"/>
          </a:xfrm>
          <a:prstGeom prst="rect">
            <a:avLst/>
          </a:prstGeom>
          <a:noFill/>
        </p:spPr>
        <p:txBody>
          <a:bodyPr wrap="none" rtlCol="0">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an AI-driven platform for predicting cardiovascular diseases based on symptom analysis.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an intuitive user interface for easy symptom input and real-time predictions.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prediction accuracy through continuous model training with large datasets.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healthcare professionals by offering supplementary diagnostic insights.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Promote preventive healthcare by encouraging timely medical consultations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745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6084-F338-59BE-D2C3-1D8E5E52B4E8}"/>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0D4F9FB8-0C0A-4488-967E-2CC3F0820600}"/>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CA73D7CE-1552-1359-B0FE-EBD78092CFBE}"/>
              </a:ext>
            </a:extLst>
          </p:cNvPr>
          <p:cNvSpPr txBox="1"/>
          <p:nvPr/>
        </p:nvSpPr>
        <p:spPr>
          <a:xfrm>
            <a:off x="2786037" y="446967"/>
            <a:ext cx="6616748" cy="830997"/>
          </a:xfrm>
          <a:prstGeom prst="rect">
            <a:avLst/>
          </a:prstGeom>
          <a:noFill/>
        </p:spPr>
        <p:txBody>
          <a:bodyPr wrap="none" rtlCol="0">
            <a:spAutoFit/>
          </a:bodyPr>
          <a:lstStyle/>
          <a:p>
            <a:r>
              <a:rPr lang="en-US" sz="2400" b="1" u="sng" dirty="0" err="1">
                <a:latin typeface="Times New Roman" panose="02020603050405020304" pitchFamily="18" charset="0"/>
                <a:cs typeface="Times New Roman" panose="02020603050405020304" pitchFamily="18" charset="0"/>
              </a:rPr>
              <a:t>Novelness</a:t>
            </a:r>
            <a:r>
              <a:rPr lang="en-US" sz="2400" b="1" u="sng" dirty="0">
                <a:latin typeface="Times New Roman" panose="02020603050405020304" pitchFamily="18" charset="0"/>
                <a:cs typeface="Times New Roman" panose="02020603050405020304" pitchFamily="18" charset="0"/>
              </a:rPr>
              <a:t>, Features, Challenges, and Limitations</a:t>
            </a:r>
          </a:p>
          <a:p>
            <a:endParaRPr lang="en-US" sz="2400" b="1"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5C5627-4400-7C36-113E-C8EA0622D19B}"/>
              </a:ext>
            </a:extLst>
          </p:cNvPr>
          <p:cNvSpPr txBox="1"/>
          <p:nvPr/>
        </p:nvSpPr>
        <p:spPr>
          <a:xfrm>
            <a:off x="1141411" y="1141432"/>
            <a:ext cx="8679620" cy="5078313"/>
          </a:xfrm>
          <a:prstGeom prst="rect">
            <a:avLst/>
          </a:prstGeom>
          <a:noFill/>
        </p:spPr>
        <p:txBody>
          <a:bodyPr wrap="none" rtlCol="0">
            <a:spAutoFit/>
          </a:bodyPr>
          <a:lstStyle/>
          <a:p>
            <a:r>
              <a:rPr lang="en-US" b="1" dirty="0" err="1">
                <a:latin typeface="Times New Roman" panose="02020603050405020304" pitchFamily="18" charset="0"/>
                <a:cs typeface="Times New Roman" panose="02020603050405020304" pitchFamily="18" charset="0"/>
              </a:rPr>
              <a:t>Novelness</a:t>
            </a:r>
            <a:r>
              <a:rPr lang="en-US" b="1"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Combines symptom-based analysis with machine learning for personalized predictions.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Incorporates real-time updates to improve model accuracy.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Offers a scalable solution adaptable to various demographic and geographic data inputs.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Features:</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Symptom input via natural language processing (NLP).</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AI-driven prediction models with explainable outputs.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Integration of patient history for enhanced accuracy.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Cloud-based system for accessibility and scalability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655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52FF-2E3D-6DBD-120B-AB6045B29888}"/>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0A48CD8C-F35E-19B8-4317-CD429338E62F}"/>
              </a:ext>
            </a:extLst>
          </p:cNvPr>
          <p:cNvSpPr>
            <a:spLocks noGrp="1"/>
          </p:cNvSpPr>
          <p:nvPr>
            <p:ph type="body" idx="1"/>
          </p:nvPr>
        </p:nvSpPr>
        <p:spPr/>
        <p:txBody>
          <a:bodyPr/>
          <a:lstStyle/>
          <a:p>
            <a:r>
              <a:rPr lang="en-US" dirty="0"/>
              <a:t> </a:t>
            </a:r>
          </a:p>
        </p:txBody>
      </p:sp>
      <p:sp>
        <p:nvSpPr>
          <p:cNvPr id="5" name="TextBox 4">
            <a:extLst>
              <a:ext uri="{FF2B5EF4-FFF2-40B4-BE49-F238E27FC236}">
                <a16:creationId xmlns:a16="http://schemas.microsoft.com/office/drawing/2014/main" id="{CC92DEB9-4147-A88F-5C7F-03BEC876E62F}"/>
              </a:ext>
            </a:extLst>
          </p:cNvPr>
          <p:cNvSpPr txBox="1"/>
          <p:nvPr/>
        </p:nvSpPr>
        <p:spPr>
          <a:xfrm>
            <a:off x="1141412" y="1049894"/>
            <a:ext cx="9906000"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Challenges: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Ensuring the quality and diversity of training data is a significant challenge, as biased or incomplete data can compromise prediction accuracy. Additionally, addressing biases in AI algorithms remains a critical concern to ensure equitable outcomes. Maintaining data privacy and meeting stringent healthcare regulations adds further complexity, requiring robust security measures and compliance frameworks.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Limitations:</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system’s reliance on user-provided symptoms introduces a limitation, as incomplete or inaccurate inputs can lead to incorrect predictions. </a:t>
            </a:r>
            <a:r>
              <a:rPr lang="en-US" dirty="0" err="1">
                <a:latin typeface="Times New Roman" panose="02020603050405020304" pitchFamily="18" charset="0"/>
                <a:cs typeface="Times New Roman" panose="02020603050405020304" pitchFamily="18" charset="0"/>
              </a:rPr>
              <a:t>CardioVision</a:t>
            </a:r>
            <a:r>
              <a:rPr lang="en-US" dirty="0">
                <a:latin typeface="Times New Roman" panose="02020603050405020304" pitchFamily="18" charset="0"/>
                <a:cs typeface="Times New Roman" panose="02020603050405020304" pitchFamily="18" charset="0"/>
              </a:rPr>
              <a:t> is not a substitute for professional medical diagnosis, making it essential to pair its insights with expert consultation. Furthermore, its applicability to rare or complex conditions may be constrained by the availability of extensive, high-quality datasets.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47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ED28-C1A0-C62C-FDF1-D097E9849C59}"/>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99162EA7-F2C1-D985-4B6E-DFE938BEA9BC}"/>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73E32F7E-7962-EF08-D0DE-98ADBD404E88}"/>
              </a:ext>
            </a:extLst>
          </p:cNvPr>
          <p:cNvSpPr txBox="1"/>
          <p:nvPr/>
        </p:nvSpPr>
        <p:spPr>
          <a:xfrm>
            <a:off x="1141411" y="1622738"/>
            <a:ext cx="9906001" cy="3139321"/>
          </a:xfrm>
          <a:prstGeom prst="rect">
            <a:avLst/>
          </a:prstGeom>
          <a:noFill/>
        </p:spPr>
        <p:txBody>
          <a:bodyPr wrap="square" rtlCol="0">
            <a:sp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Data Collection and Preprocessing</a:t>
            </a:r>
            <a:r>
              <a:rPr lang="en-US" dirty="0">
                <a:latin typeface="Times New Roman" panose="02020603050405020304" pitchFamily="18" charset="0"/>
                <a:cs typeface="Times New Roman" panose="02020603050405020304" pitchFamily="18" charset="0"/>
              </a:rPr>
              <a:t>: Aggregates and cleans data from user inputs, electronic health records, and public datasets.</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Model Development</a:t>
            </a:r>
            <a:r>
              <a:rPr lang="en-US" dirty="0">
                <a:latin typeface="Times New Roman" panose="02020603050405020304" pitchFamily="18" charset="0"/>
                <a:cs typeface="Times New Roman" panose="02020603050405020304" pitchFamily="18" charset="0"/>
              </a:rPr>
              <a:t>: Implements machine learning algorithms for disease prediction.</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NLP Interface</a:t>
            </a:r>
            <a:r>
              <a:rPr lang="en-US" dirty="0">
                <a:latin typeface="Times New Roman" panose="02020603050405020304" pitchFamily="18" charset="0"/>
                <a:cs typeface="Times New Roman" panose="02020603050405020304" pitchFamily="18" charset="0"/>
              </a:rPr>
              <a:t>: Allows users to input symptoms in natural language.</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Prediction Engine</a:t>
            </a:r>
            <a:r>
              <a:rPr lang="en-US" dirty="0">
                <a:latin typeface="Times New Roman" panose="02020603050405020304" pitchFamily="18" charset="0"/>
                <a:cs typeface="Times New Roman" panose="02020603050405020304" pitchFamily="18" charset="0"/>
              </a:rPr>
              <a:t>: Generates disease likelihood scores and detailed insights.</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Feedback Loop</a:t>
            </a:r>
            <a:r>
              <a:rPr lang="en-US" dirty="0">
                <a:latin typeface="Times New Roman" panose="02020603050405020304" pitchFamily="18" charset="0"/>
                <a:cs typeface="Times New Roman" panose="02020603050405020304" pitchFamily="18" charset="0"/>
              </a:rPr>
              <a:t>: Continuously improves accuracy through user feedback and updated datasets.</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E77AE4D-6E5D-C351-3363-82D3B1BD67FE}"/>
              </a:ext>
            </a:extLst>
          </p:cNvPr>
          <p:cNvSpPr txBox="1"/>
          <p:nvPr/>
        </p:nvSpPr>
        <p:spPr>
          <a:xfrm>
            <a:off x="3596958" y="274487"/>
            <a:ext cx="5793381" cy="830997"/>
          </a:xfrm>
          <a:prstGeom prst="rect">
            <a:avLst/>
          </a:prstGeom>
          <a:noFill/>
        </p:spPr>
        <p:txBody>
          <a:bodyPr wrap="none" rtlCol="0">
            <a:spAutoFit/>
          </a:bodyPr>
          <a:lstStyle/>
          <a:p>
            <a:r>
              <a:rPr lang="en-US" altLang="en-IN" sz="2400" b="1" u="sng" dirty="0">
                <a:latin typeface="Times New Roman"/>
                <a:cs typeface="Times New Roman"/>
              </a:rPr>
              <a:t>MODULAR STRUCTURE OF PROJECT</a:t>
            </a:r>
          </a:p>
          <a:p>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1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AA26-FC4F-6C8E-0635-9CAD6BD4BFC6}"/>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FF433ABD-5BBF-6A8C-8DEA-14AB63B0AC6D}"/>
              </a:ext>
            </a:extLst>
          </p:cNvPr>
          <p:cNvSpPr>
            <a:spLocks noGrp="1"/>
          </p:cNvSpPr>
          <p:nvPr>
            <p:ph type="body" idx="1"/>
          </p:nvPr>
        </p:nvSpPr>
        <p:spPr/>
        <p:txBody>
          <a:bodyPr/>
          <a:lstStyle/>
          <a:p>
            <a:r>
              <a:rPr lang="en-US" dirty="0"/>
              <a:t> </a:t>
            </a:r>
          </a:p>
        </p:txBody>
      </p:sp>
      <p:sp>
        <p:nvSpPr>
          <p:cNvPr id="4" name="TextBox 3">
            <a:extLst>
              <a:ext uri="{FF2B5EF4-FFF2-40B4-BE49-F238E27FC236}">
                <a16:creationId xmlns:a16="http://schemas.microsoft.com/office/drawing/2014/main" id="{4AFF2CB9-5B1A-4501-4E12-97CD77B5ED95}"/>
              </a:ext>
            </a:extLst>
          </p:cNvPr>
          <p:cNvSpPr txBox="1"/>
          <p:nvPr/>
        </p:nvSpPr>
        <p:spPr>
          <a:xfrm>
            <a:off x="1141411" y="1642057"/>
            <a:ext cx="9906000"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Initial testing achieved an 85% accuracy rate in predicting common cardiovascular</a:t>
            </a:r>
          </a:p>
          <a:p>
            <a:r>
              <a:rPr lang="en-US" dirty="0">
                <a:latin typeface="Times New Roman" panose="02020603050405020304" pitchFamily="18" charset="0"/>
                <a:cs typeface="Times New Roman" panose="02020603050405020304" pitchFamily="18" charset="0"/>
              </a:rPr>
              <a:t>                   conditions.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Graphs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Symptom correlation with disease prediction probabilities.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improvement trends over iterative model training cycles.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Tables</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comparison of different machine learning algorithms.</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feedback metrics for system usability.</a:t>
            </a:r>
          </a:p>
        </p:txBody>
      </p:sp>
      <p:sp>
        <p:nvSpPr>
          <p:cNvPr id="5" name="TextBox 4">
            <a:extLst>
              <a:ext uri="{FF2B5EF4-FFF2-40B4-BE49-F238E27FC236}">
                <a16:creationId xmlns:a16="http://schemas.microsoft.com/office/drawing/2014/main" id="{BCD0D7F2-101C-1355-0C5D-EB065176D99B}"/>
              </a:ext>
            </a:extLst>
          </p:cNvPr>
          <p:cNvSpPr txBox="1"/>
          <p:nvPr/>
        </p:nvSpPr>
        <p:spPr>
          <a:xfrm>
            <a:off x="5314101" y="597197"/>
            <a:ext cx="1560620" cy="461665"/>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827951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768</TotalTime>
  <Words>733</Words>
  <Application>Microsoft Office PowerPoint</Application>
  <PresentationFormat>Widescreen</PresentationFormat>
  <Paragraphs>115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Tw Cen MT</vt:lpstr>
      <vt:lpstr>Calibri</vt:lpstr>
      <vt:lpstr>Trebuchet MS</vt:lpstr>
      <vt:lpstr>Times New Roman</vt:lpstr>
      <vt:lpstr>Arial Black</vt:lpstr>
      <vt:lpstr>Circuit</vt:lpstr>
      <vt:lpstr>        Mini Project / Industrial Training Presentation SESSION 2023-24 BCC-351</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Harikesh Singh</dc:creator>
  <cp:lastModifiedBy>Nilesh Shukla</cp:lastModifiedBy>
  <cp:revision>220</cp:revision>
  <dcterms:created xsi:type="dcterms:W3CDTF">2019-09-25T05:42:00Z</dcterms:created>
  <dcterms:modified xsi:type="dcterms:W3CDTF">2024-12-11T20:41:41Z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