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6" r:id="rId4"/>
    <p:sldMasterId id="214748370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Montserrat Medium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MontserratMedium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MontserratMedium-italic.fntdata"/><Relationship Id="rId23" Type="http://schemas.openxmlformats.org/officeDocument/2006/relationships/font" Target="fonts/Montserrat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MontserratMedium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6c0b44790e_0_8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8" name="Google Shape;738;g36c0b44790e_0_8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381cf75b4b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381cf75b4b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33f05207996_0_40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6" name="Google Shape;816;g33f05207996_0_40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6d91f10041_1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36d91f10041_1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g36d91f10041_1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362f70c8476_0_13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362f70c8476_0_13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g362f70c8476_0_13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6d91f10041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6d91f10041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g36d91f10041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36d91f10041_1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36d91f10041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g36d91f10041_1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6d91f10041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6d91f10041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g36d91f10041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36d91f10041_1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36d91f10041_1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g36d91f10041_1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381cf75b4b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381cf75b4b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381cf75b4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381cf75b4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www.istockphoto.com/vector/vector-isometric-pie-chart-design-modern-template-for-creating-infographics-gm1029317046-275856042" TargetMode="External"/><Relationship Id="rId3" Type="http://schemas.openxmlformats.org/officeDocument/2006/relationships/hyperlink" Target="https://www.istockphoto.com/vector/vector-isometric-pie-chart-design-modern-template-for-creating-infographics-gm1029317046-275856042" TargetMode="External"/><Relationship Id="rId4" Type="http://schemas.openxmlformats.org/officeDocument/2006/relationships/hyperlink" Target="https://www.istockphoto.com/vector/vector-isometric-pie-chart-design-modern-template-for-creating-infographics-gm1029317046-275856042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www.istockphoto.com/vector/vector-isometric-pie-chart-design-modern-template-for-creating-infographics-gm1029317046-275856042" TargetMode="External"/><Relationship Id="rId3" Type="http://schemas.openxmlformats.org/officeDocument/2006/relationships/hyperlink" Target="https://www.istockphoto.com/vector/vector-isometric-pie-chart-design-modern-template-for-creating-infographics-gm1029317046-275856042" TargetMode="External"/><Relationship Id="rId4" Type="http://schemas.openxmlformats.org/officeDocument/2006/relationships/hyperlink" Target="https://www.istockphoto.com/vector/vector-isometric-pie-chart-design-modern-template-for-creating-infographics-gm1029317046-275856042" TargetMode="External"/><Relationship Id="rId5" Type="http://schemas.openxmlformats.org/officeDocument/2006/relationships/hyperlink" Target="https://www.istockphoto.com/vector/vector-isometric-pie-chart-design-modern-template-for-creating-infographics-gm1029317046-275856042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www.istockphoto.com/vector/vector-isometric-pie-chart-design-modern-template-for-creating-infographics-gm1029317046-275856042" TargetMode="External"/><Relationship Id="rId3" Type="http://schemas.openxmlformats.org/officeDocument/2006/relationships/hyperlink" Target="https://www.istockphoto.com/vector/vector-isometric-pie-chart-design-modern-template-for-creating-infographics-gm1029317046-275856042" TargetMode="External"/><Relationship Id="rId4" Type="http://schemas.openxmlformats.org/officeDocument/2006/relationships/hyperlink" Target="https://www.istockphoto.com/vector/vector-isometric-pie-chart-design-modern-template-for-creating-infographics-gm1029317046-275856042" TargetMode="External"/><Relationship Id="rId5" Type="http://schemas.openxmlformats.org/officeDocument/2006/relationships/hyperlink" Target="https://www.istockphoto.com/vector/vector-isometric-pie-chart-design-modern-template-for-creating-infographics-gm1029317046-275856042" TargetMode="External"/><Relationship Id="rId6" Type="http://schemas.openxmlformats.org/officeDocument/2006/relationships/hyperlink" Target="https://www.istockphoto.com/vector/vector-isometric-pie-chart-design-modern-template-for-creating-infographics-gm1029317046-275856042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hyperlink" Target="https://www.istockphoto.com/vector/vector-isometric-pie-chart-design-modern-template-for-creating-infographics-gm1029317046-275856042" TargetMode="External"/><Relationship Id="rId4" Type="http://schemas.openxmlformats.org/officeDocument/2006/relationships/image" Target="../media/image17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hyperlink" Target="https://www.istockphoto.com/vector/vector-isometric-pie-chart-design-modern-template-for-creating-infographics-gm1029317046-275856042" TargetMode="External"/><Relationship Id="rId4" Type="http://schemas.openxmlformats.org/officeDocument/2006/relationships/image" Target="../media/image16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Section Header_Gradient" showMasterSp="0">
  <p:cSld name="14_Section Header_Gradi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648677" y="2034722"/>
            <a:ext cx="68775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Montserrat"/>
              <a:buNone/>
              <a:defRPr sz="405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648677" y="3113504"/>
            <a:ext cx="68775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-1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272880" y="272880"/>
                </a:moveTo>
                <a:lnTo>
                  <a:pt x="272880" y="6585120"/>
                </a:lnTo>
                <a:lnTo>
                  <a:pt x="11030698" y="6585120"/>
                </a:lnTo>
                <a:lnTo>
                  <a:pt x="11919120" y="5449458"/>
                </a:lnTo>
                <a:lnTo>
                  <a:pt x="11919120" y="27288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100638"/>
                </a:lnTo>
                <a:lnTo>
                  <a:pt x="12192000" y="6858000"/>
                </a:lnTo>
                <a:lnTo>
                  <a:pt x="108172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b="0" l="7663" r="0" t="77965"/>
          <a:stretch/>
        </p:blipFill>
        <p:spPr>
          <a:xfrm flipH="1" rot="5400000">
            <a:off x="-1327661" y="2177403"/>
            <a:ext cx="4303998" cy="788695"/>
          </a:xfrm>
          <a:custGeom>
            <a:rect b="b" l="l" r="r" t="t"/>
            <a:pathLst>
              <a:path extrusionOk="0" h="1051593" w="5738664">
                <a:moveTo>
                  <a:pt x="5738664" y="1051593"/>
                </a:moveTo>
                <a:lnTo>
                  <a:pt x="5738664" y="0"/>
                </a:lnTo>
                <a:lnTo>
                  <a:pt x="0" y="0"/>
                </a:lnTo>
                <a:lnTo>
                  <a:pt x="0" y="1051593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0778" y="419752"/>
            <a:ext cx="1641269" cy="41195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514350" y="390906"/>
            <a:ext cx="81129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0_Thank You_Gradient" showMasterSp="0">
  <p:cSld name="40_Thank You_Gradi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-1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275280" y="275280"/>
                </a:moveTo>
                <a:lnTo>
                  <a:pt x="275280" y="6582720"/>
                </a:lnTo>
                <a:lnTo>
                  <a:pt x="11032575" y="6582720"/>
                </a:lnTo>
                <a:lnTo>
                  <a:pt x="11916720" y="5452526"/>
                </a:lnTo>
                <a:lnTo>
                  <a:pt x="11916720" y="275280"/>
                </a:lnTo>
                <a:lnTo>
                  <a:pt x="275280" y="27528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4814" y="419751"/>
            <a:ext cx="8254374" cy="4303997"/>
          </a:xfrm>
          <a:custGeom>
            <a:rect b="b" l="l" r="r" t="t"/>
            <a:pathLst>
              <a:path extrusionOk="0" h="5738663" w="11005832">
                <a:moveTo>
                  <a:pt x="10825427" y="5556928"/>
                </a:moveTo>
                <a:lnTo>
                  <a:pt x="11005832" y="5556928"/>
                </a:lnTo>
                <a:lnTo>
                  <a:pt x="11005832" y="5738663"/>
                </a:lnTo>
                <a:lnTo>
                  <a:pt x="10825427" y="5738663"/>
                </a:lnTo>
                <a:close/>
                <a:moveTo>
                  <a:pt x="0" y="4722847"/>
                </a:moveTo>
                <a:lnTo>
                  <a:pt x="11005832" y="4722847"/>
                </a:lnTo>
                <a:lnTo>
                  <a:pt x="11005832" y="4945268"/>
                </a:lnTo>
                <a:lnTo>
                  <a:pt x="10812201" y="4945268"/>
                </a:lnTo>
                <a:lnTo>
                  <a:pt x="10812201" y="5127003"/>
                </a:lnTo>
                <a:lnTo>
                  <a:pt x="10621540" y="5127003"/>
                </a:lnTo>
                <a:lnTo>
                  <a:pt x="10621540" y="5367437"/>
                </a:lnTo>
                <a:lnTo>
                  <a:pt x="10421610" y="5367437"/>
                </a:lnTo>
                <a:lnTo>
                  <a:pt x="10421610" y="5527055"/>
                </a:lnTo>
                <a:lnTo>
                  <a:pt x="10229414" y="5527055"/>
                </a:lnTo>
                <a:lnTo>
                  <a:pt x="10229414" y="5738663"/>
                </a:lnTo>
                <a:lnTo>
                  <a:pt x="0" y="5738663"/>
                </a:lnTo>
                <a:close/>
                <a:moveTo>
                  <a:pt x="0" y="0"/>
                </a:moveTo>
                <a:lnTo>
                  <a:pt x="11005832" y="0"/>
                </a:lnTo>
                <a:lnTo>
                  <a:pt x="11005832" y="1015819"/>
                </a:lnTo>
                <a:lnTo>
                  <a:pt x="0" y="1015819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63" name="Google Shape;63;p15"/>
          <p:cNvGrpSpPr/>
          <p:nvPr/>
        </p:nvGrpSpPr>
        <p:grpSpPr>
          <a:xfrm>
            <a:off x="2925524" y="2159241"/>
            <a:ext cx="3292523" cy="824807"/>
            <a:chOff x="10573833" y="4992967"/>
            <a:chExt cx="923543" cy="231356"/>
          </a:xfrm>
        </p:grpSpPr>
        <p:sp>
          <p:nvSpPr>
            <p:cNvPr id="64" name="Google Shape;64;p15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65" name="Google Shape;65;p15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66" name="Google Shape;66;p15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67" name="Google Shape;67;p15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8" name="Google Shape;68;p15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9" name="Google Shape;69;p15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0" name="Google Shape;70;p15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1" name="Google Shape;71;p15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2" name="Google Shape;72;p15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73" name="Google Shape;73;p15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74" name="Google Shape;74;p15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95225" y="4917474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_Title Layout_Gradient" showMasterSp="0">
  <p:cSld name="01_Title Layout_Gradie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13148" y="4110643"/>
            <a:ext cx="39528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​"/>
              <a:defRPr b="1" sz="13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Char char="​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​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413148" y="1335881"/>
            <a:ext cx="7089600" cy="16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Montserrat"/>
              <a:buNone/>
              <a:defRPr sz="405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2" type="body"/>
          </p:nvPr>
        </p:nvSpPr>
        <p:spPr>
          <a:xfrm>
            <a:off x="413147" y="3113504"/>
            <a:ext cx="70896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3" type="body"/>
          </p:nvPr>
        </p:nvSpPr>
        <p:spPr>
          <a:xfrm>
            <a:off x="413149" y="4539083"/>
            <a:ext cx="3952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3147" y="419752"/>
            <a:ext cx="1641269" cy="41195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idx="4" type="body"/>
          </p:nvPr>
        </p:nvSpPr>
        <p:spPr>
          <a:xfrm>
            <a:off x="413149" y="4356574"/>
            <a:ext cx="3952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​"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Char char="​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​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7"/>
          <p:cNvSpPr/>
          <p:nvPr/>
        </p:nvSpPr>
        <p:spPr>
          <a:xfrm>
            <a:off x="-1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275280" y="275280"/>
                </a:moveTo>
                <a:lnTo>
                  <a:pt x="275280" y="6582720"/>
                </a:lnTo>
                <a:lnTo>
                  <a:pt x="11032575" y="6582720"/>
                </a:lnTo>
                <a:lnTo>
                  <a:pt x="11916720" y="5452526"/>
                </a:lnTo>
                <a:lnTo>
                  <a:pt x="11916720" y="275280"/>
                </a:lnTo>
                <a:lnTo>
                  <a:pt x="275280" y="27528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78077" l="7663" r="0" t="0"/>
          <a:stretch/>
        </p:blipFill>
        <p:spPr>
          <a:xfrm flipH="1" rot="5400000">
            <a:off x="6154846" y="2179408"/>
            <a:ext cx="4303998" cy="784685"/>
          </a:xfrm>
          <a:custGeom>
            <a:rect b="b" l="l" r="r" t="t"/>
            <a:pathLst>
              <a:path extrusionOk="0" h="1046246" w="5738664">
                <a:moveTo>
                  <a:pt x="5738664" y="1046246"/>
                </a:moveTo>
                <a:lnTo>
                  <a:pt x="5738664" y="0"/>
                </a:lnTo>
                <a:lnTo>
                  <a:pt x="732423" y="0"/>
                </a:lnTo>
                <a:lnTo>
                  <a:pt x="732423" y="156178"/>
                </a:lnTo>
                <a:lnTo>
                  <a:pt x="492465" y="156178"/>
                </a:lnTo>
                <a:lnTo>
                  <a:pt x="492465" y="374786"/>
                </a:lnTo>
                <a:lnTo>
                  <a:pt x="256175" y="374786"/>
                </a:lnTo>
                <a:lnTo>
                  <a:pt x="256175" y="593396"/>
                </a:lnTo>
                <a:lnTo>
                  <a:pt x="0" y="593396"/>
                </a:lnTo>
                <a:lnTo>
                  <a:pt x="0" y="1046246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2" name="Google Shape;102;p17"/>
          <p:cNvSpPr/>
          <p:nvPr/>
        </p:nvSpPr>
        <p:spPr>
          <a:xfrm>
            <a:off x="8112919" y="3825478"/>
            <a:ext cx="1031081" cy="1318022"/>
          </a:xfrm>
          <a:custGeom>
            <a:rect b="b" l="l" r="r" t="t"/>
            <a:pathLst>
              <a:path extrusionOk="0" h="1107" w="866">
                <a:moveTo>
                  <a:pt x="866" y="1107"/>
                </a:moveTo>
                <a:lnTo>
                  <a:pt x="866" y="0"/>
                </a:lnTo>
                <a:lnTo>
                  <a:pt x="0" y="1107"/>
                </a:lnTo>
                <a:lnTo>
                  <a:pt x="866" y="110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595221" y="4913702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75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_Blank" showMasterSp="0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5915222"/>
                </a:lnTo>
                <a:lnTo>
                  <a:pt x="1145447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7" name="Google Shape;107;p18"/>
          <p:cNvGrpSpPr/>
          <p:nvPr/>
        </p:nvGrpSpPr>
        <p:grpSpPr>
          <a:xfrm>
            <a:off x="206348" y="4761487"/>
            <a:ext cx="704386" cy="176455"/>
            <a:chOff x="10573833" y="4992967"/>
            <a:chExt cx="923543" cy="231356"/>
          </a:xfrm>
        </p:grpSpPr>
        <p:sp>
          <p:nvSpPr>
            <p:cNvPr id="108" name="Google Shape;108;p18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5000">
                  <a:schemeClr val="accent2"/>
                </a:gs>
                <a:gs pos="100000">
                  <a:schemeClr val="accent3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09" name="Google Shape;109;p18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110" name="Google Shape;110;p18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111" name="Google Shape;111;p18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12" name="Google Shape;112;p18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13" name="Google Shape;113;p18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14" name="Google Shape;114;p18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15" name="Google Shape;115;p18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16" name="Google Shape;116;p18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117" name="Google Shape;117;p18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118" name="Google Shape;118;p18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_Title and Content">
  <p:cSld name="02_Title and Conten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11956" y="383185"/>
            <a:ext cx="83202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13148" y="1752601"/>
            <a:ext cx="8319000" cy="28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413148" y="1338263"/>
            <a:ext cx="83190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b="0" sz="165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Section Header_Gradient" showMasterSp="0">
  <p:cSld name="14_Section Header_Gradie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1648677" y="2034722"/>
            <a:ext cx="68775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Montserrat"/>
              <a:buNone/>
              <a:defRPr sz="405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1648677" y="3113504"/>
            <a:ext cx="68775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20"/>
          <p:cNvSpPr/>
          <p:nvPr/>
        </p:nvSpPr>
        <p:spPr>
          <a:xfrm>
            <a:off x="-1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272880" y="272880"/>
                </a:moveTo>
                <a:lnTo>
                  <a:pt x="272880" y="6585120"/>
                </a:lnTo>
                <a:lnTo>
                  <a:pt x="11030698" y="6585120"/>
                </a:lnTo>
                <a:lnTo>
                  <a:pt x="11919120" y="5449458"/>
                </a:lnTo>
                <a:lnTo>
                  <a:pt x="11919120" y="27288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100638"/>
                </a:lnTo>
                <a:lnTo>
                  <a:pt x="12192000" y="6858000"/>
                </a:lnTo>
                <a:lnTo>
                  <a:pt x="108172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2">
            <a:alphaModFix/>
          </a:blip>
          <a:srcRect b="0" l="7663" r="0" t="77965"/>
          <a:stretch/>
        </p:blipFill>
        <p:spPr>
          <a:xfrm flipH="1" rot="5400000">
            <a:off x="-1327661" y="2177403"/>
            <a:ext cx="4303998" cy="788695"/>
          </a:xfrm>
          <a:custGeom>
            <a:rect b="b" l="l" r="r" t="t"/>
            <a:pathLst>
              <a:path extrusionOk="0" h="1051593" w="5738664">
                <a:moveTo>
                  <a:pt x="5738664" y="1051593"/>
                </a:moveTo>
                <a:lnTo>
                  <a:pt x="5738664" y="0"/>
                </a:lnTo>
                <a:lnTo>
                  <a:pt x="0" y="0"/>
                </a:lnTo>
                <a:lnTo>
                  <a:pt x="0" y="1051593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0778" y="419752"/>
            <a:ext cx="1641269" cy="41195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0_Thank You_Gradient" showMasterSp="0">
  <p:cSld name="40_Thank You_Gradien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>
            <a:off x="-1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275280" y="275280"/>
                </a:moveTo>
                <a:lnTo>
                  <a:pt x="275280" y="6582720"/>
                </a:lnTo>
                <a:lnTo>
                  <a:pt x="11032575" y="6582720"/>
                </a:lnTo>
                <a:lnTo>
                  <a:pt x="11916720" y="5452526"/>
                </a:lnTo>
                <a:lnTo>
                  <a:pt x="11916720" y="275280"/>
                </a:lnTo>
                <a:lnTo>
                  <a:pt x="275280" y="27528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4814" y="419751"/>
            <a:ext cx="8254374" cy="4303997"/>
          </a:xfrm>
          <a:custGeom>
            <a:rect b="b" l="l" r="r" t="t"/>
            <a:pathLst>
              <a:path extrusionOk="0" h="5738663" w="11005832">
                <a:moveTo>
                  <a:pt x="10825427" y="5556928"/>
                </a:moveTo>
                <a:lnTo>
                  <a:pt x="11005832" y="5556928"/>
                </a:lnTo>
                <a:lnTo>
                  <a:pt x="11005832" y="5738663"/>
                </a:lnTo>
                <a:lnTo>
                  <a:pt x="10825427" y="5738663"/>
                </a:lnTo>
                <a:close/>
                <a:moveTo>
                  <a:pt x="0" y="4722847"/>
                </a:moveTo>
                <a:lnTo>
                  <a:pt x="11005832" y="4722847"/>
                </a:lnTo>
                <a:lnTo>
                  <a:pt x="11005832" y="4945268"/>
                </a:lnTo>
                <a:lnTo>
                  <a:pt x="10812201" y="4945268"/>
                </a:lnTo>
                <a:lnTo>
                  <a:pt x="10812201" y="5127003"/>
                </a:lnTo>
                <a:lnTo>
                  <a:pt x="10621540" y="5127003"/>
                </a:lnTo>
                <a:lnTo>
                  <a:pt x="10621540" y="5367437"/>
                </a:lnTo>
                <a:lnTo>
                  <a:pt x="10421610" y="5367437"/>
                </a:lnTo>
                <a:lnTo>
                  <a:pt x="10421610" y="5527055"/>
                </a:lnTo>
                <a:lnTo>
                  <a:pt x="10229414" y="5527055"/>
                </a:lnTo>
                <a:lnTo>
                  <a:pt x="10229414" y="5738663"/>
                </a:lnTo>
                <a:lnTo>
                  <a:pt x="0" y="5738663"/>
                </a:lnTo>
                <a:close/>
                <a:moveTo>
                  <a:pt x="0" y="0"/>
                </a:moveTo>
                <a:lnTo>
                  <a:pt x="11005832" y="0"/>
                </a:lnTo>
                <a:lnTo>
                  <a:pt x="11005832" y="1015819"/>
                </a:lnTo>
                <a:lnTo>
                  <a:pt x="0" y="1015819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36" name="Google Shape;136;p21"/>
          <p:cNvGrpSpPr/>
          <p:nvPr/>
        </p:nvGrpSpPr>
        <p:grpSpPr>
          <a:xfrm>
            <a:off x="2925524" y="2159241"/>
            <a:ext cx="3292523" cy="824807"/>
            <a:chOff x="10573833" y="4992967"/>
            <a:chExt cx="923543" cy="231356"/>
          </a:xfrm>
        </p:grpSpPr>
        <p:sp>
          <p:nvSpPr>
            <p:cNvPr id="137" name="Google Shape;137;p21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38" name="Google Shape;138;p21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139" name="Google Shape;139;p21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140" name="Google Shape;140;p21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41" name="Google Shape;141;p21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42" name="Google Shape;142;p21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43" name="Google Shape;143;p21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44" name="Google Shape;144;p21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45" name="Google Shape;145;p21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146" name="Google Shape;146;p21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147" name="Google Shape;147;p21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595225" y="4917474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Narrow Title Three Columns" showMasterSp="0">
  <p:cSld name="12_Narrow Title Three Columns">
    <p:bg>
      <p:bgPr>
        <a:solidFill>
          <a:schemeClr val="accen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411956" y="211234"/>
            <a:ext cx="83202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/>
        </p:nvSpPr>
        <p:spPr>
          <a:xfrm>
            <a:off x="-1" y="-2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274320" y="274324"/>
                </a:moveTo>
                <a:lnTo>
                  <a:pt x="274320" y="1020309"/>
                </a:lnTo>
                <a:lnTo>
                  <a:pt x="11570536" y="1020309"/>
                </a:lnTo>
                <a:lnTo>
                  <a:pt x="11917365" y="576961"/>
                </a:lnTo>
                <a:lnTo>
                  <a:pt x="11917365" y="27432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915222"/>
                </a:lnTo>
                <a:lnTo>
                  <a:pt x="1145447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413148" y="858643"/>
            <a:ext cx="83190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b="0" sz="165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153" name="Google Shape;153;p22"/>
          <p:cNvSpPr txBox="1"/>
          <p:nvPr>
            <p:ph idx="2" type="body"/>
          </p:nvPr>
        </p:nvSpPr>
        <p:spPr>
          <a:xfrm>
            <a:off x="6228874" y="1338263"/>
            <a:ext cx="2503200" cy="3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3" type="body"/>
          </p:nvPr>
        </p:nvSpPr>
        <p:spPr>
          <a:xfrm>
            <a:off x="3319819" y="1338263"/>
            <a:ext cx="2500200" cy="3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4" type="body"/>
          </p:nvPr>
        </p:nvSpPr>
        <p:spPr>
          <a:xfrm>
            <a:off x="410765" y="1338263"/>
            <a:ext cx="2500200" cy="3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2"/>
          <p:cNvSpPr/>
          <p:nvPr/>
        </p:nvSpPr>
        <p:spPr>
          <a:xfrm>
            <a:off x="292767" y="266638"/>
            <a:ext cx="56908" cy="437009"/>
          </a:xfrm>
          <a:custGeom>
            <a:rect b="b" l="l" r="r" t="t"/>
            <a:pathLst>
              <a:path extrusionOk="0" h="582679" w="75877">
                <a:moveTo>
                  <a:pt x="7506" y="537183"/>
                </a:moveTo>
                <a:lnTo>
                  <a:pt x="72878" y="574920"/>
                </a:lnTo>
                <a:lnTo>
                  <a:pt x="68401" y="582679"/>
                </a:lnTo>
                <a:lnTo>
                  <a:pt x="3029" y="544943"/>
                </a:lnTo>
                <a:close/>
                <a:moveTo>
                  <a:pt x="4014" y="453278"/>
                </a:moveTo>
                <a:lnTo>
                  <a:pt x="74937" y="479093"/>
                </a:lnTo>
                <a:lnTo>
                  <a:pt x="71878" y="487509"/>
                </a:lnTo>
                <a:lnTo>
                  <a:pt x="955" y="461694"/>
                </a:lnTo>
                <a:close/>
                <a:moveTo>
                  <a:pt x="1552" y="369896"/>
                </a:moveTo>
                <a:lnTo>
                  <a:pt x="75877" y="382997"/>
                </a:lnTo>
                <a:lnTo>
                  <a:pt x="74325" y="391816"/>
                </a:lnTo>
                <a:lnTo>
                  <a:pt x="0" y="378714"/>
                </a:lnTo>
                <a:close/>
                <a:moveTo>
                  <a:pt x="209" y="286856"/>
                </a:moveTo>
                <a:lnTo>
                  <a:pt x="75683" y="286856"/>
                </a:lnTo>
                <a:lnTo>
                  <a:pt x="75683" y="295809"/>
                </a:lnTo>
                <a:lnTo>
                  <a:pt x="209" y="295809"/>
                </a:lnTo>
                <a:close/>
                <a:moveTo>
                  <a:pt x="74325" y="190849"/>
                </a:moveTo>
                <a:lnTo>
                  <a:pt x="75877" y="199668"/>
                </a:lnTo>
                <a:lnTo>
                  <a:pt x="1552" y="212770"/>
                </a:lnTo>
                <a:lnTo>
                  <a:pt x="0" y="203951"/>
                </a:lnTo>
                <a:close/>
                <a:moveTo>
                  <a:pt x="71878" y="95156"/>
                </a:moveTo>
                <a:lnTo>
                  <a:pt x="74937" y="103572"/>
                </a:lnTo>
                <a:lnTo>
                  <a:pt x="4014" y="129387"/>
                </a:lnTo>
                <a:lnTo>
                  <a:pt x="955" y="120971"/>
                </a:lnTo>
                <a:close/>
                <a:moveTo>
                  <a:pt x="68401" y="0"/>
                </a:moveTo>
                <a:lnTo>
                  <a:pt x="72878" y="7760"/>
                </a:lnTo>
                <a:lnTo>
                  <a:pt x="7506" y="45497"/>
                </a:lnTo>
                <a:lnTo>
                  <a:pt x="3029" y="377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7" name="Google Shape;157;p22"/>
          <p:cNvGrpSpPr/>
          <p:nvPr/>
        </p:nvGrpSpPr>
        <p:grpSpPr>
          <a:xfrm>
            <a:off x="206348" y="4761487"/>
            <a:ext cx="704386" cy="176455"/>
            <a:chOff x="10573833" y="4992967"/>
            <a:chExt cx="923543" cy="231356"/>
          </a:xfrm>
        </p:grpSpPr>
        <p:sp>
          <p:nvSpPr>
            <p:cNvPr id="158" name="Google Shape;158;p22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5000">
                  <a:schemeClr val="accent2"/>
                </a:gs>
                <a:gs pos="100000">
                  <a:schemeClr val="accent3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59" name="Google Shape;159;p22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160" name="Google Shape;160;p22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161" name="Google Shape;161;p22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62" name="Google Shape;162;p22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63" name="Google Shape;163;p22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64" name="Google Shape;164;p22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65" name="Google Shape;165;p22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66" name="Google Shape;166;p22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167" name="Google Shape;167;p22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168" name="Google Shape;168;p22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8595221" y="4913696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75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_Two Content">
  <p:cSld name="03_Two Conten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411956" y="383185"/>
            <a:ext cx="83202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411956" y="1752600"/>
            <a:ext cx="3954000" cy="28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2" type="body"/>
          </p:nvPr>
        </p:nvSpPr>
        <p:spPr>
          <a:xfrm>
            <a:off x="4777980" y="1752600"/>
            <a:ext cx="3954000" cy="28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23"/>
          <p:cNvSpPr txBox="1"/>
          <p:nvPr>
            <p:ph idx="3" type="body"/>
          </p:nvPr>
        </p:nvSpPr>
        <p:spPr>
          <a:xfrm>
            <a:off x="411957" y="1340381"/>
            <a:ext cx="8320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b="0" sz="165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_Weighted Right">
  <p:cSld name="04_Weighted Righ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411956" y="383185"/>
            <a:ext cx="83202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411957" y="1752600"/>
            <a:ext cx="2464500" cy="2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2" type="body"/>
          </p:nvPr>
        </p:nvSpPr>
        <p:spPr>
          <a:xfrm>
            <a:off x="3288505" y="1752600"/>
            <a:ext cx="5443500" cy="2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24"/>
          <p:cNvSpPr txBox="1"/>
          <p:nvPr>
            <p:ph idx="3" type="body"/>
          </p:nvPr>
        </p:nvSpPr>
        <p:spPr>
          <a:xfrm>
            <a:off x="411957" y="1340381"/>
            <a:ext cx="8320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b="0" sz="165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181" name="Google Shape;181;p24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Weighted Left">
  <p:cSld name="05_Weighted Lef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411956" y="383185"/>
            <a:ext cx="83202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6265166" y="1752601"/>
            <a:ext cx="2465700" cy="28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2" type="body"/>
          </p:nvPr>
        </p:nvSpPr>
        <p:spPr>
          <a:xfrm>
            <a:off x="411956" y="1752601"/>
            <a:ext cx="5441400" cy="28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25"/>
          <p:cNvSpPr txBox="1"/>
          <p:nvPr>
            <p:ph idx="3" type="body"/>
          </p:nvPr>
        </p:nvSpPr>
        <p:spPr>
          <a:xfrm>
            <a:off x="411957" y="1340381"/>
            <a:ext cx="8320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b="0" sz="165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187" name="Google Shape;187;p25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6_Three Content">
  <p:cSld name="06_Three Conten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410766" y="383185"/>
            <a:ext cx="83220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6228874" y="1752601"/>
            <a:ext cx="2503200" cy="28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26"/>
          <p:cNvSpPr txBox="1"/>
          <p:nvPr>
            <p:ph idx="2" type="body"/>
          </p:nvPr>
        </p:nvSpPr>
        <p:spPr>
          <a:xfrm>
            <a:off x="3319819" y="1752601"/>
            <a:ext cx="2500200" cy="28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26"/>
          <p:cNvSpPr txBox="1"/>
          <p:nvPr>
            <p:ph idx="3" type="body"/>
          </p:nvPr>
        </p:nvSpPr>
        <p:spPr>
          <a:xfrm>
            <a:off x="410765" y="1752601"/>
            <a:ext cx="2500200" cy="28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26"/>
          <p:cNvSpPr txBox="1"/>
          <p:nvPr>
            <p:ph idx="4" type="body"/>
          </p:nvPr>
        </p:nvSpPr>
        <p:spPr>
          <a:xfrm>
            <a:off x="411957" y="1340381"/>
            <a:ext cx="8320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b="0" sz="165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194" name="Google Shape;194;p26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_Four Content">
  <p:cSld name="07_Four Conten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411956" y="383185"/>
            <a:ext cx="83202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411957" y="1752601"/>
            <a:ext cx="1770600" cy="28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27"/>
          <p:cNvSpPr txBox="1"/>
          <p:nvPr>
            <p:ph idx="2" type="body"/>
          </p:nvPr>
        </p:nvSpPr>
        <p:spPr>
          <a:xfrm>
            <a:off x="2594372" y="1752601"/>
            <a:ext cx="1771800" cy="28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27"/>
          <p:cNvSpPr txBox="1"/>
          <p:nvPr>
            <p:ph idx="3" type="body"/>
          </p:nvPr>
        </p:nvSpPr>
        <p:spPr>
          <a:xfrm>
            <a:off x="4777979" y="1752601"/>
            <a:ext cx="1771800" cy="28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27"/>
          <p:cNvSpPr txBox="1"/>
          <p:nvPr>
            <p:ph idx="4" type="body"/>
          </p:nvPr>
        </p:nvSpPr>
        <p:spPr>
          <a:xfrm>
            <a:off x="6961585" y="1752601"/>
            <a:ext cx="1770600" cy="28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27"/>
          <p:cNvSpPr txBox="1"/>
          <p:nvPr>
            <p:ph idx="5" type="body"/>
          </p:nvPr>
        </p:nvSpPr>
        <p:spPr>
          <a:xfrm>
            <a:off x="411957" y="1340381"/>
            <a:ext cx="8320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b="0" sz="165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202" name="Google Shape;202;p27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8_Title Only">
  <p:cSld name="08_Title Only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411956" y="383185"/>
            <a:ext cx="83202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8"/>
          <p:cNvSpPr txBox="1"/>
          <p:nvPr>
            <p:ph idx="1" type="body"/>
          </p:nvPr>
        </p:nvSpPr>
        <p:spPr>
          <a:xfrm>
            <a:off x="411957" y="1340381"/>
            <a:ext cx="8320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b="0" sz="165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206" name="Google Shape;206;p28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75"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omparison">
  <p:cSld name="15_Comparison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411956" y="383185"/>
            <a:ext cx="83202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411958" y="2392945"/>
            <a:ext cx="3954000" cy="21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 sz="15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 sz="1350"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05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 sz="1350"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 sz="105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29"/>
          <p:cNvSpPr txBox="1"/>
          <p:nvPr>
            <p:ph idx="2" type="body"/>
          </p:nvPr>
        </p:nvSpPr>
        <p:spPr>
          <a:xfrm>
            <a:off x="4777978" y="2392945"/>
            <a:ext cx="3954000" cy="21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 sz="15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 sz="1350"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05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 sz="1350"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 sz="105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29"/>
          <p:cNvSpPr txBox="1"/>
          <p:nvPr>
            <p:ph idx="3" type="body"/>
          </p:nvPr>
        </p:nvSpPr>
        <p:spPr>
          <a:xfrm>
            <a:off x="411959" y="1779116"/>
            <a:ext cx="395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250"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212" name="Google Shape;212;p29"/>
          <p:cNvSpPr txBox="1"/>
          <p:nvPr>
            <p:ph idx="4" type="body"/>
          </p:nvPr>
        </p:nvSpPr>
        <p:spPr>
          <a:xfrm>
            <a:off x="4777977" y="1779116"/>
            <a:ext cx="395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250"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213" name="Google Shape;213;p29"/>
          <p:cNvSpPr/>
          <p:nvPr/>
        </p:nvSpPr>
        <p:spPr>
          <a:xfrm>
            <a:off x="411957" y="2176583"/>
            <a:ext cx="3954000" cy="5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29"/>
          <p:cNvSpPr/>
          <p:nvPr/>
        </p:nvSpPr>
        <p:spPr>
          <a:xfrm>
            <a:off x="4777978" y="2176583"/>
            <a:ext cx="3954000" cy="5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29"/>
          <p:cNvSpPr txBox="1"/>
          <p:nvPr>
            <p:ph idx="5" type="body"/>
          </p:nvPr>
        </p:nvSpPr>
        <p:spPr>
          <a:xfrm>
            <a:off x="411957" y="1340381"/>
            <a:ext cx="8320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b="0" sz="165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216" name="Google Shape;216;p29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hart and Content Right_Gradient" showMasterSp="0">
  <p:cSld name="16_Chart and Content Right_Gradien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274638" y="1"/>
                </a:lnTo>
                <a:lnTo>
                  <a:pt x="274638" y="6071461"/>
                </a:lnTo>
                <a:lnTo>
                  <a:pt x="5097405" y="6075363"/>
                </a:lnTo>
                <a:lnTo>
                  <a:pt x="5819775" y="5151965"/>
                </a:lnTo>
                <a:lnTo>
                  <a:pt x="5819775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0"/>
          <p:cNvSpPr/>
          <p:nvPr>
            <p:ph idx="2" type="chart"/>
          </p:nvPr>
        </p:nvSpPr>
        <p:spPr>
          <a:xfrm>
            <a:off x="616232" y="1291666"/>
            <a:ext cx="3339600" cy="25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ctr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​"/>
              <a:defRPr b="0" i="0" sz="16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b="1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​"/>
              <a:defRPr b="0" i="0" sz="105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​"/>
              <a:defRPr b="0" i="0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“"/>
              <a:defRPr b="0" i="0" sz="16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Clr>
                <a:schemeClr val="accent1"/>
              </a:buClr>
              <a:buSzPts val="1400"/>
              <a:buFont typeface="Arial"/>
              <a:buChar char="•"/>
              <a:defRPr b="1" i="0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20" name="Google Shape;220;p30"/>
          <p:cNvSpPr txBox="1"/>
          <p:nvPr>
            <p:ph idx="1" type="body"/>
          </p:nvPr>
        </p:nvSpPr>
        <p:spPr>
          <a:xfrm>
            <a:off x="616734" y="609600"/>
            <a:ext cx="33384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16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221" name="Google Shape;221;p30"/>
          <p:cNvSpPr txBox="1"/>
          <p:nvPr>
            <p:ph idx="3" type="body"/>
          </p:nvPr>
        </p:nvSpPr>
        <p:spPr>
          <a:xfrm>
            <a:off x="4777979" y="586978"/>
            <a:ext cx="3954000" cy="39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571500" lvl="0" marL="45720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​"/>
              <a:defRPr b="1" sz="4050"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algn="l">
              <a:lnSpc>
                <a:spcPct val="83000"/>
              </a:lnSpc>
              <a:spcBef>
                <a:spcPts val="225"/>
              </a:spcBef>
              <a:spcAft>
                <a:spcPts val="0"/>
              </a:spcAft>
              <a:buSzPts val="2800"/>
              <a:buFont typeface="Arial"/>
              <a:buChar char="​"/>
              <a:defRPr sz="2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20000"/>
              </a:lnSpc>
              <a:spcBef>
                <a:spcPts val="22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​"/>
              <a:defRPr sz="13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​"/>
              <a:defRPr sz="105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​"/>
              <a:defRPr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222" name="Google Shape;222;p30"/>
          <p:cNvGrpSpPr/>
          <p:nvPr/>
        </p:nvGrpSpPr>
        <p:grpSpPr>
          <a:xfrm>
            <a:off x="206348" y="4761487"/>
            <a:ext cx="704386" cy="176455"/>
            <a:chOff x="10573833" y="4992967"/>
            <a:chExt cx="923543" cy="231356"/>
          </a:xfrm>
        </p:grpSpPr>
        <p:sp>
          <p:nvSpPr>
            <p:cNvPr id="223" name="Google Shape;223;p30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5000">
                  <a:schemeClr val="accent2"/>
                </a:gs>
                <a:gs pos="100000">
                  <a:schemeClr val="accent3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24" name="Google Shape;224;p30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225" name="Google Shape;225;p30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226" name="Google Shape;226;p30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27" name="Google Shape;227;p30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28" name="Google Shape;228;p30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29" name="Google Shape;229;p30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30" name="Google Shape;230;p30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31" name="Google Shape;231;p30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232" name="Google Shape;232;p30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233" name="Google Shape;233;p30"/>
          <p:cNvSpPr/>
          <p:nvPr/>
        </p:nvSpPr>
        <p:spPr>
          <a:xfrm>
            <a:off x="205979" y="301196"/>
            <a:ext cx="4160100" cy="2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0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0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hart and Content Left_Gradient" showMasterSp="0">
  <p:cSld name="17_Chart and Content Left_Gradie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6362699" y="0"/>
                </a:lnTo>
                <a:lnTo>
                  <a:pt x="6362699" y="6075363"/>
                </a:lnTo>
                <a:lnTo>
                  <a:pt x="6645276" y="6075363"/>
                </a:lnTo>
                <a:lnTo>
                  <a:pt x="10920355" y="6075363"/>
                </a:lnTo>
                <a:lnTo>
                  <a:pt x="11194993" y="6075363"/>
                </a:lnTo>
                <a:lnTo>
                  <a:pt x="11917363" y="5151965"/>
                </a:lnTo>
                <a:lnTo>
                  <a:pt x="1191736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1"/>
          <p:cNvSpPr/>
          <p:nvPr>
            <p:ph idx="2" type="chart"/>
          </p:nvPr>
        </p:nvSpPr>
        <p:spPr>
          <a:xfrm>
            <a:off x="5178028" y="1291666"/>
            <a:ext cx="3354000" cy="25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ctr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​"/>
              <a:defRPr b="0" i="0" sz="16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b="1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​"/>
              <a:defRPr b="0" i="0" sz="105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​"/>
              <a:defRPr b="0" i="0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“"/>
              <a:defRPr b="0" i="0" sz="16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Clr>
                <a:schemeClr val="accent1"/>
              </a:buClr>
              <a:buSzPts val="1400"/>
              <a:buFont typeface="Arial"/>
              <a:buChar char="•"/>
              <a:defRPr b="1" i="0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5178028" y="609600"/>
            <a:ext cx="33540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16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240" name="Google Shape;240;p31"/>
          <p:cNvSpPr txBox="1"/>
          <p:nvPr>
            <p:ph idx="3" type="body"/>
          </p:nvPr>
        </p:nvSpPr>
        <p:spPr>
          <a:xfrm>
            <a:off x="411958" y="586978"/>
            <a:ext cx="3954000" cy="39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571500" lvl="0" marL="45720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​"/>
              <a:defRPr b="1" sz="4050"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algn="l">
              <a:lnSpc>
                <a:spcPct val="83000"/>
              </a:lnSpc>
              <a:spcBef>
                <a:spcPts val="225"/>
              </a:spcBef>
              <a:spcAft>
                <a:spcPts val="0"/>
              </a:spcAft>
              <a:buSzPts val="2800"/>
              <a:buFont typeface="Arial"/>
              <a:buChar char="​"/>
              <a:defRPr sz="21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42900" lvl="2" marL="1371600" algn="l">
              <a:lnSpc>
                <a:spcPct val="120000"/>
              </a:lnSpc>
              <a:spcBef>
                <a:spcPts val="22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​"/>
              <a:defRPr sz="13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​"/>
              <a:defRPr sz="105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​"/>
              <a:defRPr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241" name="Google Shape;241;p31"/>
          <p:cNvGrpSpPr/>
          <p:nvPr/>
        </p:nvGrpSpPr>
        <p:grpSpPr>
          <a:xfrm>
            <a:off x="206348" y="4761487"/>
            <a:ext cx="704386" cy="176455"/>
            <a:chOff x="10573833" y="4992967"/>
            <a:chExt cx="923543" cy="231356"/>
          </a:xfrm>
        </p:grpSpPr>
        <p:sp>
          <p:nvSpPr>
            <p:cNvPr id="242" name="Google Shape;242;p31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5000">
                  <a:schemeClr val="accent2"/>
                </a:gs>
                <a:gs pos="100000">
                  <a:schemeClr val="accent3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43" name="Google Shape;243;p31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244" name="Google Shape;244;p31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245" name="Google Shape;245;p31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46" name="Google Shape;246;p31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47" name="Google Shape;247;p31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48" name="Google Shape;248;p31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49" name="Google Shape;249;p31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50" name="Google Shape;250;p31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251" name="Google Shape;251;p31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252" name="Google Shape;252;p31"/>
          <p:cNvSpPr/>
          <p:nvPr/>
        </p:nvSpPr>
        <p:spPr>
          <a:xfrm>
            <a:off x="4772026" y="125112"/>
            <a:ext cx="4166100" cy="42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1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1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Chart and Content Right_Light Mode" showMasterSp="0">
  <p:cSld name="18_Chart and Content Right_Light Mode">
    <p:bg>
      <p:bgPr>
        <a:solidFill>
          <a:schemeClr val="l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4777979" y="586978"/>
            <a:ext cx="3954000" cy="39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571500" lvl="0" marL="45720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​"/>
              <a:defRPr b="1" sz="4050"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algn="l">
              <a:lnSpc>
                <a:spcPct val="83000"/>
              </a:lnSpc>
              <a:spcBef>
                <a:spcPts val="225"/>
              </a:spcBef>
              <a:spcAft>
                <a:spcPts val="0"/>
              </a:spcAft>
              <a:buSzPts val="2800"/>
              <a:buFont typeface="Arial"/>
              <a:buChar char="​"/>
              <a:defRPr sz="21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42900" lvl="2" marL="1371600" algn="l">
              <a:lnSpc>
                <a:spcPct val="120000"/>
              </a:lnSpc>
              <a:spcBef>
                <a:spcPts val="22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​"/>
              <a:defRPr sz="13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​"/>
              <a:defRPr sz="105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​"/>
              <a:defRPr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257" name="Google Shape;257;p32"/>
          <p:cNvGrpSpPr/>
          <p:nvPr/>
        </p:nvGrpSpPr>
        <p:grpSpPr>
          <a:xfrm>
            <a:off x="206348" y="4761487"/>
            <a:ext cx="704386" cy="176455"/>
            <a:chOff x="10573833" y="4992967"/>
            <a:chExt cx="923543" cy="231356"/>
          </a:xfrm>
        </p:grpSpPr>
        <p:sp>
          <p:nvSpPr>
            <p:cNvPr id="258" name="Google Shape;258;p32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5000">
                  <a:schemeClr val="accent2"/>
                </a:gs>
                <a:gs pos="100000">
                  <a:schemeClr val="accent3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59" name="Google Shape;259;p32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260" name="Google Shape;260;p32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261" name="Google Shape;261;p32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62" name="Google Shape;262;p32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63" name="Google Shape;263;p32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64" name="Google Shape;264;p32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65" name="Google Shape;265;p32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66" name="Google Shape;266;p32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267" name="Google Shape;267;p32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268" name="Google Shape;268;p32"/>
          <p:cNvSpPr/>
          <p:nvPr/>
        </p:nvSpPr>
        <p:spPr>
          <a:xfrm>
            <a:off x="205979" y="1"/>
            <a:ext cx="4158853" cy="4556522"/>
          </a:xfrm>
          <a:custGeom>
            <a:rect b="b" l="l" r="r" t="t"/>
            <a:pathLst>
              <a:path extrusionOk="0" h="6075363" w="5545137">
                <a:moveTo>
                  <a:pt x="0" y="0"/>
                </a:moveTo>
                <a:lnTo>
                  <a:pt x="273050" y="0"/>
                </a:lnTo>
                <a:lnTo>
                  <a:pt x="5272087" y="0"/>
                </a:lnTo>
                <a:lnTo>
                  <a:pt x="5545137" y="0"/>
                </a:lnTo>
                <a:lnTo>
                  <a:pt x="5545137" y="5151965"/>
                </a:lnTo>
                <a:lnTo>
                  <a:pt x="4822767" y="6075363"/>
                </a:lnTo>
                <a:lnTo>
                  <a:pt x="4549717" y="6075363"/>
                </a:lnTo>
                <a:lnTo>
                  <a:pt x="273050" y="6075363"/>
                </a:lnTo>
                <a:lnTo>
                  <a:pt x="0" y="607536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32"/>
          <p:cNvSpPr/>
          <p:nvPr>
            <p:ph idx="2" type="chart"/>
          </p:nvPr>
        </p:nvSpPr>
        <p:spPr>
          <a:xfrm>
            <a:off x="612180" y="1291666"/>
            <a:ext cx="3342900" cy="25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ctr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​"/>
              <a:defRPr b="0" i="0" sz="16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b="1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​"/>
              <a:defRPr b="0" i="0" sz="105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​"/>
              <a:defRPr b="0" i="0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“"/>
              <a:defRPr b="0" i="0" sz="16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Clr>
                <a:schemeClr val="accent1"/>
              </a:buClr>
              <a:buSzPts val="1400"/>
              <a:buFont typeface="Arial"/>
              <a:buChar char="•"/>
              <a:defRPr b="1" i="0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70" name="Google Shape;270;p32"/>
          <p:cNvSpPr txBox="1"/>
          <p:nvPr>
            <p:ph idx="3" type="body"/>
          </p:nvPr>
        </p:nvSpPr>
        <p:spPr>
          <a:xfrm>
            <a:off x="612180" y="609600"/>
            <a:ext cx="33429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16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271" name="Google Shape;271;p32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2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Chart and Content Left_Light Mode" showMasterSp="0">
  <p:cSld name="19_Chart and Content Left_Light Mode"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/>
          <p:nvPr/>
        </p:nvSpPr>
        <p:spPr>
          <a:xfrm>
            <a:off x="4777979" y="1"/>
            <a:ext cx="4160043" cy="4556522"/>
          </a:xfrm>
          <a:custGeom>
            <a:rect b="b" l="l" r="r" t="t"/>
            <a:pathLst>
              <a:path extrusionOk="0" h="6075363" w="5546724">
                <a:moveTo>
                  <a:pt x="0" y="0"/>
                </a:moveTo>
                <a:lnTo>
                  <a:pt x="5546724" y="0"/>
                </a:lnTo>
                <a:lnTo>
                  <a:pt x="5546724" y="5151965"/>
                </a:lnTo>
                <a:lnTo>
                  <a:pt x="4824354" y="6075363"/>
                </a:lnTo>
                <a:lnTo>
                  <a:pt x="0" y="6075363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33"/>
          <p:cNvSpPr txBox="1"/>
          <p:nvPr>
            <p:ph idx="1" type="body"/>
          </p:nvPr>
        </p:nvSpPr>
        <p:spPr>
          <a:xfrm>
            <a:off x="411956" y="586978"/>
            <a:ext cx="3954000" cy="39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571500" lvl="0" marL="45720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​"/>
              <a:defRPr b="1" sz="4050"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algn="l">
              <a:lnSpc>
                <a:spcPct val="83000"/>
              </a:lnSpc>
              <a:spcBef>
                <a:spcPts val="225"/>
              </a:spcBef>
              <a:spcAft>
                <a:spcPts val="0"/>
              </a:spcAft>
              <a:buSzPts val="2800"/>
              <a:buFont typeface="Arial"/>
              <a:buChar char="​"/>
              <a:defRPr sz="21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42900" lvl="2" marL="1371600" algn="l">
              <a:lnSpc>
                <a:spcPct val="120000"/>
              </a:lnSpc>
              <a:spcBef>
                <a:spcPts val="22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​"/>
              <a:defRPr sz="13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​"/>
              <a:defRPr sz="105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​"/>
              <a:defRPr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276" name="Google Shape;276;p33"/>
          <p:cNvGrpSpPr/>
          <p:nvPr/>
        </p:nvGrpSpPr>
        <p:grpSpPr>
          <a:xfrm>
            <a:off x="206348" y="4761487"/>
            <a:ext cx="704386" cy="176455"/>
            <a:chOff x="10573833" y="4992967"/>
            <a:chExt cx="923543" cy="231356"/>
          </a:xfrm>
        </p:grpSpPr>
        <p:sp>
          <p:nvSpPr>
            <p:cNvPr id="277" name="Google Shape;277;p33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5000">
                  <a:schemeClr val="accent2"/>
                </a:gs>
                <a:gs pos="100000">
                  <a:schemeClr val="accent3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78" name="Google Shape;278;p33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279" name="Google Shape;279;p33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280" name="Google Shape;280;p33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81" name="Google Shape;281;p33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82" name="Google Shape;282;p33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83" name="Google Shape;283;p33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84" name="Google Shape;284;p33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85" name="Google Shape;285;p33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286" name="Google Shape;286;p33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287" name="Google Shape;287;p33"/>
          <p:cNvSpPr/>
          <p:nvPr>
            <p:ph idx="2" type="chart"/>
          </p:nvPr>
        </p:nvSpPr>
        <p:spPr>
          <a:xfrm>
            <a:off x="5182915" y="1291666"/>
            <a:ext cx="3350100" cy="25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ctr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​"/>
              <a:defRPr b="0" i="0" sz="16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b="1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​"/>
              <a:defRPr b="0" i="0" sz="105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​"/>
              <a:defRPr b="0" i="0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“"/>
              <a:defRPr b="0" i="0" sz="16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Clr>
                <a:schemeClr val="accent1"/>
              </a:buClr>
              <a:buSzPts val="1400"/>
              <a:buFont typeface="Arial"/>
              <a:buChar char="•"/>
              <a:defRPr b="1" i="0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88" name="Google Shape;288;p33"/>
          <p:cNvSpPr txBox="1"/>
          <p:nvPr>
            <p:ph idx="3" type="body"/>
          </p:nvPr>
        </p:nvSpPr>
        <p:spPr>
          <a:xfrm>
            <a:off x="5182915" y="609600"/>
            <a:ext cx="33501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16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289" name="Google Shape;289;p33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3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75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Laptop with Content" showMasterSp="0">
  <p:cSld name="20_Laptop with Content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4"/>
          <p:cNvPicPr preferRelativeResize="0"/>
          <p:nvPr/>
        </p:nvPicPr>
        <p:blipFill rotWithShape="1">
          <a:blip r:embed="rId2">
            <a:alphaModFix/>
          </a:blip>
          <a:srcRect b="-859" l="29437" r="3430" t="860"/>
          <a:stretch/>
        </p:blipFill>
        <p:spPr>
          <a:xfrm>
            <a:off x="2175811" y="0"/>
            <a:ext cx="69681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4"/>
          <p:cNvSpPr/>
          <p:nvPr/>
        </p:nvSpPr>
        <p:spPr>
          <a:xfrm>
            <a:off x="0" y="0"/>
            <a:ext cx="9144000" cy="5143710"/>
          </a:xfrm>
          <a:custGeom>
            <a:rect b="b" l="l" r="r" t="t"/>
            <a:pathLst>
              <a:path extrusionOk="0" h="6858280" w="12192000">
                <a:moveTo>
                  <a:pt x="12192000" y="2153659"/>
                </a:moveTo>
                <a:lnTo>
                  <a:pt x="12192000" y="6858280"/>
                </a:lnTo>
                <a:lnTo>
                  <a:pt x="8513504" y="6858280"/>
                </a:lnTo>
                <a:close/>
                <a:moveTo>
                  <a:pt x="0" y="0"/>
                </a:moveTo>
                <a:lnTo>
                  <a:pt x="8547058" y="0"/>
                </a:lnTo>
                <a:lnTo>
                  <a:pt x="3184638" y="6858280"/>
                </a:lnTo>
                <a:lnTo>
                  <a:pt x="0" y="685828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34"/>
          <p:cNvSpPr txBox="1"/>
          <p:nvPr>
            <p:ph idx="1" type="body"/>
          </p:nvPr>
        </p:nvSpPr>
        <p:spPr>
          <a:xfrm>
            <a:off x="410766" y="600075"/>
            <a:ext cx="2465700" cy="39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495300" lvl="0" marL="45720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​"/>
              <a:defRPr b="1" sz="3150">
                <a:latin typeface="Montserrat"/>
                <a:ea typeface="Montserrat"/>
                <a:cs typeface="Montserrat"/>
                <a:sym typeface="Montserrat"/>
              </a:defRPr>
            </a:lvl1pPr>
            <a:lvl2pPr indent="-368300" lvl="1" marL="914400" algn="l">
              <a:lnSpc>
                <a:spcPct val="83000"/>
              </a:lnSpc>
              <a:spcBef>
                <a:spcPts val="225"/>
              </a:spcBef>
              <a:spcAft>
                <a:spcPts val="0"/>
              </a:spcAft>
              <a:buSzPts val="2200"/>
              <a:buFont typeface="Arial"/>
              <a:buChar char="​"/>
              <a:defRPr sz="165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42900" lvl="2" marL="1371600" algn="l">
              <a:lnSpc>
                <a:spcPct val="120000"/>
              </a:lnSpc>
              <a:spcBef>
                <a:spcPts val="22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​"/>
              <a:defRPr sz="13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b="1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​"/>
              <a:defRPr sz="105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​"/>
              <a:defRPr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SzPts val="1200"/>
              <a:buFont typeface="Arial"/>
              <a:buChar char="•"/>
              <a:defRPr b="0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295" name="Google Shape;29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7643" y="4147997"/>
            <a:ext cx="6629400" cy="2602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computer&#10;&#10;Description automatically generated" id="296" name="Google Shape;296;p34"/>
          <p:cNvPicPr preferRelativeResize="0"/>
          <p:nvPr/>
        </p:nvPicPr>
        <p:blipFill rotWithShape="1">
          <a:blip r:embed="rId4">
            <a:alphaModFix/>
          </a:blip>
          <a:srcRect b="0" l="0" r="1312" t="0"/>
          <a:stretch/>
        </p:blipFill>
        <p:spPr>
          <a:xfrm>
            <a:off x="2876550" y="537448"/>
            <a:ext cx="6267246" cy="3808188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4"/>
          <p:cNvSpPr/>
          <p:nvPr>
            <p:ph idx="2" type="pic"/>
          </p:nvPr>
        </p:nvSpPr>
        <p:spPr>
          <a:xfrm>
            <a:off x="3632200" y="838638"/>
            <a:ext cx="4840200" cy="30270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</p:sp>
      <p:grpSp>
        <p:nvGrpSpPr>
          <p:cNvPr id="298" name="Google Shape;298;p34"/>
          <p:cNvGrpSpPr/>
          <p:nvPr/>
        </p:nvGrpSpPr>
        <p:grpSpPr>
          <a:xfrm>
            <a:off x="206348" y="4761487"/>
            <a:ext cx="704386" cy="176455"/>
            <a:chOff x="10573833" y="4992967"/>
            <a:chExt cx="923543" cy="231356"/>
          </a:xfrm>
        </p:grpSpPr>
        <p:sp>
          <p:nvSpPr>
            <p:cNvPr id="299" name="Google Shape;299;p34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5000">
                  <a:schemeClr val="accent2"/>
                </a:gs>
                <a:gs pos="100000">
                  <a:schemeClr val="accent3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300" name="Google Shape;300;p34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301" name="Google Shape;301;p34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302" name="Google Shape;302;p34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03" name="Google Shape;303;p34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04" name="Google Shape;304;p34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05" name="Google Shape;305;p34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06" name="Google Shape;306;p34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07" name="Google Shape;307;p34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308" name="Google Shape;308;p34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309" name="Google Shape;309;p34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75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macOS Desktop Only" showMasterSp="0">
  <p:cSld name="21_macOS Desktop Only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35"/>
          <p:cNvPicPr preferRelativeResize="0"/>
          <p:nvPr/>
        </p:nvPicPr>
        <p:blipFill rotWithShape="1">
          <a:blip r:embed="rId2">
            <a:alphaModFix/>
          </a:blip>
          <a:srcRect b="-859" l="29437" r="3430" t="860"/>
          <a:stretch/>
        </p:blipFill>
        <p:spPr>
          <a:xfrm>
            <a:off x="2175811" y="0"/>
            <a:ext cx="69681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5"/>
          <p:cNvSpPr/>
          <p:nvPr/>
        </p:nvSpPr>
        <p:spPr>
          <a:xfrm>
            <a:off x="0" y="0"/>
            <a:ext cx="9144000" cy="5143710"/>
          </a:xfrm>
          <a:custGeom>
            <a:rect b="b" l="l" r="r" t="t"/>
            <a:pathLst>
              <a:path extrusionOk="0" h="6858280" w="12192000">
                <a:moveTo>
                  <a:pt x="12192000" y="2153659"/>
                </a:moveTo>
                <a:lnTo>
                  <a:pt x="12192000" y="6858280"/>
                </a:lnTo>
                <a:lnTo>
                  <a:pt x="8513504" y="6858280"/>
                </a:lnTo>
                <a:close/>
                <a:moveTo>
                  <a:pt x="0" y="0"/>
                </a:moveTo>
                <a:lnTo>
                  <a:pt x="8547058" y="0"/>
                </a:lnTo>
                <a:lnTo>
                  <a:pt x="3184638" y="6858280"/>
                </a:lnTo>
                <a:lnTo>
                  <a:pt x="0" y="685828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3" name="Google Shape;31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300" y="4429898"/>
            <a:ext cx="6629400" cy="260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5"/>
          <p:cNvPicPr preferRelativeResize="0"/>
          <p:nvPr/>
        </p:nvPicPr>
        <p:blipFill rotWithShape="1">
          <a:blip r:embed="rId4">
            <a:alphaModFix/>
          </a:blip>
          <a:srcRect b="25031" l="0" r="0" t="0"/>
          <a:stretch/>
        </p:blipFill>
        <p:spPr>
          <a:xfrm>
            <a:off x="1257300" y="577726"/>
            <a:ext cx="6629401" cy="3978798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5"/>
          <p:cNvSpPr/>
          <p:nvPr>
            <p:ph idx="2" type="pic"/>
          </p:nvPr>
        </p:nvSpPr>
        <p:spPr>
          <a:xfrm>
            <a:off x="1450374" y="787743"/>
            <a:ext cx="6232800" cy="35085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</p:sp>
      <p:grpSp>
        <p:nvGrpSpPr>
          <p:cNvPr id="316" name="Google Shape;316;p35"/>
          <p:cNvGrpSpPr/>
          <p:nvPr/>
        </p:nvGrpSpPr>
        <p:grpSpPr>
          <a:xfrm>
            <a:off x="206348" y="4761487"/>
            <a:ext cx="704386" cy="176455"/>
            <a:chOff x="10573833" y="4992967"/>
            <a:chExt cx="923543" cy="231356"/>
          </a:xfrm>
        </p:grpSpPr>
        <p:sp>
          <p:nvSpPr>
            <p:cNvPr id="317" name="Google Shape;317;p35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5000">
                  <a:schemeClr val="accent2"/>
                </a:gs>
                <a:gs pos="100000">
                  <a:schemeClr val="accent3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318" name="Google Shape;318;p35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319" name="Google Shape;319;p35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320" name="Google Shape;320;p35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21" name="Google Shape;321;p35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22" name="Google Shape;322;p35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23" name="Google Shape;323;p35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24" name="Google Shape;324;p35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25" name="Google Shape;325;p35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326" name="Google Shape;326;p35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327" name="Google Shape;327;p35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Three Icons">
  <p:cSld name="22_Three Icons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>
            <p:ph type="title"/>
          </p:nvPr>
        </p:nvSpPr>
        <p:spPr>
          <a:xfrm>
            <a:off x="410766" y="383185"/>
            <a:ext cx="81153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36"/>
          <p:cNvSpPr/>
          <p:nvPr>
            <p:ph idx="2" type="pic"/>
          </p:nvPr>
        </p:nvSpPr>
        <p:spPr>
          <a:xfrm>
            <a:off x="1350472" y="2602607"/>
            <a:ext cx="639300" cy="6378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36"/>
          <p:cNvSpPr/>
          <p:nvPr>
            <p:ph idx="3" type="pic"/>
          </p:nvPr>
        </p:nvSpPr>
        <p:spPr>
          <a:xfrm>
            <a:off x="4252324" y="2602607"/>
            <a:ext cx="639300" cy="637800"/>
          </a:xfrm>
          <a:prstGeom prst="rect">
            <a:avLst/>
          </a:prstGeom>
          <a:noFill/>
          <a:ln>
            <a:noFill/>
          </a:ln>
        </p:spPr>
      </p:sp>
      <p:sp>
        <p:nvSpPr>
          <p:cNvPr id="332" name="Google Shape;332;p36"/>
          <p:cNvSpPr/>
          <p:nvPr>
            <p:ph idx="4" type="pic"/>
          </p:nvPr>
        </p:nvSpPr>
        <p:spPr>
          <a:xfrm>
            <a:off x="7154425" y="2602607"/>
            <a:ext cx="639300" cy="6378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36"/>
          <p:cNvSpPr txBox="1"/>
          <p:nvPr>
            <p:ph idx="1" type="body"/>
          </p:nvPr>
        </p:nvSpPr>
        <p:spPr>
          <a:xfrm>
            <a:off x="411955" y="3780511"/>
            <a:ext cx="2516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34" name="Google Shape;334;p36"/>
          <p:cNvSpPr txBox="1"/>
          <p:nvPr>
            <p:ph idx="5" type="body"/>
          </p:nvPr>
        </p:nvSpPr>
        <p:spPr>
          <a:xfrm>
            <a:off x="3313556" y="3780511"/>
            <a:ext cx="25170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35" name="Google Shape;335;p36"/>
          <p:cNvSpPr txBox="1"/>
          <p:nvPr>
            <p:ph idx="6" type="body"/>
          </p:nvPr>
        </p:nvSpPr>
        <p:spPr>
          <a:xfrm>
            <a:off x="6215908" y="3780511"/>
            <a:ext cx="2516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36" name="Google Shape;336;p36"/>
          <p:cNvSpPr txBox="1"/>
          <p:nvPr>
            <p:ph idx="7" type="body"/>
          </p:nvPr>
        </p:nvSpPr>
        <p:spPr>
          <a:xfrm>
            <a:off x="411955" y="1545431"/>
            <a:ext cx="2516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37" name="Google Shape;337;p36"/>
          <p:cNvSpPr txBox="1"/>
          <p:nvPr>
            <p:ph idx="8" type="body"/>
          </p:nvPr>
        </p:nvSpPr>
        <p:spPr>
          <a:xfrm>
            <a:off x="3313556" y="1545431"/>
            <a:ext cx="2517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38" name="Google Shape;338;p36"/>
          <p:cNvSpPr txBox="1"/>
          <p:nvPr>
            <p:ph idx="9" type="body"/>
          </p:nvPr>
        </p:nvSpPr>
        <p:spPr>
          <a:xfrm>
            <a:off x="6215657" y="1545431"/>
            <a:ext cx="2517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39" name="Google Shape;339;p36"/>
          <p:cNvSpPr/>
          <p:nvPr/>
        </p:nvSpPr>
        <p:spPr>
          <a:xfrm>
            <a:off x="992730" y="2244086"/>
            <a:ext cx="1354800" cy="1354800"/>
          </a:xfrm>
          <a:prstGeom prst="donut">
            <a:avLst>
              <a:gd fmla="val 311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sng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  <a:hlinkClick r:id="rId2"/>
            </a:endParaRPr>
          </a:p>
        </p:txBody>
      </p:sp>
      <p:sp>
        <p:nvSpPr>
          <p:cNvPr id="340" name="Google Shape;340;p36"/>
          <p:cNvSpPr/>
          <p:nvPr/>
        </p:nvSpPr>
        <p:spPr>
          <a:xfrm>
            <a:off x="3894581" y="2244086"/>
            <a:ext cx="1354800" cy="1354800"/>
          </a:xfrm>
          <a:prstGeom prst="donut">
            <a:avLst>
              <a:gd fmla="val 311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sng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  <a:hlinkClick r:id="rId3"/>
            </a:endParaRPr>
          </a:p>
        </p:txBody>
      </p:sp>
      <p:sp>
        <p:nvSpPr>
          <p:cNvPr id="341" name="Google Shape;341;p36"/>
          <p:cNvSpPr/>
          <p:nvPr/>
        </p:nvSpPr>
        <p:spPr>
          <a:xfrm>
            <a:off x="6796682" y="2244086"/>
            <a:ext cx="1354800" cy="1354800"/>
          </a:xfrm>
          <a:prstGeom prst="donut">
            <a:avLst>
              <a:gd fmla="val 311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sng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  <a:hlinkClick r:id="rId4"/>
            </a:endParaRPr>
          </a:p>
        </p:txBody>
      </p:sp>
      <p:sp>
        <p:nvSpPr>
          <p:cNvPr id="342" name="Google Shape;342;p36"/>
          <p:cNvSpPr txBox="1"/>
          <p:nvPr>
            <p:ph idx="13" type="body"/>
          </p:nvPr>
        </p:nvSpPr>
        <p:spPr>
          <a:xfrm>
            <a:off x="411957" y="1340381"/>
            <a:ext cx="8320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b="0" sz="165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343" name="Google Shape;343;p36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Four Icons">
  <p:cSld name="23_Four Icons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7"/>
          <p:cNvSpPr txBox="1"/>
          <p:nvPr>
            <p:ph idx="1" type="body"/>
          </p:nvPr>
        </p:nvSpPr>
        <p:spPr>
          <a:xfrm>
            <a:off x="411909" y="3941569"/>
            <a:ext cx="1769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46" name="Google Shape;346;p37"/>
          <p:cNvSpPr txBox="1"/>
          <p:nvPr>
            <p:ph idx="2" type="body"/>
          </p:nvPr>
        </p:nvSpPr>
        <p:spPr>
          <a:xfrm>
            <a:off x="2595896" y="3941569"/>
            <a:ext cx="1769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47" name="Google Shape;347;p37"/>
          <p:cNvSpPr txBox="1"/>
          <p:nvPr>
            <p:ph idx="3" type="body"/>
          </p:nvPr>
        </p:nvSpPr>
        <p:spPr>
          <a:xfrm>
            <a:off x="4778741" y="3941569"/>
            <a:ext cx="1769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48" name="Google Shape;348;p37"/>
          <p:cNvSpPr txBox="1"/>
          <p:nvPr>
            <p:ph idx="4" type="body"/>
          </p:nvPr>
        </p:nvSpPr>
        <p:spPr>
          <a:xfrm>
            <a:off x="410766" y="1693217"/>
            <a:ext cx="1771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49" name="Google Shape;349;p37"/>
          <p:cNvSpPr txBox="1"/>
          <p:nvPr>
            <p:ph idx="5" type="body"/>
          </p:nvPr>
        </p:nvSpPr>
        <p:spPr>
          <a:xfrm>
            <a:off x="2595896" y="1693217"/>
            <a:ext cx="1769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50" name="Google Shape;350;p37"/>
          <p:cNvSpPr txBox="1"/>
          <p:nvPr>
            <p:ph idx="6" type="body"/>
          </p:nvPr>
        </p:nvSpPr>
        <p:spPr>
          <a:xfrm>
            <a:off x="4778741" y="1693217"/>
            <a:ext cx="1769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51" name="Google Shape;351;p37"/>
          <p:cNvSpPr txBox="1"/>
          <p:nvPr>
            <p:ph idx="7" type="body"/>
          </p:nvPr>
        </p:nvSpPr>
        <p:spPr>
          <a:xfrm>
            <a:off x="6961585" y="3941569"/>
            <a:ext cx="1769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52" name="Google Shape;352;p37"/>
          <p:cNvSpPr txBox="1"/>
          <p:nvPr>
            <p:ph idx="8" type="body"/>
          </p:nvPr>
        </p:nvSpPr>
        <p:spPr>
          <a:xfrm>
            <a:off x="6961585" y="1693217"/>
            <a:ext cx="1769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53" name="Google Shape;353;p37"/>
          <p:cNvSpPr/>
          <p:nvPr>
            <p:ph idx="9" type="pic"/>
          </p:nvPr>
        </p:nvSpPr>
        <p:spPr>
          <a:xfrm>
            <a:off x="976915" y="2763665"/>
            <a:ext cx="639300" cy="637800"/>
          </a:xfrm>
          <a:prstGeom prst="rect">
            <a:avLst/>
          </a:prstGeom>
          <a:noFill/>
          <a:ln>
            <a:noFill/>
          </a:ln>
        </p:spPr>
      </p:sp>
      <p:sp>
        <p:nvSpPr>
          <p:cNvPr id="354" name="Google Shape;354;p37"/>
          <p:cNvSpPr/>
          <p:nvPr>
            <p:ph idx="13" type="pic"/>
          </p:nvPr>
        </p:nvSpPr>
        <p:spPr>
          <a:xfrm>
            <a:off x="3160903" y="2763665"/>
            <a:ext cx="639300" cy="6378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37"/>
          <p:cNvSpPr/>
          <p:nvPr>
            <p:ph idx="14" type="pic"/>
          </p:nvPr>
        </p:nvSpPr>
        <p:spPr>
          <a:xfrm>
            <a:off x="5343747" y="2763665"/>
            <a:ext cx="639300" cy="6378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37"/>
          <p:cNvSpPr/>
          <p:nvPr>
            <p:ph idx="15" type="pic"/>
          </p:nvPr>
        </p:nvSpPr>
        <p:spPr>
          <a:xfrm>
            <a:off x="7526591" y="2763665"/>
            <a:ext cx="639300" cy="63780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Google Shape;357;p37"/>
          <p:cNvSpPr/>
          <p:nvPr/>
        </p:nvSpPr>
        <p:spPr>
          <a:xfrm>
            <a:off x="619173" y="2405144"/>
            <a:ext cx="1354800" cy="1354800"/>
          </a:xfrm>
          <a:prstGeom prst="donut">
            <a:avLst>
              <a:gd fmla="val 355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sng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  <a:hlinkClick r:id="rId2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2803160" y="2405144"/>
            <a:ext cx="1354800" cy="1354800"/>
          </a:xfrm>
          <a:prstGeom prst="donut">
            <a:avLst>
              <a:gd fmla="val 355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sng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  <a:hlinkClick r:id="rId3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4986005" y="2405144"/>
            <a:ext cx="1354800" cy="1354800"/>
          </a:xfrm>
          <a:prstGeom prst="donut">
            <a:avLst>
              <a:gd fmla="val 355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sng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  <a:hlinkClick r:id="rId4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7168849" y="2405144"/>
            <a:ext cx="1354800" cy="1354800"/>
          </a:xfrm>
          <a:prstGeom prst="donut">
            <a:avLst>
              <a:gd fmla="val 355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sng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  <a:hlinkClick r:id="rId5"/>
            </a:endParaRPr>
          </a:p>
        </p:txBody>
      </p:sp>
      <p:sp>
        <p:nvSpPr>
          <p:cNvPr id="361" name="Google Shape;361;p37"/>
          <p:cNvSpPr txBox="1"/>
          <p:nvPr>
            <p:ph type="title"/>
          </p:nvPr>
        </p:nvSpPr>
        <p:spPr>
          <a:xfrm>
            <a:off x="410766" y="383185"/>
            <a:ext cx="81153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37"/>
          <p:cNvSpPr txBox="1"/>
          <p:nvPr>
            <p:ph idx="16" type="body"/>
          </p:nvPr>
        </p:nvSpPr>
        <p:spPr>
          <a:xfrm>
            <a:off x="411957" y="1340381"/>
            <a:ext cx="8320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b="0" sz="165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363" name="Google Shape;363;p37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Five Icons">
  <p:cSld name="24_Five Icons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 txBox="1"/>
          <p:nvPr>
            <p:ph idx="1" type="body"/>
          </p:nvPr>
        </p:nvSpPr>
        <p:spPr>
          <a:xfrm>
            <a:off x="411957" y="3701834"/>
            <a:ext cx="13344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66" name="Google Shape;366;p38"/>
          <p:cNvSpPr txBox="1"/>
          <p:nvPr>
            <p:ph idx="2" type="body"/>
          </p:nvPr>
        </p:nvSpPr>
        <p:spPr>
          <a:xfrm>
            <a:off x="411956" y="1702756"/>
            <a:ext cx="1334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67" name="Google Shape;367;p38"/>
          <p:cNvSpPr txBox="1"/>
          <p:nvPr>
            <p:ph idx="3" type="body"/>
          </p:nvPr>
        </p:nvSpPr>
        <p:spPr>
          <a:xfrm>
            <a:off x="2155507" y="3701834"/>
            <a:ext cx="13374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68" name="Google Shape;368;p38"/>
          <p:cNvSpPr txBox="1"/>
          <p:nvPr>
            <p:ph idx="4" type="body"/>
          </p:nvPr>
        </p:nvSpPr>
        <p:spPr>
          <a:xfrm>
            <a:off x="2155507" y="1702756"/>
            <a:ext cx="1337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69" name="Google Shape;369;p38"/>
          <p:cNvSpPr txBox="1"/>
          <p:nvPr>
            <p:ph idx="5" type="body"/>
          </p:nvPr>
        </p:nvSpPr>
        <p:spPr>
          <a:xfrm>
            <a:off x="3901916" y="3701834"/>
            <a:ext cx="13374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70" name="Google Shape;370;p38"/>
          <p:cNvSpPr txBox="1"/>
          <p:nvPr>
            <p:ph idx="6" type="body"/>
          </p:nvPr>
        </p:nvSpPr>
        <p:spPr>
          <a:xfrm>
            <a:off x="3901916" y="1702756"/>
            <a:ext cx="1337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71" name="Google Shape;371;p38"/>
          <p:cNvSpPr txBox="1"/>
          <p:nvPr>
            <p:ph idx="7" type="body"/>
          </p:nvPr>
        </p:nvSpPr>
        <p:spPr>
          <a:xfrm>
            <a:off x="5648324" y="3701834"/>
            <a:ext cx="13374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72" name="Google Shape;372;p38"/>
          <p:cNvSpPr txBox="1"/>
          <p:nvPr>
            <p:ph idx="8" type="body"/>
          </p:nvPr>
        </p:nvSpPr>
        <p:spPr>
          <a:xfrm>
            <a:off x="5648324" y="1702756"/>
            <a:ext cx="1337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73" name="Google Shape;373;p38"/>
          <p:cNvSpPr txBox="1"/>
          <p:nvPr>
            <p:ph idx="9" type="body"/>
          </p:nvPr>
        </p:nvSpPr>
        <p:spPr>
          <a:xfrm>
            <a:off x="7394733" y="3701834"/>
            <a:ext cx="13374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74" name="Google Shape;374;p38"/>
          <p:cNvSpPr txBox="1"/>
          <p:nvPr>
            <p:ph idx="13" type="body"/>
          </p:nvPr>
        </p:nvSpPr>
        <p:spPr>
          <a:xfrm>
            <a:off x="7394733" y="1702756"/>
            <a:ext cx="1337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75" name="Google Shape;375;p38"/>
          <p:cNvSpPr/>
          <p:nvPr>
            <p:ph idx="14" type="pic"/>
          </p:nvPr>
        </p:nvSpPr>
        <p:spPr>
          <a:xfrm>
            <a:off x="792151" y="2640093"/>
            <a:ext cx="574200" cy="572700"/>
          </a:xfrm>
          <a:prstGeom prst="rect">
            <a:avLst/>
          </a:prstGeom>
          <a:noFill/>
          <a:ln>
            <a:noFill/>
          </a:ln>
        </p:spPr>
      </p:sp>
      <p:sp>
        <p:nvSpPr>
          <p:cNvPr id="376" name="Google Shape;376;p38"/>
          <p:cNvSpPr/>
          <p:nvPr>
            <p:ph idx="15" type="pic"/>
          </p:nvPr>
        </p:nvSpPr>
        <p:spPr>
          <a:xfrm>
            <a:off x="2537131" y="2640093"/>
            <a:ext cx="574200" cy="572700"/>
          </a:xfrm>
          <a:prstGeom prst="rect">
            <a:avLst/>
          </a:prstGeom>
          <a:noFill/>
          <a:ln>
            <a:noFill/>
          </a:ln>
        </p:spPr>
      </p:sp>
      <p:sp>
        <p:nvSpPr>
          <p:cNvPr id="377" name="Google Shape;377;p38"/>
          <p:cNvSpPr/>
          <p:nvPr>
            <p:ph idx="16" type="pic"/>
          </p:nvPr>
        </p:nvSpPr>
        <p:spPr>
          <a:xfrm>
            <a:off x="4283540" y="2640093"/>
            <a:ext cx="574200" cy="572700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Google Shape;378;p38"/>
          <p:cNvSpPr/>
          <p:nvPr>
            <p:ph idx="17" type="pic"/>
          </p:nvPr>
        </p:nvSpPr>
        <p:spPr>
          <a:xfrm>
            <a:off x="6029949" y="2640093"/>
            <a:ext cx="574200" cy="572700"/>
          </a:xfrm>
          <a:prstGeom prst="rect">
            <a:avLst/>
          </a:prstGeom>
          <a:noFill/>
          <a:ln>
            <a:noFill/>
          </a:ln>
        </p:spPr>
      </p:sp>
      <p:sp>
        <p:nvSpPr>
          <p:cNvPr id="379" name="Google Shape;379;p38"/>
          <p:cNvSpPr/>
          <p:nvPr>
            <p:ph idx="18" type="pic"/>
          </p:nvPr>
        </p:nvSpPr>
        <p:spPr>
          <a:xfrm>
            <a:off x="7776357" y="2640093"/>
            <a:ext cx="574200" cy="572700"/>
          </a:xfrm>
          <a:prstGeom prst="rect">
            <a:avLst/>
          </a:prstGeom>
          <a:noFill/>
          <a:ln>
            <a:noFill/>
          </a:ln>
        </p:spPr>
      </p:sp>
      <p:sp>
        <p:nvSpPr>
          <p:cNvPr id="380" name="Google Shape;380;p38"/>
          <p:cNvSpPr/>
          <p:nvPr/>
        </p:nvSpPr>
        <p:spPr>
          <a:xfrm>
            <a:off x="531585" y="2372291"/>
            <a:ext cx="1095300" cy="1095300"/>
          </a:xfrm>
          <a:prstGeom prst="donut">
            <a:avLst>
              <a:gd fmla="val 377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sng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  <a:hlinkClick r:id="rId2"/>
            </a:endParaRPr>
          </a:p>
        </p:txBody>
      </p:sp>
      <p:sp>
        <p:nvSpPr>
          <p:cNvPr id="381" name="Google Shape;381;p38"/>
          <p:cNvSpPr/>
          <p:nvPr/>
        </p:nvSpPr>
        <p:spPr>
          <a:xfrm>
            <a:off x="2276565" y="2372291"/>
            <a:ext cx="1095300" cy="1095300"/>
          </a:xfrm>
          <a:prstGeom prst="donut">
            <a:avLst>
              <a:gd fmla="val 377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sng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  <a:hlinkClick r:id="rId3"/>
            </a:endParaRPr>
          </a:p>
        </p:txBody>
      </p:sp>
      <p:sp>
        <p:nvSpPr>
          <p:cNvPr id="382" name="Google Shape;382;p38"/>
          <p:cNvSpPr/>
          <p:nvPr/>
        </p:nvSpPr>
        <p:spPr>
          <a:xfrm>
            <a:off x="4022973" y="2372291"/>
            <a:ext cx="1095300" cy="1095300"/>
          </a:xfrm>
          <a:prstGeom prst="donut">
            <a:avLst>
              <a:gd fmla="val 377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sng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  <a:hlinkClick r:id="rId4"/>
            </a:endParaRPr>
          </a:p>
        </p:txBody>
      </p:sp>
      <p:sp>
        <p:nvSpPr>
          <p:cNvPr id="383" name="Google Shape;383;p38"/>
          <p:cNvSpPr/>
          <p:nvPr/>
        </p:nvSpPr>
        <p:spPr>
          <a:xfrm>
            <a:off x="5769382" y="2372291"/>
            <a:ext cx="1095300" cy="1095300"/>
          </a:xfrm>
          <a:prstGeom prst="donut">
            <a:avLst>
              <a:gd fmla="val 377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sng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  <a:hlinkClick r:id="rId5"/>
            </a:endParaRPr>
          </a:p>
        </p:txBody>
      </p:sp>
      <p:sp>
        <p:nvSpPr>
          <p:cNvPr id="384" name="Google Shape;384;p38"/>
          <p:cNvSpPr/>
          <p:nvPr/>
        </p:nvSpPr>
        <p:spPr>
          <a:xfrm>
            <a:off x="7515791" y="2372291"/>
            <a:ext cx="1095300" cy="1095300"/>
          </a:xfrm>
          <a:prstGeom prst="donut">
            <a:avLst>
              <a:gd fmla="val 377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sng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  <a:hlinkClick r:id="rId6"/>
            </a:endParaRPr>
          </a:p>
        </p:txBody>
      </p:sp>
      <p:sp>
        <p:nvSpPr>
          <p:cNvPr id="385" name="Google Shape;385;p38"/>
          <p:cNvSpPr txBox="1"/>
          <p:nvPr>
            <p:ph type="title"/>
          </p:nvPr>
        </p:nvSpPr>
        <p:spPr>
          <a:xfrm>
            <a:off x="410766" y="383185"/>
            <a:ext cx="81153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38"/>
          <p:cNvSpPr txBox="1"/>
          <p:nvPr>
            <p:ph idx="19" type="body"/>
          </p:nvPr>
        </p:nvSpPr>
        <p:spPr>
          <a:xfrm>
            <a:off x="411957" y="1340381"/>
            <a:ext cx="8320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b="0" sz="165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387" name="Google Shape;387;p38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Four Stats">
  <p:cSld name="25_Four Stats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/>
          <p:nvPr/>
        </p:nvSpPr>
        <p:spPr>
          <a:xfrm>
            <a:off x="410766" y="2713639"/>
            <a:ext cx="1769400" cy="5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39"/>
          <p:cNvSpPr/>
          <p:nvPr/>
        </p:nvSpPr>
        <p:spPr>
          <a:xfrm>
            <a:off x="2594738" y="2713639"/>
            <a:ext cx="1769400" cy="5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39"/>
          <p:cNvSpPr/>
          <p:nvPr/>
        </p:nvSpPr>
        <p:spPr>
          <a:xfrm>
            <a:off x="4778709" y="2713639"/>
            <a:ext cx="1769400" cy="5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39"/>
          <p:cNvSpPr/>
          <p:nvPr/>
        </p:nvSpPr>
        <p:spPr>
          <a:xfrm>
            <a:off x="6962681" y="2713639"/>
            <a:ext cx="1769400" cy="5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39"/>
          <p:cNvSpPr txBox="1"/>
          <p:nvPr>
            <p:ph idx="1" type="body"/>
          </p:nvPr>
        </p:nvSpPr>
        <p:spPr>
          <a:xfrm>
            <a:off x="410766" y="1981878"/>
            <a:ext cx="17718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4500"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94" name="Google Shape;394;p39"/>
          <p:cNvSpPr txBox="1"/>
          <p:nvPr>
            <p:ph idx="2" type="body"/>
          </p:nvPr>
        </p:nvSpPr>
        <p:spPr>
          <a:xfrm>
            <a:off x="410766" y="2972755"/>
            <a:ext cx="1769400" cy="1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95" name="Google Shape;395;p39"/>
          <p:cNvSpPr txBox="1"/>
          <p:nvPr>
            <p:ph idx="3" type="body"/>
          </p:nvPr>
        </p:nvSpPr>
        <p:spPr>
          <a:xfrm>
            <a:off x="2596262" y="1981878"/>
            <a:ext cx="17694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4500"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96" name="Google Shape;396;p39"/>
          <p:cNvSpPr txBox="1"/>
          <p:nvPr>
            <p:ph idx="4" type="body"/>
          </p:nvPr>
        </p:nvSpPr>
        <p:spPr>
          <a:xfrm>
            <a:off x="2594738" y="2972755"/>
            <a:ext cx="1769400" cy="1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97" name="Google Shape;397;p39"/>
          <p:cNvSpPr txBox="1"/>
          <p:nvPr>
            <p:ph idx="5" type="body"/>
          </p:nvPr>
        </p:nvSpPr>
        <p:spPr>
          <a:xfrm>
            <a:off x="4779471" y="1981878"/>
            <a:ext cx="17694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4500"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98" name="Google Shape;398;p39"/>
          <p:cNvSpPr txBox="1"/>
          <p:nvPr>
            <p:ph idx="6" type="body"/>
          </p:nvPr>
        </p:nvSpPr>
        <p:spPr>
          <a:xfrm>
            <a:off x="4778709" y="2972755"/>
            <a:ext cx="1769400" cy="1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99" name="Google Shape;399;p39"/>
          <p:cNvSpPr txBox="1"/>
          <p:nvPr>
            <p:ph idx="7" type="body"/>
          </p:nvPr>
        </p:nvSpPr>
        <p:spPr>
          <a:xfrm>
            <a:off x="6962681" y="1981878"/>
            <a:ext cx="17694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4500"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400" name="Google Shape;400;p39"/>
          <p:cNvSpPr txBox="1"/>
          <p:nvPr>
            <p:ph idx="8" type="body"/>
          </p:nvPr>
        </p:nvSpPr>
        <p:spPr>
          <a:xfrm>
            <a:off x="6962681" y="2972755"/>
            <a:ext cx="1769400" cy="1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401" name="Google Shape;401;p39"/>
          <p:cNvSpPr txBox="1"/>
          <p:nvPr>
            <p:ph type="title"/>
          </p:nvPr>
        </p:nvSpPr>
        <p:spPr>
          <a:xfrm>
            <a:off x="410766" y="383185"/>
            <a:ext cx="81153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39"/>
          <p:cNvSpPr txBox="1"/>
          <p:nvPr>
            <p:ph idx="9" type="body"/>
          </p:nvPr>
        </p:nvSpPr>
        <p:spPr>
          <a:xfrm>
            <a:off x="411957" y="1340381"/>
            <a:ext cx="8320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b="0" sz="165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403" name="Google Shape;403;p39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Narrow Title One Column" showMasterSp="0">
  <p:cSld name="10_Narrow Title One Column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0"/>
          <p:cNvSpPr txBox="1"/>
          <p:nvPr>
            <p:ph type="title"/>
          </p:nvPr>
        </p:nvSpPr>
        <p:spPr>
          <a:xfrm>
            <a:off x="411956" y="17332"/>
            <a:ext cx="83202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40"/>
          <p:cNvSpPr/>
          <p:nvPr/>
        </p:nvSpPr>
        <p:spPr>
          <a:xfrm>
            <a:off x="-1" y="-2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274320" y="274324"/>
                </a:moveTo>
                <a:lnTo>
                  <a:pt x="274320" y="1020309"/>
                </a:lnTo>
                <a:lnTo>
                  <a:pt x="11570536" y="1020309"/>
                </a:lnTo>
                <a:lnTo>
                  <a:pt x="11917365" y="576961"/>
                </a:lnTo>
                <a:lnTo>
                  <a:pt x="11917365" y="27432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915222"/>
                </a:lnTo>
                <a:lnTo>
                  <a:pt x="1145447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40"/>
          <p:cNvSpPr txBox="1"/>
          <p:nvPr>
            <p:ph idx="1" type="body"/>
          </p:nvPr>
        </p:nvSpPr>
        <p:spPr>
          <a:xfrm>
            <a:off x="413148" y="1338263"/>
            <a:ext cx="8319000" cy="3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8" name="Google Shape;408;p40"/>
          <p:cNvSpPr txBox="1"/>
          <p:nvPr>
            <p:ph idx="2" type="body"/>
          </p:nvPr>
        </p:nvSpPr>
        <p:spPr>
          <a:xfrm>
            <a:off x="413148" y="858643"/>
            <a:ext cx="83190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b="0" sz="165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409" name="Google Shape;409;p40"/>
          <p:cNvSpPr/>
          <p:nvPr/>
        </p:nvSpPr>
        <p:spPr>
          <a:xfrm>
            <a:off x="292767" y="266638"/>
            <a:ext cx="56908" cy="437009"/>
          </a:xfrm>
          <a:custGeom>
            <a:rect b="b" l="l" r="r" t="t"/>
            <a:pathLst>
              <a:path extrusionOk="0" h="582679" w="75877">
                <a:moveTo>
                  <a:pt x="7506" y="537183"/>
                </a:moveTo>
                <a:lnTo>
                  <a:pt x="72878" y="574920"/>
                </a:lnTo>
                <a:lnTo>
                  <a:pt x="68401" y="582679"/>
                </a:lnTo>
                <a:lnTo>
                  <a:pt x="3029" y="544943"/>
                </a:lnTo>
                <a:close/>
                <a:moveTo>
                  <a:pt x="4014" y="453278"/>
                </a:moveTo>
                <a:lnTo>
                  <a:pt x="74937" y="479093"/>
                </a:lnTo>
                <a:lnTo>
                  <a:pt x="71878" y="487509"/>
                </a:lnTo>
                <a:lnTo>
                  <a:pt x="955" y="461694"/>
                </a:lnTo>
                <a:close/>
                <a:moveTo>
                  <a:pt x="1552" y="369896"/>
                </a:moveTo>
                <a:lnTo>
                  <a:pt x="75877" y="382997"/>
                </a:lnTo>
                <a:lnTo>
                  <a:pt x="74325" y="391816"/>
                </a:lnTo>
                <a:lnTo>
                  <a:pt x="0" y="378714"/>
                </a:lnTo>
                <a:close/>
                <a:moveTo>
                  <a:pt x="209" y="286856"/>
                </a:moveTo>
                <a:lnTo>
                  <a:pt x="75683" y="286856"/>
                </a:lnTo>
                <a:lnTo>
                  <a:pt x="75683" y="295809"/>
                </a:lnTo>
                <a:lnTo>
                  <a:pt x="209" y="295809"/>
                </a:lnTo>
                <a:close/>
                <a:moveTo>
                  <a:pt x="74325" y="190849"/>
                </a:moveTo>
                <a:lnTo>
                  <a:pt x="75877" y="199668"/>
                </a:lnTo>
                <a:lnTo>
                  <a:pt x="1552" y="212770"/>
                </a:lnTo>
                <a:lnTo>
                  <a:pt x="0" y="203951"/>
                </a:lnTo>
                <a:close/>
                <a:moveTo>
                  <a:pt x="71878" y="95156"/>
                </a:moveTo>
                <a:lnTo>
                  <a:pt x="74937" y="103572"/>
                </a:lnTo>
                <a:lnTo>
                  <a:pt x="4014" y="129387"/>
                </a:lnTo>
                <a:lnTo>
                  <a:pt x="955" y="120971"/>
                </a:lnTo>
                <a:close/>
                <a:moveTo>
                  <a:pt x="68401" y="0"/>
                </a:moveTo>
                <a:lnTo>
                  <a:pt x="72878" y="7760"/>
                </a:lnTo>
                <a:lnTo>
                  <a:pt x="7506" y="45497"/>
                </a:lnTo>
                <a:lnTo>
                  <a:pt x="3029" y="377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10" name="Google Shape;410;p40"/>
          <p:cNvGrpSpPr/>
          <p:nvPr/>
        </p:nvGrpSpPr>
        <p:grpSpPr>
          <a:xfrm>
            <a:off x="206348" y="4761487"/>
            <a:ext cx="704386" cy="176455"/>
            <a:chOff x="10573833" y="4992967"/>
            <a:chExt cx="923543" cy="231356"/>
          </a:xfrm>
        </p:grpSpPr>
        <p:sp>
          <p:nvSpPr>
            <p:cNvPr id="411" name="Google Shape;411;p40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5000">
                  <a:schemeClr val="accent2"/>
                </a:gs>
                <a:gs pos="100000">
                  <a:schemeClr val="accent3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12" name="Google Shape;412;p40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413" name="Google Shape;413;p40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414" name="Google Shape;414;p40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15" name="Google Shape;415;p40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16" name="Google Shape;416;p40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17" name="Google Shape;417;p40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18" name="Google Shape;418;p40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19" name="Google Shape;419;p40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420" name="Google Shape;420;p40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421" name="Google Shape;421;p40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40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Narrow Title Two Columns" showMasterSp="0">
  <p:cSld name="11_Narrow Title Two Columns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1"/>
          <p:cNvSpPr txBox="1"/>
          <p:nvPr>
            <p:ph type="title"/>
          </p:nvPr>
        </p:nvSpPr>
        <p:spPr>
          <a:xfrm>
            <a:off x="411956" y="211234"/>
            <a:ext cx="83202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41"/>
          <p:cNvSpPr/>
          <p:nvPr/>
        </p:nvSpPr>
        <p:spPr>
          <a:xfrm>
            <a:off x="-1" y="-2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274320" y="274324"/>
                </a:moveTo>
                <a:lnTo>
                  <a:pt x="274320" y="1020309"/>
                </a:lnTo>
                <a:lnTo>
                  <a:pt x="11570536" y="1020309"/>
                </a:lnTo>
                <a:lnTo>
                  <a:pt x="11917365" y="576961"/>
                </a:lnTo>
                <a:lnTo>
                  <a:pt x="11917365" y="27432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915222"/>
                </a:lnTo>
                <a:lnTo>
                  <a:pt x="1145447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41"/>
          <p:cNvSpPr txBox="1"/>
          <p:nvPr>
            <p:ph idx="1" type="body"/>
          </p:nvPr>
        </p:nvSpPr>
        <p:spPr>
          <a:xfrm>
            <a:off x="413148" y="858643"/>
            <a:ext cx="83190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b="0" sz="165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427" name="Google Shape;427;p41"/>
          <p:cNvSpPr txBox="1"/>
          <p:nvPr>
            <p:ph idx="2" type="body"/>
          </p:nvPr>
        </p:nvSpPr>
        <p:spPr>
          <a:xfrm>
            <a:off x="411956" y="1338263"/>
            <a:ext cx="3954000" cy="3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8" name="Google Shape;428;p41"/>
          <p:cNvSpPr txBox="1"/>
          <p:nvPr>
            <p:ph idx="3" type="body"/>
          </p:nvPr>
        </p:nvSpPr>
        <p:spPr>
          <a:xfrm>
            <a:off x="4777980" y="1338263"/>
            <a:ext cx="3954000" cy="3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9" name="Google Shape;429;p41"/>
          <p:cNvSpPr/>
          <p:nvPr/>
        </p:nvSpPr>
        <p:spPr>
          <a:xfrm>
            <a:off x="292767" y="266638"/>
            <a:ext cx="56908" cy="437009"/>
          </a:xfrm>
          <a:custGeom>
            <a:rect b="b" l="l" r="r" t="t"/>
            <a:pathLst>
              <a:path extrusionOk="0" h="582679" w="75877">
                <a:moveTo>
                  <a:pt x="7506" y="537183"/>
                </a:moveTo>
                <a:lnTo>
                  <a:pt x="72878" y="574920"/>
                </a:lnTo>
                <a:lnTo>
                  <a:pt x="68401" y="582679"/>
                </a:lnTo>
                <a:lnTo>
                  <a:pt x="3029" y="544943"/>
                </a:lnTo>
                <a:close/>
                <a:moveTo>
                  <a:pt x="4014" y="453278"/>
                </a:moveTo>
                <a:lnTo>
                  <a:pt x="74937" y="479093"/>
                </a:lnTo>
                <a:lnTo>
                  <a:pt x="71878" y="487509"/>
                </a:lnTo>
                <a:lnTo>
                  <a:pt x="955" y="461694"/>
                </a:lnTo>
                <a:close/>
                <a:moveTo>
                  <a:pt x="1552" y="369896"/>
                </a:moveTo>
                <a:lnTo>
                  <a:pt x="75877" y="382997"/>
                </a:lnTo>
                <a:lnTo>
                  <a:pt x="74325" y="391816"/>
                </a:lnTo>
                <a:lnTo>
                  <a:pt x="0" y="378714"/>
                </a:lnTo>
                <a:close/>
                <a:moveTo>
                  <a:pt x="209" y="286856"/>
                </a:moveTo>
                <a:lnTo>
                  <a:pt x="75683" y="286856"/>
                </a:lnTo>
                <a:lnTo>
                  <a:pt x="75683" y="295809"/>
                </a:lnTo>
                <a:lnTo>
                  <a:pt x="209" y="295809"/>
                </a:lnTo>
                <a:close/>
                <a:moveTo>
                  <a:pt x="74325" y="190849"/>
                </a:moveTo>
                <a:lnTo>
                  <a:pt x="75877" y="199668"/>
                </a:lnTo>
                <a:lnTo>
                  <a:pt x="1552" y="212770"/>
                </a:lnTo>
                <a:lnTo>
                  <a:pt x="0" y="203951"/>
                </a:lnTo>
                <a:close/>
                <a:moveTo>
                  <a:pt x="71878" y="95156"/>
                </a:moveTo>
                <a:lnTo>
                  <a:pt x="74937" y="103572"/>
                </a:lnTo>
                <a:lnTo>
                  <a:pt x="4014" y="129387"/>
                </a:lnTo>
                <a:lnTo>
                  <a:pt x="955" y="120971"/>
                </a:lnTo>
                <a:close/>
                <a:moveTo>
                  <a:pt x="68401" y="0"/>
                </a:moveTo>
                <a:lnTo>
                  <a:pt x="72878" y="7760"/>
                </a:lnTo>
                <a:lnTo>
                  <a:pt x="7506" y="45497"/>
                </a:lnTo>
                <a:lnTo>
                  <a:pt x="3029" y="377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30" name="Google Shape;430;p41"/>
          <p:cNvGrpSpPr/>
          <p:nvPr/>
        </p:nvGrpSpPr>
        <p:grpSpPr>
          <a:xfrm>
            <a:off x="206348" y="4761487"/>
            <a:ext cx="704386" cy="176455"/>
            <a:chOff x="10573833" y="4992967"/>
            <a:chExt cx="923543" cy="231356"/>
          </a:xfrm>
        </p:grpSpPr>
        <p:sp>
          <p:nvSpPr>
            <p:cNvPr id="431" name="Google Shape;431;p41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5000">
                  <a:schemeClr val="accent2"/>
                </a:gs>
                <a:gs pos="100000">
                  <a:schemeClr val="accent3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32" name="Google Shape;432;p41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433" name="Google Shape;433;p41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434" name="Google Shape;434;p41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35" name="Google Shape;435;p41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36" name="Google Shape;436;p41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37" name="Google Shape;437;p41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38" name="Google Shape;438;p41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39" name="Google Shape;439;p41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440" name="Google Shape;440;p41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441" name="Google Shape;441;p41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41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75"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Quote" showMasterSp="0">
  <p:cSld name="26_Quote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2"/>
          <p:cNvSpPr txBox="1"/>
          <p:nvPr>
            <p:ph idx="1" type="body"/>
          </p:nvPr>
        </p:nvSpPr>
        <p:spPr>
          <a:xfrm>
            <a:off x="410767" y="609601"/>
            <a:ext cx="7119600" cy="3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57200" lvl="0" marL="457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Char char="“"/>
              <a:defRPr i="0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683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200"/>
              <a:buFont typeface="Arial"/>
              <a:buChar char="​"/>
              <a:defRPr b="1" sz="16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683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​"/>
              <a:defRPr b="1" sz="16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683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​"/>
              <a:defRPr b="1" sz="16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683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​"/>
              <a:defRPr b="1" sz="16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68300" lvl="5" marL="2743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​"/>
              <a:defRPr b="1" sz="16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68300" lvl="6" marL="3200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200"/>
              <a:buFont typeface="Arial"/>
              <a:buChar char="​"/>
              <a:defRPr b="1" sz="16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683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​"/>
              <a:defRPr b="1" sz="16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68300" lvl="8" marL="4114800" algn="l">
              <a:lnSpc>
                <a:spcPct val="100000"/>
              </a:lnSpc>
              <a:spcBef>
                <a:spcPts val="900"/>
              </a:spcBef>
              <a:spcAft>
                <a:spcPts val="450"/>
              </a:spcAft>
              <a:buSzPts val="2200"/>
              <a:buFont typeface="Arial"/>
              <a:buChar char="​"/>
              <a:defRPr b="1" sz="16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45" name="Google Shape;445;p42"/>
          <p:cNvSpPr/>
          <p:nvPr/>
        </p:nvSpPr>
        <p:spPr>
          <a:xfrm>
            <a:off x="-1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275280" y="275280"/>
                </a:moveTo>
                <a:lnTo>
                  <a:pt x="275280" y="6582720"/>
                </a:lnTo>
                <a:lnTo>
                  <a:pt x="11032575" y="6582720"/>
                </a:lnTo>
                <a:lnTo>
                  <a:pt x="11916720" y="5452526"/>
                </a:lnTo>
                <a:lnTo>
                  <a:pt x="11916720" y="27528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100638"/>
                </a:lnTo>
                <a:lnTo>
                  <a:pt x="12192000" y="6858000"/>
                </a:lnTo>
                <a:lnTo>
                  <a:pt x="108172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6" name="Google Shape;446;p42"/>
          <p:cNvPicPr preferRelativeResize="0"/>
          <p:nvPr/>
        </p:nvPicPr>
        <p:blipFill rotWithShape="1">
          <a:blip r:embed="rId2">
            <a:alphaModFix/>
          </a:blip>
          <a:srcRect b="78018" l="7663" r="0" t="0"/>
          <a:stretch/>
        </p:blipFill>
        <p:spPr>
          <a:xfrm flipH="1" rot="5400000">
            <a:off x="6153774" y="2178336"/>
            <a:ext cx="4303998" cy="786828"/>
          </a:xfrm>
          <a:custGeom>
            <a:rect b="b" l="l" r="r" t="t"/>
            <a:pathLst>
              <a:path extrusionOk="0" h="1049104" w="5738664">
                <a:moveTo>
                  <a:pt x="5738664" y="1049104"/>
                </a:moveTo>
                <a:lnTo>
                  <a:pt x="5738664" y="0"/>
                </a:lnTo>
                <a:lnTo>
                  <a:pt x="732423" y="0"/>
                </a:lnTo>
                <a:lnTo>
                  <a:pt x="732423" y="156178"/>
                </a:lnTo>
                <a:lnTo>
                  <a:pt x="492465" y="156178"/>
                </a:lnTo>
                <a:lnTo>
                  <a:pt x="492465" y="374786"/>
                </a:lnTo>
                <a:lnTo>
                  <a:pt x="256175" y="374786"/>
                </a:lnTo>
                <a:lnTo>
                  <a:pt x="256175" y="593396"/>
                </a:lnTo>
                <a:lnTo>
                  <a:pt x="0" y="593396"/>
                </a:lnTo>
                <a:lnTo>
                  <a:pt x="0" y="1049104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447" name="Google Shape;447;p42"/>
          <p:cNvGrpSpPr/>
          <p:nvPr/>
        </p:nvGrpSpPr>
        <p:grpSpPr>
          <a:xfrm>
            <a:off x="450281" y="4512964"/>
            <a:ext cx="704386" cy="176455"/>
            <a:chOff x="10573833" y="4992967"/>
            <a:chExt cx="923543" cy="231356"/>
          </a:xfrm>
        </p:grpSpPr>
        <p:sp>
          <p:nvSpPr>
            <p:cNvPr id="448" name="Google Shape;448;p42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49" name="Google Shape;449;p42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450" name="Google Shape;450;p42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451" name="Google Shape;451;p42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52" name="Google Shape;452;p42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53" name="Google Shape;453;p42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54" name="Google Shape;454;p42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55" name="Google Shape;455;p42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56" name="Google Shape;456;p42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457" name="Google Shape;457;p42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458" name="Google Shape;458;p42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 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9" name="Google Shape;459;p42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Big Statement_Gradient" showMasterSp="0">
  <p:cSld name="27_Big Statement_Gradient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3"/>
          <p:cNvSpPr/>
          <p:nvPr/>
        </p:nvSpPr>
        <p:spPr>
          <a:xfrm>
            <a:off x="1191" y="-227409"/>
            <a:ext cx="6276975" cy="1599009"/>
          </a:xfrm>
          <a:custGeom>
            <a:rect b="b" l="l" r="r" t="t"/>
            <a:pathLst>
              <a:path extrusionOk="0" h="1343" w="5272">
                <a:moveTo>
                  <a:pt x="3761" y="6"/>
                </a:moveTo>
                <a:lnTo>
                  <a:pt x="3970" y="946"/>
                </a:lnTo>
                <a:lnTo>
                  <a:pt x="3972" y="950"/>
                </a:lnTo>
                <a:lnTo>
                  <a:pt x="3975" y="947"/>
                </a:lnTo>
                <a:lnTo>
                  <a:pt x="4508" y="569"/>
                </a:lnTo>
                <a:lnTo>
                  <a:pt x="5265" y="1340"/>
                </a:lnTo>
                <a:lnTo>
                  <a:pt x="4348" y="1340"/>
                </a:lnTo>
                <a:lnTo>
                  <a:pt x="4342" y="1340"/>
                </a:lnTo>
                <a:lnTo>
                  <a:pt x="3917" y="1340"/>
                </a:lnTo>
                <a:lnTo>
                  <a:pt x="3345" y="1340"/>
                </a:lnTo>
                <a:lnTo>
                  <a:pt x="2276" y="1340"/>
                </a:lnTo>
                <a:lnTo>
                  <a:pt x="2150" y="1340"/>
                </a:lnTo>
                <a:lnTo>
                  <a:pt x="1008" y="1340"/>
                </a:lnTo>
                <a:lnTo>
                  <a:pt x="1008" y="1340"/>
                </a:lnTo>
                <a:lnTo>
                  <a:pt x="996" y="1340"/>
                </a:lnTo>
                <a:lnTo>
                  <a:pt x="7" y="1340"/>
                </a:lnTo>
                <a:lnTo>
                  <a:pt x="974" y="501"/>
                </a:lnTo>
                <a:lnTo>
                  <a:pt x="1359" y="1105"/>
                </a:lnTo>
                <a:lnTo>
                  <a:pt x="1360" y="1107"/>
                </a:lnTo>
                <a:lnTo>
                  <a:pt x="1363" y="1105"/>
                </a:lnTo>
                <a:lnTo>
                  <a:pt x="2026" y="653"/>
                </a:lnTo>
                <a:lnTo>
                  <a:pt x="2270" y="874"/>
                </a:lnTo>
                <a:lnTo>
                  <a:pt x="2272" y="875"/>
                </a:lnTo>
                <a:lnTo>
                  <a:pt x="2273" y="874"/>
                </a:lnTo>
                <a:lnTo>
                  <a:pt x="2794" y="480"/>
                </a:lnTo>
                <a:lnTo>
                  <a:pt x="3071" y="638"/>
                </a:lnTo>
                <a:lnTo>
                  <a:pt x="3073" y="640"/>
                </a:lnTo>
                <a:lnTo>
                  <a:pt x="3074" y="638"/>
                </a:lnTo>
                <a:lnTo>
                  <a:pt x="3761" y="6"/>
                </a:lnTo>
                <a:moveTo>
                  <a:pt x="3762" y="0"/>
                </a:moveTo>
                <a:lnTo>
                  <a:pt x="3072" y="636"/>
                </a:lnTo>
                <a:lnTo>
                  <a:pt x="2794" y="477"/>
                </a:lnTo>
                <a:lnTo>
                  <a:pt x="2272" y="872"/>
                </a:lnTo>
                <a:lnTo>
                  <a:pt x="2026" y="650"/>
                </a:lnTo>
                <a:lnTo>
                  <a:pt x="1362" y="1103"/>
                </a:lnTo>
                <a:lnTo>
                  <a:pt x="974" y="497"/>
                </a:lnTo>
                <a:lnTo>
                  <a:pt x="0" y="1343"/>
                </a:lnTo>
                <a:lnTo>
                  <a:pt x="996" y="1343"/>
                </a:lnTo>
                <a:lnTo>
                  <a:pt x="996" y="1343"/>
                </a:lnTo>
                <a:lnTo>
                  <a:pt x="2150" y="1343"/>
                </a:lnTo>
                <a:lnTo>
                  <a:pt x="2150" y="1343"/>
                </a:lnTo>
                <a:lnTo>
                  <a:pt x="2276" y="1343"/>
                </a:lnTo>
                <a:lnTo>
                  <a:pt x="3345" y="1343"/>
                </a:lnTo>
                <a:lnTo>
                  <a:pt x="3917" y="1343"/>
                </a:lnTo>
                <a:lnTo>
                  <a:pt x="4342" y="1343"/>
                </a:lnTo>
                <a:lnTo>
                  <a:pt x="4348" y="1343"/>
                </a:lnTo>
                <a:lnTo>
                  <a:pt x="5272" y="1343"/>
                </a:lnTo>
                <a:lnTo>
                  <a:pt x="4508" y="566"/>
                </a:lnTo>
                <a:lnTo>
                  <a:pt x="3973" y="945"/>
                </a:lnTo>
                <a:lnTo>
                  <a:pt x="3762" y="0"/>
                </a:lnTo>
                <a:lnTo>
                  <a:pt x="3762" y="0"/>
                </a:lnTo>
              </a:path>
            </a:pathLst>
          </a:cu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43"/>
          <p:cNvSpPr/>
          <p:nvPr/>
        </p:nvSpPr>
        <p:spPr>
          <a:xfrm>
            <a:off x="-1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275280" y="275280"/>
                </a:moveTo>
                <a:lnTo>
                  <a:pt x="275280" y="6582720"/>
                </a:lnTo>
                <a:lnTo>
                  <a:pt x="11032575" y="6582720"/>
                </a:lnTo>
                <a:lnTo>
                  <a:pt x="11916720" y="5452526"/>
                </a:lnTo>
                <a:lnTo>
                  <a:pt x="11916720" y="275280"/>
                </a:lnTo>
                <a:lnTo>
                  <a:pt x="275280" y="27528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3" name="Google Shape;463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4814" y="419751"/>
            <a:ext cx="8254374" cy="4303997"/>
          </a:xfrm>
          <a:custGeom>
            <a:rect b="b" l="l" r="r" t="t"/>
            <a:pathLst>
              <a:path extrusionOk="0" h="5738663" w="11005832">
                <a:moveTo>
                  <a:pt x="10825427" y="5556928"/>
                </a:moveTo>
                <a:lnTo>
                  <a:pt x="11005832" y="5556928"/>
                </a:lnTo>
                <a:lnTo>
                  <a:pt x="11005832" y="5738663"/>
                </a:lnTo>
                <a:lnTo>
                  <a:pt x="10825427" y="5738663"/>
                </a:lnTo>
                <a:close/>
                <a:moveTo>
                  <a:pt x="0" y="4729024"/>
                </a:moveTo>
                <a:lnTo>
                  <a:pt x="11005832" y="4729024"/>
                </a:lnTo>
                <a:lnTo>
                  <a:pt x="11005832" y="4945268"/>
                </a:lnTo>
                <a:lnTo>
                  <a:pt x="10812201" y="4945268"/>
                </a:lnTo>
                <a:lnTo>
                  <a:pt x="10812201" y="5127003"/>
                </a:lnTo>
                <a:lnTo>
                  <a:pt x="10621540" y="5127003"/>
                </a:lnTo>
                <a:lnTo>
                  <a:pt x="10621540" y="5367437"/>
                </a:lnTo>
                <a:lnTo>
                  <a:pt x="10421610" y="5367437"/>
                </a:lnTo>
                <a:lnTo>
                  <a:pt x="10421610" y="5527055"/>
                </a:lnTo>
                <a:lnTo>
                  <a:pt x="10229414" y="5527055"/>
                </a:lnTo>
                <a:lnTo>
                  <a:pt x="10229414" y="5738663"/>
                </a:lnTo>
                <a:lnTo>
                  <a:pt x="1155396" y="5738663"/>
                </a:lnTo>
                <a:lnTo>
                  <a:pt x="1155396" y="5334504"/>
                </a:lnTo>
                <a:lnTo>
                  <a:pt x="0" y="5334504"/>
                </a:lnTo>
                <a:close/>
                <a:moveTo>
                  <a:pt x="0" y="0"/>
                </a:moveTo>
                <a:lnTo>
                  <a:pt x="11005832" y="0"/>
                </a:lnTo>
                <a:lnTo>
                  <a:pt x="11005832" y="1040533"/>
                </a:lnTo>
                <a:lnTo>
                  <a:pt x="0" y="104053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64" name="Google Shape;464;p43"/>
          <p:cNvSpPr txBox="1"/>
          <p:nvPr>
            <p:ph idx="1" type="body"/>
          </p:nvPr>
        </p:nvSpPr>
        <p:spPr>
          <a:xfrm>
            <a:off x="410766" y="1502568"/>
            <a:ext cx="8316000" cy="21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571500" lvl="0" marL="457200" algn="ctr">
              <a:lnSpc>
                <a:spcPct val="83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Char char="​"/>
              <a:defRPr b="1" sz="40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ctr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SzPts val="3200"/>
              <a:buFont typeface="Arial"/>
              <a:buChar char="​"/>
              <a:defRPr b="0" sz="2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81000" lvl="2" marL="1371600" algn="ctr">
              <a:lnSpc>
                <a:spcPct val="83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b="0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algn="ctr">
              <a:lnSpc>
                <a:spcPct val="83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b="0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algn="ctr">
              <a:lnSpc>
                <a:spcPct val="83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b="0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algn="ctr">
              <a:lnSpc>
                <a:spcPct val="83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b="0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algn="ctr">
              <a:lnSpc>
                <a:spcPct val="83000"/>
              </a:lnSpc>
              <a:spcBef>
                <a:spcPts val="900"/>
              </a:spcBef>
              <a:spcAft>
                <a:spcPts val="0"/>
              </a:spcAft>
              <a:buSzPts val="2400"/>
              <a:buFont typeface="Arial"/>
              <a:buChar char="​"/>
              <a:defRPr b="0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algn="ctr">
              <a:lnSpc>
                <a:spcPct val="83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b="0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ctr">
              <a:lnSpc>
                <a:spcPct val="83000"/>
              </a:lnSpc>
              <a:spcBef>
                <a:spcPts val="900"/>
              </a:spcBef>
              <a:spcAft>
                <a:spcPts val="900"/>
              </a:spcAft>
              <a:buSzPts val="2400"/>
              <a:buFont typeface="Arial"/>
              <a:buChar char="​"/>
              <a:defRPr b="0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465" name="Google Shape;465;p43"/>
          <p:cNvGrpSpPr/>
          <p:nvPr/>
        </p:nvGrpSpPr>
        <p:grpSpPr>
          <a:xfrm>
            <a:off x="450281" y="4512964"/>
            <a:ext cx="704386" cy="176455"/>
            <a:chOff x="10573833" y="4992967"/>
            <a:chExt cx="923543" cy="231356"/>
          </a:xfrm>
        </p:grpSpPr>
        <p:sp>
          <p:nvSpPr>
            <p:cNvPr id="466" name="Google Shape;466;p43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67" name="Google Shape;467;p43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468" name="Google Shape;468;p43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469" name="Google Shape;469;p43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70" name="Google Shape;470;p43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71" name="Google Shape;471;p43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72" name="Google Shape;472;p43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73" name="Google Shape;473;p43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74" name="Google Shape;474;p43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475" name="Google Shape;475;p43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476" name="Google Shape;476;p43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43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8_Big Statement_Light Mode" showMasterSp="0">
  <p:cSld name="28_Big Statement_Light Mode">
    <p:bg>
      <p:bgPr>
        <a:solidFill>
          <a:schemeClr val="lt1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4"/>
          <p:cNvSpPr/>
          <p:nvPr/>
        </p:nvSpPr>
        <p:spPr>
          <a:xfrm>
            <a:off x="1191" y="-227409"/>
            <a:ext cx="6276975" cy="1599009"/>
          </a:xfrm>
          <a:custGeom>
            <a:rect b="b" l="l" r="r" t="t"/>
            <a:pathLst>
              <a:path extrusionOk="0" h="1343" w="5272">
                <a:moveTo>
                  <a:pt x="3761" y="6"/>
                </a:moveTo>
                <a:lnTo>
                  <a:pt x="3970" y="946"/>
                </a:lnTo>
                <a:lnTo>
                  <a:pt x="3972" y="950"/>
                </a:lnTo>
                <a:lnTo>
                  <a:pt x="3975" y="947"/>
                </a:lnTo>
                <a:lnTo>
                  <a:pt x="4508" y="569"/>
                </a:lnTo>
                <a:lnTo>
                  <a:pt x="5265" y="1340"/>
                </a:lnTo>
                <a:lnTo>
                  <a:pt x="4348" y="1340"/>
                </a:lnTo>
                <a:lnTo>
                  <a:pt x="4342" y="1340"/>
                </a:lnTo>
                <a:lnTo>
                  <a:pt x="3917" y="1340"/>
                </a:lnTo>
                <a:lnTo>
                  <a:pt x="3345" y="1340"/>
                </a:lnTo>
                <a:lnTo>
                  <a:pt x="2276" y="1340"/>
                </a:lnTo>
                <a:lnTo>
                  <a:pt x="2150" y="1340"/>
                </a:lnTo>
                <a:lnTo>
                  <a:pt x="1008" y="1340"/>
                </a:lnTo>
                <a:lnTo>
                  <a:pt x="1008" y="1340"/>
                </a:lnTo>
                <a:lnTo>
                  <a:pt x="996" y="1340"/>
                </a:lnTo>
                <a:lnTo>
                  <a:pt x="7" y="1340"/>
                </a:lnTo>
                <a:lnTo>
                  <a:pt x="974" y="501"/>
                </a:lnTo>
                <a:lnTo>
                  <a:pt x="1359" y="1105"/>
                </a:lnTo>
                <a:lnTo>
                  <a:pt x="1360" y="1107"/>
                </a:lnTo>
                <a:lnTo>
                  <a:pt x="1363" y="1105"/>
                </a:lnTo>
                <a:lnTo>
                  <a:pt x="2026" y="653"/>
                </a:lnTo>
                <a:lnTo>
                  <a:pt x="2270" y="874"/>
                </a:lnTo>
                <a:lnTo>
                  <a:pt x="2272" y="875"/>
                </a:lnTo>
                <a:lnTo>
                  <a:pt x="2273" y="874"/>
                </a:lnTo>
                <a:lnTo>
                  <a:pt x="2794" y="480"/>
                </a:lnTo>
                <a:lnTo>
                  <a:pt x="3071" y="638"/>
                </a:lnTo>
                <a:lnTo>
                  <a:pt x="3073" y="640"/>
                </a:lnTo>
                <a:lnTo>
                  <a:pt x="3074" y="638"/>
                </a:lnTo>
                <a:lnTo>
                  <a:pt x="3761" y="6"/>
                </a:lnTo>
                <a:moveTo>
                  <a:pt x="3762" y="0"/>
                </a:moveTo>
                <a:lnTo>
                  <a:pt x="3072" y="636"/>
                </a:lnTo>
                <a:lnTo>
                  <a:pt x="2794" y="477"/>
                </a:lnTo>
                <a:lnTo>
                  <a:pt x="2272" y="872"/>
                </a:lnTo>
                <a:lnTo>
                  <a:pt x="2026" y="650"/>
                </a:lnTo>
                <a:lnTo>
                  <a:pt x="1362" y="1103"/>
                </a:lnTo>
                <a:lnTo>
                  <a:pt x="974" y="497"/>
                </a:lnTo>
                <a:lnTo>
                  <a:pt x="0" y="1343"/>
                </a:lnTo>
                <a:lnTo>
                  <a:pt x="996" y="1343"/>
                </a:lnTo>
                <a:lnTo>
                  <a:pt x="996" y="1343"/>
                </a:lnTo>
                <a:lnTo>
                  <a:pt x="2150" y="1343"/>
                </a:lnTo>
                <a:lnTo>
                  <a:pt x="2150" y="1343"/>
                </a:lnTo>
                <a:lnTo>
                  <a:pt x="2276" y="1343"/>
                </a:lnTo>
                <a:lnTo>
                  <a:pt x="3345" y="1343"/>
                </a:lnTo>
                <a:lnTo>
                  <a:pt x="3917" y="1343"/>
                </a:lnTo>
                <a:lnTo>
                  <a:pt x="4342" y="1343"/>
                </a:lnTo>
                <a:lnTo>
                  <a:pt x="4348" y="1343"/>
                </a:lnTo>
                <a:lnTo>
                  <a:pt x="5272" y="1343"/>
                </a:lnTo>
                <a:lnTo>
                  <a:pt x="4508" y="566"/>
                </a:lnTo>
                <a:lnTo>
                  <a:pt x="3973" y="945"/>
                </a:lnTo>
                <a:lnTo>
                  <a:pt x="3762" y="0"/>
                </a:lnTo>
                <a:lnTo>
                  <a:pt x="3762" y="0"/>
                </a:lnTo>
              </a:path>
            </a:pathLst>
          </a:cu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0" name="Google Shape;480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0375" y="4801229"/>
            <a:ext cx="692656" cy="1738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1" name="Google Shape;481;p44"/>
          <p:cNvGrpSpPr/>
          <p:nvPr/>
        </p:nvGrpSpPr>
        <p:grpSpPr>
          <a:xfrm>
            <a:off x="206348" y="4761487"/>
            <a:ext cx="704386" cy="176455"/>
            <a:chOff x="10573833" y="4992967"/>
            <a:chExt cx="923543" cy="231356"/>
          </a:xfrm>
        </p:grpSpPr>
        <p:sp>
          <p:nvSpPr>
            <p:cNvPr id="482" name="Google Shape;482;p44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5000">
                  <a:schemeClr val="accent2"/>
                </a:gs>
                <a:gs pos="100000">
                  <a:schemeClr val="accent3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83" name="Google Shape;483;p44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484" name="Google Shape;484;p44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485" name="Google Shape;485;p44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86" name="Google Shape;486;p44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87" name="Google Shape;487;p44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88" name="Google Shape;488;p44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89" name="Google Shape;489;p44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90" name="Google Shape;490;p44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491" name="Google Shape;491;p44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492" name="Google Shape;492;p44"/>
          <p:cNvGrpSpPr/>
          <p:nvPr/>
        </p:nvGrpSpPr>
        <p:grpSpPr>
          <a:xfrm>
            <a:off x="453686" y="534368"/>
            <a:ext cx="8236628" cy="4103741"/>
            <a:chOff x="604914" y="712491"/>
            <a:chExt cx="10982171" cy="5471654"/>
          </a:xfrm>
        </p:grpSpPr>
        <p:grpSp>
          <p:nvGrpSpPr>
            <p:cNvPr id="493" name="Google Shape;493;p44"/>
            <p:cNvGrpSpPr/>
            <p:nvPr/>
          </p:nvGrpSpPr>
          <p:grpSpPr>
            <a:xfrm>
              <a:off x="726249" y="712491"/>
              <a:ext cx="10739626" cy="161771"/>
              <a:chOff x="671968" y="735425"/>
              <a:chExt cx="10764385" cy="161771"/>
            </a:xfrm>
          </p:grpSpPr>
          <p:pic>
            <p:nvPicPr>
              <p:cNvPr id="494" name="Google Shape;494;p4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5400000">
                <a:off x="3320614" y="-1913221"/>
                <a:ext cx="161771" cy="5459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5" name="Google Shape;495;p4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5400000">
                <a:off x="8625936" y="-1913221"/>
                <a:ext cx="161771" cy="54590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6" name="Google Shape;496;p44"/>
            <p:cNvGrpSpPr/>
            <p:nvPr/>
          </p:nvGrpSpPr>
          <p:grpSpPr>
            <a:xfrm>
              <a:off x="766700" y="6022374"/>
              <a:ext cx="10658894" cy="161771"/>
              <a:chOff x="671968" y="735425"/>
              <a:chExt cx="10764385" cy="161771"/>
            </a:xfrm>
          </p:grpSpPr>
          <p:pic>
            <p:nvPicPr>
              <p:cNvPr id="497" name="Google Shape;497;p4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5400000">
                <a:off x="3320614" y="-1913221"/>
                <a:ext cx="161771" cy="5459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8" name="Google Shape;498;p4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5400000">
                <a:off x="8625936" y="-1913221"/>
                <a:ext cx="161771" cy="54590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99" name="Google Shape;499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4914" y="800100"/>
              <a:ext cx="161771" cy="53098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0" name="Google Shape;500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11425314" y="800100"/>
              <a:ext cx="161771" cy="530988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1" name="Google Shape;501;p44"/>
          <p:cNvSpPr txBox="1"/>
          <p:nvPr>
            <p:ph idx="1" type="body"/>
          </p:nvPr>
        </p:nvSpPr>
        <p:spPr>
          <a:xfrm>
            <a:off x="410766" y="589934"/>
            <a:ext cx="8322600" cy="39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571500" lvl="0" marL="457200" algn="ctr">
              <a:lnSpc>
                <a:spcPct val="83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​"/>
              <a:defRPr b="1" sz="4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ctr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SzPts val="3200"/>
              <a:buFont typeface="Arial"/>
              <a:buChar char="​"/>
              <a:defRPr b="0" sz="24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81000" lvl="2" marL="1371600" algn="ctr">
              <a:lnSpc>
                <a:spcPct val="83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b="0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algn="ctr">
              <a:lnSpc>
                <a:spcPct val="83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b="0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algn="ctr">
              <a:lnSpc>
                <a:spcPct val="83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b="0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algn="ctr">
              <a:lnSpc>
                <a:spcPct val="83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b="0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algn="ctr">
              <a:lnSpc>
                <a:spcPct val="83000"/>
              </a:lnSpc>
              <a:spcBef>
                <a:spcPts val="900"/>
              </a:spcBef>
              <a:spcAft>
                <a:spcPts val="0"/>
              </a:spcAft>
              <a:buSzPts val="2400"/>
              <a:buFont typeface="Arial"/>
              <a:buChar char="​"/>
              <a:defRPr b="0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algn="ctr">
              <a:lnSpc>
                <a:spcPct val="83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b="0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ctr">
              <a:lnSpc>
                <a:spcPct val="83000"/>
              </a:lnSpc>
              <a:spcBef>
                <a:spcPts val="900"/>
              </a:spcBef>
              <a:spcAft>
                <a:spcPts val="900"/>
              </a:spcAft>
              <a:buSzPts val="2400"/>
              <a:buFont typeface="Arial"/>
              <a:buChar char="​"/>
              <a:defRPr b="0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2" name="Google Shape;502;p44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44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9_Sidebar w/ Content" showMasterSp="0">
  <p:cSld name="29_Sidebar w/ Content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5"/>
          <p:cNvSpPr/>
          <p:nvPr/>
        </p:nvSpPr>
        <p:spPr>
          <a:xfrm>
            <a:off x="0" y="0"/>
            <a:ext cx="9144000" cy="5143499"/>
          </a:xfrm>
          <a:custGeom>
            <a:rect b="b" l="l" r="r" t="t"/>
            <a:pathLst>
              <a:path extrusionOk="0" h="6857999" w="12192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3726404" y="6857999"/>
                </a:lnTo>
                <a:lnTo>
                  <a:pt x="4514516" y="5850563"/>
                </a:lnTo>
                <a:lnTo>
                  <a:pt x="4514516" y="1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6" name="Google Shape;506;p45"/>
          <p:cNvSpPr txBox="1"/>
          <p:nvPr>
            <p:ph idx="1" type="body"/>
          </p:nvPr>
        </p:nvSpPr>
        <p:spPr>
          <a:xfrm>
            <a:off x="410767" y="586978"/>
            <a:ext cx="2564400" cy="3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95300" lvl="0" marL="45720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Char char="​"/>
              <a:defRPr b="1" sz="31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68300" lvl="1" marL="914400" algn="l">
              <a:lnSpc>
                <a:spcPct val="83000"/>
              </a:lnSpc>
              <a:spcBef>
                <a:spcPts val="225"/>
              </a:spcBef>
              <a:spcAft>
                <a:spcPts val="0"/>
              </a:spcAft>
              <a:buSzPts val="2200"/>
              <a:buFont typeface="Arial"/>
              <a:buChar char="​"/>
              <a:defRPr sz="165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42900" lvl="2" marL="13716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​"/>
              <a:defRPr sz="13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sz="10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​"/>
              <a:defRPr b="1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​"/>
              <a:defRPr sz="10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​"/>
              <a:defRPr sz="10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7" name="Google Shape;507;p45"/>
          <p:cNvSpPr txBox="1"/>
          <p:nvPr>
            <p:ph idx="2" type="body"/>
          </p:nvPr>
        </p:nvSpPr>
        <p:spPr>
          <a:xfrm>
            <a:off x="3796653" y="586977"/>
            <a:ext cx="4935300" cy="3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81000" lvl="0" marL="457200" algn="l">
              <a:lnSpc>
                <a:spcPct val="85000"/>
              </a:lnSpc>
              <a:spcBef>
                <a:spcPts val="2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AutoNum type="arabicParenR"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Char char="​"/>
              <a:defRPr sz="135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​"/>
              <a:defRPr b="0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​"/>
              <a:defRPr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683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“"/>
              <a:defRPr sz="16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80000"/>
              </a:lnSpc>
              <a:spcBef>
                <a:spcPts val="450"/>
              </a:spcBef>
              <a:spcAft>
                <a:spcPts val="900"/>
              </a:spcAft>
              <a:buSzPts val="1400"/>
              <a:buFont typeface="Arial"/>
              <a:buChar char="​"/>
              <a:defRPr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508" name="Google Shape;508;p45"/>
          <p:cNvGrpSpPr/>
          <p:nvPr/>
        </p:nvGrpSpPr>
        <p:grpSpPr>
          <a:xfrm>
            <a:off x="206348" y="4761487"/>
            <a:ext cx="704386" cy="176455"/>
            <a:chOff x="10573833" y="4992967"/>
            <a:chExt cx="923543" cy="231356"/>
          </a:xfrm>
        </p:grpSpPr>
        <p:sp>
          <p:nvSpPr>
            <p:cNvPr id="509" name="Google Shape;509;p45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10" name="Google Shape;510;p45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511" name="Google Shape;511;p45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512" name="Google Shape;512;p45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13" name="Google Shape;513;p45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14" name="Google Shape;514;p45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15" name="Google Shape;515;p45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16" name="Google Shape;516;p45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17" name="Google Shape;517;p45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518" name="Google Shape;518;p45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519" name="Google Shape;519;p45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45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0_Half Photo Right" showMasterSp="0">
  <p:cSld name="30_Half Photo Right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6096001" y="782636"/>
                </a:moveTo>
                <a:lnTo>
                  <a:pt x="6096001" y="6075366"/>
                </a:lnTo>
                <a:lnTo>
                  <a:pt x="6362701" y="6075366"/>
                </a:lnTo>
                <a:lnTo>
                  <a:pt x="6362701" y="78263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3" name="Google Shape;523;p46"/>
          <p:cNvSpPr txBox="1"/>
          <p:nvPr>
            <p:ph idx="1" type="body"/>
          </p:nvPr>
        </p:nvSpPr>
        <p:spPr>
          <a:xfrm>
            <a:off x="410767" y="586977"/>
            <a:ext cx="3755100" cy="39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571500" lvl="0" marL="45720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​"/>
              <a:defRPr b="1" sz="4050"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algn="l">
              <a:lnSpc>
                <a:spcPct val="83000"/>
              </a:lnSpc>
              <a:spcBef>
                <a:spcPts val="225"/>
              </a:spcBef>
              <a:spcAft>
                <a:spcPts val="0"/>
              </a:spcAft>
              <a:buSzPts val="2800"/>
              <a:buFont typeface="Arial"/>
              <a:buChar char="​"/>
              <a:defRPr sz="21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42900" lvl="2" marL="1371600" algn="l">
              <a:lnSpc>
                <a:spcPct val="120000"/>
              </a:lnSpc>
              <a:spcBef>
                <a:spcPts val="22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​"/>
              <a:defRPr sz="13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b="1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​"/>
              <a:defRPr sz="105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​"/>
              <a:defRPr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4" name="Google Shape;524;p46"/>
          <p:cNvSpPr/>
          <p:nvPr>
            <p:ph idx="2" type="pic"/>
          </p:nvPr>
        </p:nvSpPr>
        <p:spPr>
          <a:xfrm>
            <a:off x="4772025" y="205979"/>
            <a:ext cx="4166100" cy="4731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grpSp>
        <p:nvGrpSpPr>
          <p:cNvPr id="525" name="Google Shape;525;p46"/>
          <p:cNvGrpSpPr/>
          <p:nvPr/>
        </p:nvGrpSpPr>
        <p:grpSpPr>
          <a:xfrm>
            <a:off x="206348" y="4761487"/>
            <a:ext cx="704386" cy="176455"/>
            <a:chOff x="10573833" y="4992967"/>
            <a:chExt cx="923543" cy="231356"/>
          </a:xfrm>
        </p:grpSpPr>
        <p:sp>
          <p:nvSpPr>
            <p:cNvPr id="526" name="Google Shape;526;p46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5000">
                  <a:schemeClr val="accent2"/>
                </a:gs>
                <a:gs pos="100000">
                  <a:schemeClr val="accent3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27" name="Google Shape;527;p46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528" name="Google Shape;528;p46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529" name="Google Shape;529;p46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30" name="Google Shape;530;p46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31" name="Google Shape;531;p46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32" name="Google Shape;532;p46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33" name="Google Shape;533;p46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34" name="Google Shape;534;p46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535" name="Google Shape;535;p46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536" name="Google Shape;536;p46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7" name="Google Shape;537;p46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_Half Photo Left" showMasterSp="0">
  <p:cSld name="31_Half Photo Left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7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5821364" y="782637"/>
                </a:moveTo>
                <a:lnTo>
                  <a:pt x="5821364" y="6075363"/>
                </a:lnTo>
                <a:lnTo>
                  <a:pt x="6096000" y="6075363"/>
                </a:lnTo>
                <a:lnTo>
                  <a:pt x="6096000" y="78263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0" name="Google Shape;540;p47"/>
          <p:cNvSpPr txBox="1"/>
          <p:nvPr>
            <p:ph idx="1" type="body"/>
          </p:nvPr>
        </p:nvSpPr>
        <p:spPr>
          <a:xfrm>
            <a:off x="4980980" y="586978"/>
            <a:ext cx="3751200" cy="39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571500" lvl="0" marL="45720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​"/>
              <a:defRPr b="1" sz="4050"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algn="l">
              <a:lnSpc>
                <a:spcPct val="83000"/>
              </a:lnSpc>
              <a:spcBef>
                <a:spcPts val="225"/>
              </a:spcBef>
              <a:spcAft>
                <a:spcPts val="0"/>
              </a:spcAft>
              <a:buSzPts val="2800"/>
              <a:buFont typeface="Arial"/>
              <a:buChar char="​"/>
              <a:defRPr sz="21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42900" lvl="2" marL="1371600" algn="l">
              <a:lnSpc>
                <a:spcPct val="120000"/>
              </a:lnSpc>
              <a:spcBef>
                <a:spcPts val="22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​"/>
              <a:defRPr sz="13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b="1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​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​"/>
              <a:defRPr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41" name="Google Shape;541;p47"/>
          <p:cNvSpPr/>
          <p:nvPr>
            <p:ph idx="2" type="pic"/>
          </p:nvPr>
        </p:nvSpPr>
        <p:spPr>
          <a:xfrm>
            <a:off x="205978" y="205978"/>
            <a:ext cx="4160100" cy="4731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542" name="Google Shape;542;p47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3" name="Google Shape;543;p47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_Photo Banner Right" showMasterSp="0">
  <p:cSld name="32_Photo Banner Right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8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6814094" y="5948679"/>
                </a:moveTo>
                <a:lnTo>
                  <a:pt x="6814094" y="6075361"/>
                </a:lnTo>
                <a:lnTo>
                  <a:pt x="11199270" y="6075361"/>
                </a:lnTo>
                <a:lnTo>
                  <a:pt x="11199270" y="594867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6" name="Google Shape;546;p48"/>
          <p:cNvSpPr txBox="1"/>
          <p:nvPr>
            <p:ph idx="1" type="body"/>
          </p:nvPr>
        </p:nvSpPr>
        <p:spPr>
          <a:xfrm>
            <a:off x="410767" y="586978"/>
            <a:ext cx="3955200" cy="39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571500" lvl="0" marL="45720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​"/>
              <a:defRPr b="1" sz="4050"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algn="l">
              <a:lnSpc>
                <a:spcPct val="83000"/>
              </a:lnSpc>
              <a:spcBef>
                <a:spcPts val="225"/>
              </a:spcBef>
              <a:spcAft>
                <a:spcPts val="0"/>
              </a:spcAft>
              <a:buSzPts val="2800"/>
              <a:buFont typeface="Arial"/>
              <a:buChar char="​"/>
              <a:defRPr sz="21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42900" lvl="2" marL="1371600" algn="l">
              <a:lnSpc>
                <a:spcPct val="120000"/>
              </a:lnSpc>
              <a:spcBef>
                <a:spcPts val="22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​"/>
              <a:defRPr sz="13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​"/>
              <a:defRPr sz="105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​"/>
              <a:defRPr b="0"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47" name="Google Shape;547;p48"/>
          <p:cNvSpPr/>
          <p:nvPr>
            <p:ph idx="2" type="pic"/>
          </p:nvPr>
        </p:nvSpPr>
        <p:spPr>
          <a:xfrm>
            <a:off x="4777979" y="205978"/>
            <a:ext cx="3954000" cy="42555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grpSp>
        <p:nvGrpSpPr>
          <p:cNvPr id="548" name="Google Shape;548;p48"/>
          <p:cNvGrpSpPr/>
          <p:nvPr/>
        </p:nvGrpSpPr>
        <p:grpSpPr>
          <a:xfrm>
            <a:off x="206348" y="4761487"/>
            <a:ext cx="704386" cy="176455"/>
            <a:chOff x="10573833" y="4992967"/>
            <a:chExt cx="923543" cy="231356"/>
          </a:xfrm>
        </p:grpSpPr>
        <p:sp>
          <p:nvSpPr>
            <p:cNvPr id="549" name="Google Shape;549;p48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5000">
                  <a:schemeClr val="accent2"/>
                </a:gs>
                <a:gs pos="100000">
                  <a:schemeClr val="accent3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50" name="Google Shape;550;p48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551" name="Google Shape;551;p48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552" name="Google Shape;552;p48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53" name="Google Shape;553;p48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54" name="Google Shape;554;p48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55" name="Google Shape;555;p48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56" name="Google Shape;556;p48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57" name="Google Shape;557;p48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558" name="Google Shape;558;p48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559" name="Google Shape;559;p48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0" name="Google Shape;560;p48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_Photo Banner Left" showMasterSp="0">
  <p:cSld name="33_Photo Banner Left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9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965200" y="5948679"/>
                </a:moveTo>
                <a:lnTo>
                  <a:pt x="965200" y="6075361"/>
                </a:lnTo>
                <a:lnTo>
                  <a:pt x="5350376" y="6075361"/>
                </a:lnTo>
                <a:lnTo>
                  <a:pt x="5350376" y="594867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49"/>
          <p:cNvSpPr txBox="1"/>
          <p:nvPr>
            <p:ph idx="1" type="body"/>
          </p:nvPr>
        </p:nvSpPr>
        <p:spPr>
          <a:xfrm>
            <a:off x="4772025" y="586978"/>
            <a:ext cx="3960000" cy="39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571500" lvl="0" marL="45720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​"/>
              <a:defRPr b="1" sz="4050"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algn="l">
              <a:lnSpc>
                <a:spcPct val="83000"/>
              </a:lnSpc>
              <a:spcBef>
                <a:spcPts val="225"/>
              </a:spcBef>
              <a:spcAft>
                <a:spcPts val="0"/>
              </a:spcAft>
              <a:buSzPts val="2800"/>
              <a:buFont typeface="Arial"/>
              <a:buChar char="​"/>
              <a:defRPr sz="21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42900" lvl="2" marL="1371600" algn="l">
              <a:lnSpc>
                <a:spcPct val="120000"/>
              </a:lnSpc>
              <a:spcBef>
                <a:spcPts val="22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​"/>
              <a:defRPr sz="13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b="1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​"/>
              <a:defRPr sz="105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​"/>
              <a:defRPr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64" name="Google Shape;564;p49"/>
          <p:cNvSpPr/>
          <p:nvPr>
            <p:ph idx="2" type="pic"/>
          </p:nvPr>
        </p:nvSpPr>
        <p:spPr>
          <a:xfrm>
            <a:off x="411957" y="205978"/>
            <a:ext cx="3954000" cy="42555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grpSp>
        <p:nvGrpSpPr>
          <p:cNvPr id="565" name="Google Shape;565;p49"/>
          <p:cNvGrpSpPr/>
          <p:nvPr/>
        </p:nvGrpSpPr>
        <p:grpSpPr>
          <a:xfrm>
            <a:off x="206348" y="4761487"/>
            <a:ext cx="704386" cy="176455"/>
            <a:chOff x="10573833" y="4992967"/>
            <a:chExt cx="923543" cy="231356"/>
          </a:xfrm>
        </p:grpSpPr>
        <p:sp>
          <p:nvSpPr>
            <p:cNvPr id="566" name="Google Shape;566;p49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5000">
                  <a:schemeClr val="accent2"/>
                </a:gs>
                <a:gs pos="100000">
                  <a:schemeClr val="accent3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67" name="Google Shape;567;p49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568" name="Google Shape;568;p49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569" name="Google Shape;569;p49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70" name="Google Shape;570;p49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71" name="Google Shape;571;p49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72" name="Google Shape;572;p49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73" name="Google Shape;573;p49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74" name="Google Shape;574;p49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575" name="Google Shape;575;p49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576" name="Google Shape;576;p49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7" name="Google Shape;577;p49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_Photo Bottom" showMasterSp="0">
  <p:cSld name="34_Photo Bottom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0"/>
          <p:cNvSpPr/>
          <p:nvPr/>
        </p:nvSpPr>
        <p:spPr>
          <a:xfrm>
            <a:off x="-2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685801" y="3200400"/>
                </a:moveTo>
                <a:lnTo>
                  <a:pt x="685801" y="3429000"/>
                </a:lnTo>
                <a:lnTo>
                  <a:pt x="11506199" y="3429000"/>
                </a:lnTo>
                <a:lnTo>
                  <a:pt x="11506199" y="32004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0" name="Google Shape;580;p50"/>
          <p:cNvSpPr txBox="1"/>
          <p:nvPr>
            <p:ph type="title"/>
          </p:nvPr>
        </p:nvSpPr>
        <p:spPr>
          <a:xfrm>
            <a:off x="410767" y="819504"/>
            <a:ext cx="83214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ontserrat"/>
              <a:buNone/>
              <a:defRPr sz="405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1" name="Google Shape;581;p50"/>
          <p:cNvSpPr txBox="1"/>
          <p:nvPr>
            <p:ph idx="1" type="body"/>
          </p:nvPr>
        </p:nvSpPr>
        <p:spPr>
          <a:xfrm>
            <a:off x="410767" y="1377937"/>
            <a:ext cx="8321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0" sz="225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582" name="Google Shape;582;p50"/>
          <p:cNvSpPr/>
          <p:nvPr/>
        </p:nvSpPr>
        <p:spPr>
          <a:xfrm>
            <a:off x="-2" y="2415200"/>
            <a:ext cx="9144000" cy="2733063"/>
          </a:xfrm>
          <a:custGeom>
            <a:rect b="b" l="l" r="r" t="t"/>
            <a:pathLst>
              <a:path extrusionOk="0" h="3644084" w="12192000">
                <a:moveTo>
                  <a:pt x="12192000" y="0"/>
                </a:moveTo>
                <a:lnTo>
                  <a:pt x="12192000" y="3644084"/>
                </a:lnTo>
                <a:lnTo>
                  <a:pt x="0" y="3644084"/>
                </a:lnTo>
                <a:lnTo>
                  <a:pt x="0" y="380558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342900" lIns="342900" spcFirstLastPara="1" rIns="342900" wrap="square" tIns="3429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3" name="Google Shape;583;p50"/>
          <p:cNvSpPr/>
          <p:nvPr>
            <p:ph idx="2" type="pic"/>
          </p:nvPr>
        </p:nvSpPr>
        <p:spPr>
          <a:xfrm>
            <a:off x="205979" y="2571750"/>
            <a:ext cx="8732100" cy="2367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584" name="Google Shape;584;p50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50"/>
          <p:cNvSpPr txBox="1"/>
          <p:nvPr>
            <p:ph idx="12" type="sldNum"/>
          </p:nvPr>
        </p:nvSpPr>
        <p:spPr>
          <a:xfrm>
            <a:off x="8595225" y="4917474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5_Photo Top" showMasterSp="0">
  <p:cSld name="35_Photo Top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1"/>
          <p:cNvSpPr/>
          <p:nvPr/>
        </p:nvSpPr>
        <p:spPr>
          <a:xfrm>
            <a:off x="-2" y="-4763"/>
            <a:ext cx="9144000" cy="5148263"/>
          </a:xfrm>
          <a:custGeom>
            <a:rect b="b" l="l" r="r" t="t"/>
            <a:pathLst>
              <a:path extrusionOk="0" h="6864350" w="12192000">
                <a:moveTo>
                  <a:pt x="547690" y="3435350"/>
                </a:moveTo>
                <a:lnTo>
                  <a:pt x="547690" y="3663950"/>
                </a:lnTo>
                <a:lnTo>
                  <a:pt x="11644310" y="3663950"/>
                </a:lnTo>
                <a:lnTo>
                  <a:pt x="11644310" y="343535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4350"/>
                </a:lnTo>
                <a:lnTo>
                  <a:pt x="0" y="686435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Google Shape;588;p51"/>
          <p:cNvSpPr/>
          <p:nvPr/>
        </p:nvSpPr>
        <p:spPr>
          <a:xfrm>
            <a:off x="-2" y="-4763"/>
            <a:ext cx="9144000" cy="2733063"/>
          </a:xfrm>
          <a:custGeom>
            <a:rect b="b" l="l" r="r" t="t"/>
            <a:pathLst>
              <a:path extrusionOk="0" h="3644084" w="12192000">
                <a:moveTo>
                  <a:pt x="0" y="0"/>
                </a:moveTo>
                <a:lnTo>
                  <a:pt x="12192000" y="0"/>
                </a:lnTo>
                <a:lnTo>
                  <a:pt x="12192000" y="3263526"/>
                </a:lnTo>
                <a:lnTo>
                  <a:pt x="0" y="364408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342900" lIns="342900" spcFirstLastPara="1" rIns="342900" wrap="square" tIns="3429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9" name="Google Shape;589;p51"/>
          <p:cNvSpPr txBox="1"/>
          <p:nvPr>
            <p:ph type="title"/>
          </p:nvPr>
        </p:nvSpPr>
        <p:spPr>
          <a:xfrm>
            <a:off x="410767" y="3292488"/>
            <a:ext cx="832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ontserrat"/>
              <a:buNone/>
              <a:defRPr sz="405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51"/>
          <p:cNvSpPr txBox="1"/>
          <p:nvPr>
            <p:ph idx="1" type="body"/>
          </p:nvPr>
        </p:nvSpPr>
        <p:spPr>
          <a:xfrm>
            <a:off x="410767" y="3893626"/>
            <a:ext cx="8321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0" sz="225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591" name="Google Shape;591;p51"/>
          <p:cNvSpPr/>
          <p:nvPr>
            <p:ph idx="2" type="pic"/>
          </p:nvPr>
        </p:nvSpPr>
        <p:spPr>
          <a:xfrm>
            <a:off x="205979" y="205978"/>
            <a:ext cx="8732100" cy="23658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grpSp>
        <p:nvGrpSpPr>
          <p:cNvPr id="592" name="Google Shape;592;p51"/>
          <p:cNvGrpSpPr/>
          <p:nvPr/>
        </p:nvGrpSpPr>
        <p:grpSpPr>
          <a:xfrm>
            <a:off x="206348" y="4761487"/>
            <a:ext cx="704386" cy="176455"/>
            <a:chOff x="10573833" y="4992967"/>
            <a:chExt cx="923543" cy="231356"/>
          </a:xfrm>
        </p:grpSpPr>
        <p:sp>
          <p:nvSpPr>
            <p:cNvPr id="593" name="Google Shape;593;p51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5000">
                  <a:schemeClr val="accent2"/>
                </a:gs>
                <a:gs pos="100000">
                  <a:schemeClr val="accent3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94" name="Google Shape;594;p51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595" name="Google Shape;595;p51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596" name="Google Shape;596;p51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97" name="Google Shape;597;p51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98" name="Google Shape;598;p51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99" name="Google Shape;599;p51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00" name="Google Shape;600;p51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01" name="Google Shape;601;p51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602" name="Google Shape;602;p51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603" name="Google Shape;603;p51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4" name="Google Shape;604;p51"/>
          <p:cNvSpPr txBox="1"/>
          <p:nvPr>
            <p:ph idx="12" type="sldNum"/>
          </p:nvPr>
        </p:nvSpPr>
        <p:spPr>
          <a:xfrm>
            <a:off x="8595225" y="4917474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75"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7_Speaker Intro" showMasterSp="0">
  <p:cSld name="37_Speaker Intro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2"/>
          <p:cNvSpPr txBox="1"/>
          <p:nvPr>
            <p:ph type="ctrTitle"/>
          </p:nvPr>
        </p:nvSpPr>
        <p:spPr>
          <a:xfrm>
            <a:off x="410766" y="1103977"/>
            <a:ext cx="3955200" cy="16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7" name="Google Shape;607;p52"/>
          <p:cNvSpPr txBox="1"/>
          <p:nvPr>
            <p:ph idx="1" type="subTitle"/>
          </p:nvPr>
        </p:nvSpPr>
        <p:spPr>
          <a:xfrm>
            <a:off x="410766" y="2835025"/>
            <a:ext cx="39552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/>
            </a:lvl2pPr>
            <a:lvl3pPr lvl="2" algn="ctr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sz="1200"/>
            </a:lvl9pPr>
          </a:lstStyle>
          <a:p/>
        </p:txBody>
      </p:sp>
      <p:sp>
        <p:nvSpPr>
          <p:cNvPr id="608" name="Google Shape;608;p52"/>
          <p:cNvSpPr txBox="1"/>
          <p:nvPr>
            <p:ph idx="2" type="body"/>
          </p:nvPr>
        </p:nvSpPr>
        <p:spPr>
          <a:xfrm>
            <a:off x="410766" y="3822217"/>
            <a:ext cx="39552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16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609" name="Google Shape;609;p52"/>
          <p:cNvSpPr txBox="1"/>
          <p:nvPr>
            <p:ph idx="3" type="body"/>
          </p:nvPr>
        </p:nvSpPr>
        <p:spPr>
          <a:xfrm>
            <a:off x="410766" y="4111957"/>
            <a:ext cx="39552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3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610" name="Google Shape;610;p52"/>
          <p:cNvSpPr/>
          <p:nvPr/>
        </p:nvSpPr>
        <p:spPr>
          <a:xfrm>
            <a:off x="-1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275280" y="275280"/>
                </a:moveTo>
                <a:lnTo>
                  <a:pt x="275280" y="6582720"/>
                </a:lnTo>
                <a:lnTo>
                  <a:pt x="11032575" y="6582720"/>
                </a:lnTo>
                <a:lnTo>
                  <a:pt x="11916720" y="5452526"/>
                </a:lnTo>
                <a:lnTo>
                  <a:pt x="11916720" y="275280"/>
                </a:lnTo>
                <a:lnTo>
                  <a:pt x="275280" y="27528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1" name="Google Shape;611;p52"/>
          <p:cNvPicPr preferRelativeResize="0"/>
          <p:nvPr/>
        </p:nvPicPr>
        <p:blipFill rotWithShape="1">
          <a:blip r:embed="rId2">
            <a:alphaModFix/>
          </a:blip>
          <a:srcRect b="78666" l="7663" r="0" t="0"/>
          <a:stretch/>
        </p:blipFill>
        <p:spPr>
          <a:xfrm flipH="1" rot="5400000">
            <a:off x="6165365" y="2189927"/>
            <a:ext cx="4303998" cy="763647"/>
          </a:xfrm>
          <a:custGeom>
            <a:rect b="b" l="l" r="r" t="t"/>
            <a:pathLst>
              <a:path extrusionOk="0" h="1018196" w="5738664">
                <a:moveTo>
                  <a:pt x="5738664" y="1018196"/>
                </a:moveTo>
                <a:lnTo>
                  <a:pt x="5738664" y="0"/>
                </a:lnTo>
                <a:lnTo>
                  <a:pt x="732423" y="0"/>
                </a:lnTo>
                <a:lnTo>
                  <a:pt x="732423" y="156179"/>
                </a:lnTo>
                <a:lnTo>
                  <a:pt x="492465" y="156179"/>
                </a:lnTo>
                <a:lnTo>
                  <a:pt x="492465" y="374787"/>
                </a:lnTo>
                <a:lnTo>
                  <a:pt x="256175" y="374787"/>
                </a:lnTo>
                <a:lnTo>
                  <a:pt x="256175" y="593397"/>
                </a:lnTo>
                <a:lnTo>
                  <a:pt x="0" y="593397"/>
                </a:lnTo>
                <a:lnTo>
                  <a:pt x="0" y="1018196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612" name="Google Shape;612;p52"/>
          <p:cNvGrpSpPr/>
          <p:nvPr/>
        </p:nvGrpSpPr>
        <p:grpSpPr>
          <a:xfrm>
            <a:off x="4937104" y="779457"/>
            <a:ext cx="3584892" cy="3584892"/>
            <a:chOff x="1894938" y="2221612"/>
            <a:chExt cx="2649000" cy="2649000"/>
          </a:xfrm>
        </p:grpSpPr>
        <p:sp>
          <p:nvSpPr>
            <p:cNvPr id="613" name="Google Shape;613;p52"/>
            <p:cNvSpPr/>
            <p:nvPr/>
          </p:nvSpPr>
          <p:spPr>
            <a:xfrm>
              <a:off x="1894938" y="2221612"/>
              <a:ext cx="2649000" cy="2649000"/>
            </a:xfrm>
            <a:prstGeom prst="pie">
              <a:avLst>
                <a:gd fmla="val 0" name="adj1"/>
                <a:gd fmla="val 1620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14" name="Google Shape;614;p52"/>
            <p:cNvSpPr/>
            <p:nvPr/>
          </p:nvSpPr>
          <p:spPr>
            <a:xfrm>
              <a:off x="2005046" y="2331720"/>
              <a:ext cx="2428800" cy="2428800"/>
            </a:xfrm>
            <a:prstGeom prst="ellipse">
              <a:avLst/>
            </a:prstGeom>
            <a:solidFill>
              <a:srgbClr val="D3D3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615" name="Google Shape;615;p52"/>
          <p:cNvSpPr/>
          <p:nvPr>
            <p:ph idx="4" type="pic"/>
          </p:nvPr>
        </p:nvSpPr>
        <p:spPr>
          <a:xfrm>
            <a:off x="5164455" y="1007574"/>
            <a:ext cx="3129900" cy="312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16" name="Google Shape;616;p52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52"/>
          <p:cNvSpPr txBox="1"/>
          <p:nvPr>
            <p:ph idx="12" type="sldNum"/>
          </p:nvPr>
        </p:nvSpPr>
        <p:spPr>
          <a:xfrm>
            <a:off x="8595225" y="4917474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8_Two Speaker Intro">
  <p:cSld name="38_Two Speaker Intro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3"/>
          <p:cNvSpPr/>
          <p:nvPr/>
        </p:nvSpPr>
        <p:spPr>
          <a:xfrm>
            <a:off x="1503784" y="1748790"/>
            <a:ext cx="1821600" cy="182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0" name="Google Shape;620;p53"/>
          <p:cNvSpPr/>
          <p:nvPr/>
        </p:nvSpPr>
        <p:spPr>
          <a:xfrm>
            <a:off x="1454254" y="1699260"/>
            <a:ext cx="1920600" cy="19206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53"/>
          <p:cNvSpPr txBox="1"/>
          <p:nvPr>
            <p:ph type="title"/>
          </p:nvPr>
        </p:nvSpPr>
        <p:spPr>
          <a:xfrm>
            <a:off x="411956" y="607237"/>
            <a:ext cx="83202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2" name="Google Shape;622;p53"/>
          <p:cNvSpPr txBox="1"/>
          <p:nvPr>
            <p:ph idx="1" type="body"/>
          </p:nvPr>
        </p:nvSpPr>
        <p:spPr>
          <a:xfrm>
            <a:off x="514351" y="4093123"/>
            <a:ext cx="3800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35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23" name="Google Shape;623;p53"/>
          <p:cNvSpPr txBox="1"/>
          <p:nvPr>
            <p:ph idx="2" type="body"/>
          </p:nvPr>
        </p:nvSpPr>
        <p:spPr>
          <a:xfrm>
            <a:off x="514351" y="3725584"/>
            <a:ext cx="380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24" name="Google Shape;624;p53"/>
          <p:cNvSpPr txBox="1"/>
          <p:nvPr>
            <p:ph idx="3" type="body"/>
          </p:nvPr>
        </p:nvSpPr>
        <p:spPr>
          <a:xfrm>
            <a:off x="4829177" y="4093123"/>
            <a:ext cx="3800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35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25" name="Google Shape;625;p53"/>
          <p:cNvSpPr txBox="1"/>
          <p:nvPr>
            <p:ph idx="4" type="body"/>
          </p:nvPr>
        </p:nvSpPr>
        <p:spPr>
          <a:xfrm>
            <a:off x="4829177" y="3725584"/>
            <a:ext cx="380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26" name="Google Shape;626;p53"/>
          <p:cNvSpPr/>
          <p:nvPr/>
        </p:nvSpPr>
        <p:spPr>
          <a:xfrm>
            <a:off x="5818611" y="1748790"/>
            <a:ext cx="1821600" cy="182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7" name="Google Shape;627;p53"/>
          <p:cNvSpPr/>
          <p:nvPr/>
        </p:nvSpPr>
        <p:spPr>
          <a:xfrm>
            <a:off x="5769081" y="1699260"/>
            <a:ext cx="1920600" cy="19206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8" name="Google Shape;628;p53"/>
          <p:cNvSpPr/>
          <p:nvPr>
            <p:ph idx="5" type="pic"/>
          </p:nvPr>
        </p:nvSpPr>
        <p:spPr>
          <a:xfrm>
            <a:off x="1587191" y="1832610"/>
            <a:ext cx="1654800" cy="16539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9" name="Google Shape;629;p53"/>
          <p:cNvSpPr/>
          <p:nvPr>
            <p:ph idx="6" type="pic"/>
          </p:nvPr>
        </p:nvSpPr>
        <p:spPr>
          <a:xfrm>
            <a:off x="5902018" y="1832610"/>
            <a:ext cx="1654800" cy="16539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0" name="Google Shape;630;p53"/>
          <p:cNvSpPr txBox="1"/>
          <p:nvPr>
            <p:ph idx="12" type="sldNum"/>
          </p:nvPr>
        </p:nvSpPr>
        <p:spPr>
          <a:xfrm>
            <a:off x="8595225" y="4917474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9_Three Speaker Intro">
  <p:cSld name="39_Three Speaker Intro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4"/>
          <p:cNvSpPr txBox="1"/>
          <p:nvPr>
            <p:ph type="title"/>
          </p:nvPr>
        </p:nvSpPr>
        <p:spPr>
          <a:xfrm>
            <a:off x="411956" y="607237"/>
            <a:ext cx="83202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3" name="Google Shape;633;p54"/>
          <p:cNvSpPr txBox="1"/>
          <p:nvPr>
            <p:ph idx="1" type="body"/>
          </p:nvPr>
        </p:nvSpPr>
        <p:spPr>
          <a:xfrm>
            <a:off x="410766" y="4208928"/>
            <a:ext cx="24963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35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4" name="Google Shape;634;p54"/>
          <p:cNvSpPr txBox="1"/>
          <p:nvPr>
            <p:ph idx="2" type="body"/>
          </p:nvPr>
        </p:nvSpPr>
        <p:spPr>
          <a:xfrm>
            <a:off x="410766" y="3768116"/>
            <a:ext cx="24963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5" name="Google Shape;635;p54"/>
          <p:cNvSpPr/>
          <p:nvPr/>
        </p:nvSpPr>
        <p:spPr>
          <a:xfrm>
            <a:off x="748119" y="1639131"/>
            <a:ext cx="1821600" cy="182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54"/>
          <p:cNvSpPr/>
          <p:nvPr/>
        </p:nvSpPr>
        <p:spPr>
          <a:xfrm>
            <a:off x="698589" y="1589601"/>
            <a:ext cx="1920600" cy="19206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7" name="Google Shape;637;p54"/>
          <p:cNvSpPr/>
          <p:nvPr>
            <p:ph idx="3" type="pic"/>
          </p:nvPr>
        </p:nvSpPr>
        <p:spPr>
          <a:xfrm>
            <a:off x="831526" y="1722951"/>
            <a:ext cx="1654800" cy="16539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8" name="Google Shape;638;p54"/>
          <p:cNvSpPr/>
          <p:nvPr/>
        </p:nvSpPr>
        <p:spPr>
          <a:xfrm>
            <a:off x="3663197" y="1639131"/>
            <a:ext cx="1821600" cy="182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9" name="Google Shape;639;p54"/>
          <p:cNvSpPr/>
          <p:nvPr/>
        </p:nvSpPr>
        <p:spPr>
          <a:xfrm>
            <a:off x="3613667" y="1589601"/>
            <a:ext cx="1920600" cy="19206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54"/>
          <p:cNvSpPr/>
          <p:nvPr>
            <p:ph idx="4" type="pic"/>
          </p:nvPr>
        </p:nvSpPr>
        <p:spPr>
          <a:xfrm>
            <a:off x="3746604" y="1722951"/>
            <a:ext cx="1654800" cy="16539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1" name="Google Shape;641;p54"/>
          <p:cNvSpPr/>
          <p:nvPr/>
        </p:nvSpPr>
        <p:spPr>
          <a:xfrm>
            <a:off x="6571681" y="1639131"/>
            <a:ext cx="1821600" cy="182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2" name="Google Shape;642;p54"/>
          <p:cNvSpPr/>
          <p:nvPr/>
        </p:nvSpPr>
        <p:spPr>
          <a:xfrm>
            <a:off x="6522151" y="1589601"/>
            <a:ext cx="1920600" cy="19206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3" name="Google Shape;643;p54"/>
          <p:cNvSpPr/>
          <p:nvPr>
            <p:ph idx="5" type="pic"/>
          </p:nvPr>
        </p:nvSpPr>
        <p:spPr>
          <a:xfrm>
            <a:off x="6655088" y="1722951"/>
            <a:ext cx="1654800" cy="16539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4" name="Google Shape;644;p54"/>
          <p:cNvSpPr txBox="1"/>
          <p:nvPr>
            <p:ph idx="6" type="body"/>
          </p:nvPr>
        </p:nvSpPr>
        <p:spPr>
          <a:xfrm>
            <a:off x="3325844" y="4208928"/>
            <a:ext cx="24963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35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45" name="Google Shape;645;p54"/>
          <p:cNvSpPr txBox="1"/>
          <p:nvPr>
            <p:ph idx="7" type="body"/>
          </p:nvPr>
        </p:nvSpPr>
        <p:spPr>
          <a:xfrm>
            <a:off x="3325844" y="3768116"/>
            <a:ext cx="24963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46" name="Google Shape;646;p54"/>
          <p:cNvSpPr txBox="1"/>
          <p:nvPr>
            <p:ph idx="8" type="body"/>
          </p:nvPr>
        </p:nvSpPr>
        <p:spPr>
          <a:xfrm>
            <a:off x="6232922" y="4208928"/>
            <a:ext cx="24990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35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47" name="Google Shape;647;p54"/>
          <p:cNvSpPr txBox="1"/>
          <p:nvPr>
            <p:ph idx="9" type="body"/>
          </p:nvPr>
        </p:nvSpPr>
        <p:spPr>
          <a:xfrm>
            <a:off x="6232922" y="3768116"/>
            <a:ext cx="24990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48" name="Google Shape;648;p54"/>
          <p:cNvSpPr txBox="1"/>
          <p:nvPr>
            <p:ph idx="12" type="sldNum"/>
          </p:nvPr>
        </p:nvSpPr>
        <p:spPr>
          <a:xfrm>
            <a:off x="8595225" y="4917474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75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Narrow Title Four Columns" showMasterSp="0">
  <p:cSld name="13_Narrow Title Four Columns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5"/>
          <p:cNvSpPr txBox="1"/>
          <p:nvPr>
            <p:ph idx="12" type="sldNum"/>
          </p:nvPr>
        </p:nvSpPr>
        <p:spPr>
          <a:xfrm>
            <a:off x="8595225" y="4917474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75"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51" name="Google Shape;651;p55"/>
          <p:cNvSpPr txBox="1"/>
          <p:nvPr>
            <p:ph type="title"/>
          </p:nvPr>
        </p:nvSpPr>
        <p:spPr>
          <a:xfrm>
            <a:off x="411956" y="211234"/>
            <a:ext cx="832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55"/>
          <p:cNvSpPr/>
          <p:nvPr/>
        </p:nvSpPr>
        <p:spPr>
          <a:xfrm>
            <a:off x="-1" y="-2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274320" y="274324"/>
                </a:moveTo>
                <a:lnTo>
                  <a:pt x="274320" y="1020309"/>
                </a:lnTo>
                <a:lnTo>
                  <a:pt x="11570536" y="1020309"/>
                </a:lnTo>
                <a:lnTo>
                  <a:pt x="11917365" y="576961"/>
                </a:lnTo>
                <a:lnTo>
                  <a:pt x="11917365" y="27432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915222"/>
                </a:lnTo>
                <a:lnTo>
                  <a:pt x="1145447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3" name="Google Shape;653;p55"/>
          <p:cNvSpPr txBox="1"/>
          <p:nvPr>
            <p:ph idx="1" type="body"/>
          </p:nvPr>
        </p:nvSpPr>
        <p:spPr>
          <a:xfrm>
            <a:off x="413148" y="858643"/>
            <a:ext cx="83190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b="0" sz="165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654" name="Google Shape;654;p55"/>
          <p:cNvSpPr txBox="1"/>
          <p:nvPr>
            <p:ph idx="2" type="body"/>
          </p:nvPr>
        </p:nvSpPr>
        <p:spPr>
          <a:xfrm>
            <a:off x="411957" y="1338263"/>
            <a:ext cx="1770600" cy="3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5" name="Google Shape;655;p55"/>
          <p:cNvSpPr txBox="1"/>
          <p:nvPr>
            <p:ph idx="3" type="body"/>
          </p:nvPr>
        </p:nvSpPr>
        <p:spPr>
          <a:xfrm>
            <a:off x="2594372" y="1338263"/>
            <a:ext cx="1771800" cy="3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6" name="Google Shape;656;p55"/>
          <p:cNvSpPr txBox="1"/>
          <p:nvPr>
            <p:ph idx="4" type="body"/>
          </p:nvPr>
        </p:nvSpPr>
        <p:spPr>
          <a:xfrm>
            <a:off x="4777979" y="1338263"/>
            <a:ext cx="1771800" cy="3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7" name="Google Shape;657;p55"/>
          <p:cNvSpPr txBox="1"/>
          <p:nvPr>
            <p:ph idx="5" type="body"/>
          </p:nvPr>
        </p:nvSpPr>
        <p:spPr>
          <a:xfrm>
            <a:off x="6961585" y="1338263"/>
            <a:ext cx="1770600" cy="3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8" name="Google Shape;658;p55"/>
          <p:cNvSpPr/>
          <p:nvPr/>
        </p:nvSpPr>
        <p:spPr>
          <a:xfrm>
            <a:off x="292767" y="266638"/>
            <a:ext cx="56908" cy="437009"/>
          </a:xfrm>
          <a:custGeom>
            <a:rect b="b" l="l" r="r" t="t"/>
            <a:pathLst>
              <a:path extrusionOk="0" h="582679" w="75877">
                <a:moveTo>
                  <a:pt x="7506" y="537183"/>
                </a:moveTo>
                <a:lnTo>
                  <a:pt x="72878" y="574920"/>
                </a:lnTo>
                <a:lnTo>
                  <a:pt x="68401" y="582679"/>
                </a:lnTo>
                <a:lnTo>
                  <a:pt x="3029" y="544943"/>
                </a:lnTo>
                <a:close/>
                <a:moveTo>
                  <a:pt x="4014" y="453278"/>
                </a:moveTo>
                <a:lnTo>
                  <a:pt x="74937" y="479093"/>
                </a:lnTo>
                <a:lnTo>
                  <a:pt x="71878" y="487509"/>
                </a:lnTo>
                <a:lnTo>
                  <a:pt x="955" y="461694"/>
                </a:lnTo>
                <a:close/>
                <a:moveTo>
                  <a:pt x="1552" y="369896"/>
                </a:moveTo>
                <a:lnTo>
                  <a:pt x="75877" y="382997"/>
                </a:lnTo>
                <a:lnTo>
                  <a:pt x="74325" y="391816"/>
                </a:lnTo>
                <a:lnTo>
                  <a:pt x="0" y="378714"/>
                </a:lnTo>
                <a:close/>
                <a:moveTo>
                  <a:pt x="209" y="286856"/>
                </a:moveTo>
                <a:lnTo>
                  <a:pt x="75683" y="286856"/>
                </a:lnTo>
                <a:lnTo>
                  <a:pt x="75683" y="295809"/>
                </a:lnTo>
                <a:lnTo>
                  <a:pt x="209" y="295809"/>
                </a:lnTo>
                <a:close/>
                <a:moveTo>
                  <a:pt x="74325" y="190849"/>
                </a:moveTo>
                <a:lnTo>
                  <a:pt x="75877" y="199668"/>
                </a:lnTo>
                <a:lnTo>
                  <a:pt x="1552" y="212770"/>
                </a:lnTo>
                <a:lnTo>
                  <a:pt x="0" y="203951"/>
                </a:lnTo>
                <a:close/>
                <a:moveTo>
                  <a:pt x="71878" y="95156"/>
                </a:moveTo>
                <a:lnTo>
                  <a:pt x="74937" y="103572"/>
                </a:lnTo>
                <a:lnTo>
                  <a:pt x="4014" y="129387"/>
                </a:lnTo>
                <a:lnTo>
                  <a:pt x="955" y="120971"/>
                </a:lnTo>
                <a:close/>
                <a:moveTo>
                  <a:pt x="68401" y="0"/>
                </a:moveTo>
                <a:lnTo>
                  <a:pt x="72878" y="7760"/>
                </a:lnTo>
                <a:lnTo>
                  <a:pt x="7506" y="45497"/>
                </a:lnTo>
                <a:lnTo>
                  <a:pt x="3029" y="377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59" name="Google Shape;659;p55"/>
          <p:cNvGrpSpPr/>
          <p:nvPr/>
        </p:nvGrpSpPr>
        <p:grpSpPr>
          <a:xfrm>
            <a:off x="206348" y="4761487"/>
            <a:ext cx="704386" cy="176455"/>
            <a:chOff x="10573833" y="4992967"/>
            <a:chExt cx="923543" cy="231356"/>
          </a:xfrm>
        </p:grpSpPr>
        <p:sp>
          <p:nvSpPr>
            <p:cNvPr id="660" name="Google Shape;660;p55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5000">
                  <a:schemeClr val="accent2"/>
                </a:gs>
                <a:gs pos="100000">
                  <a:schemeClr val="accent3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661" name="Google Shape;661;p55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662" name="Google Shape;662;p55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663" name="Google Shape;663;p55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64" name="Google Shape;664;p55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65" name="Google Shape;665;p55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66" name="Google Shape;666;p55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67" name="Google Shape;667;p55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68" name="Google Shape;668;p55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669" name="Google Shape;669;p55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670" name="Google Shape;670;p55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6_Photo Grid" showMasterSp="0">
  <p:cSld name="36_Photo Grid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6"/>
          <p:cNvSpPr/>
          <p:nvPr/>
        </p:nvSpPr>
        <p:spPr>
          <a:xfrm>
            <a:off x="0" y="-1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3056912" y="1740227"/>
                </a:moveTo>
                <a:lnTo>
                  <a:pt x="3056912" y="5117160"/>
                </a:lnTo>
                <a:lnTo>
                  <a:pt x="6070838" y="5117160"/>
                </a:lnTo>
                <a:lnTo>
                  <a:pt x="6070838" y="5117159"/>
                </a:lnTo>
                <a:lnTo>
                  <a:pt x="5480222" y="5117159"/>
                </a:lnTo>
                <a:lnTo>
                  <a:pt x="6070838" y="4362180"/>
                </a:lnTo>
                <a:lnTo>
                  <a:pt x="6070838" y="174022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56"/>
          <p:cNvSpPr/>
          <p:nvPr>
            <p:ph idx="2" type="pic"/>
          </p:nvPr>
        </p:nvSpPr>
        <p:spPr>
          <a:xfrm>
            <a:off x="0" y="1"/>
            <a:ext cx="2263200" cy="38379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74" name="Google Shape;674;p56"/>
          <p:cNvSpPr/>
          <p:nvPr>
            <p:ph idx="3" type="pic"/>
          </p:nvPr>
        </p:nvSpPr>
        <p:spPr>
          <a:xfrm>
            <a:off x="2292684" y="0"/>
            <a:ext cx="2260500" cy="12708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75" name="Google Shape;675;p56"/>
          <p:cNvSpPr/>
          <p:nvPr>
            <p:ph idx="4" type="pic"/>
          </p:nvPr>
        </p:nvSpPr>
        <p:spPr>
          <a:xfrm>
            <a:off x="4588267" y="1"/>
            <a:ext cx="2260500" cy="25533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76" name="Google Shape;676;p56"/>
          <p:cNvSpPr/>
          <p:nvPr>
            <p:ph idx="5" type="pic"/>
          </p:nvPr>
        </p:nvSpPr>
        <p:spPr>
          <a:xfrm>
            <a:off x="6883555" y="0"/>
            <a:ext cx="2260500" cy="1260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77" name="Google Shape;677;p56"/>
          <p:cNvSpPr/>
          <p:nvPr>
            <p:ph idx="6" type="pic"/>
          </p:nvPr>
        </p:nvSpPr>
        <p:spPr>
          <a:xfrm>
            <a:off x="6883555" y="1294852"/>
            <a:ext cx="2260500" cy="38487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78" name="Google Shape;678;p56"/>
          <p:cNvSpPr/>
          <p:nvPr>
            <p:ph idx="7" type="pic"/>
          </p:nvPr>
        </p:nvSpPr>
        <p:spPr>
          <a:xfrm>
            <a:off x="4588267" y="2590252"/>
            <a:ext cx="2260500" cy="25533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79" name="Google Shape;679;p56"/>
          <p:cNvSpPr/>
          <p:nvPr>
            <p:ph idx="8" type="pic"/>
          </p:nvPr>
        </p:nvSpPr>
        <p:spPr>
          <a:xfrm>
            <a:off x="2292684" y="3872619"/>
            <a:ext cx="2260500" cy="12708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80" name="Google Shape;680;p56"/>
          <p:cNvSpPr/>
          <p:nvPr>
            <p:ph idx="9" type="pic"/>
          </p:nvPr>
        </p:nvSpPr>
        <p:spPr>
          <a:xfrm>
            <a:off x="0" y="3872619"/>
            <a:ext cx="2260500" cy="12708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81" name="Google Shape;681;p56"/>
          <p:cNvSpPr txBox="1"/>
          <p:nvPr>
            <p:ph idx="1" type="body"/>
          </p:nvPr>
        </p:nvSpPr>
        <p:spPr>
          <a:xfrm>
            <a:off x="2297985" y="1305171"/>
            <a:ext cx="2255100" cy="25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“"/>
              <a:defRPr i="0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Arial"/>
              <a:buChar char="​"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​"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​"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​"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​"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Arial"/>
              <a:buChar char="​"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​"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00000"/>
              </a:lnSpc>
              <a:spcBef>
                <a:spcPts val="900"/>
              </a:spcBef>
              <a:spcAft>
                <a:spcPts val="450"/>
              </a:spcAft>
              <a:buSzPts val="1200"/>
              <a:buFont typeface="Arial"/>
              <a:buChar char="​"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82" name="Google Shape;682;p56"/>
          <p:cNvSpPr txBox="1"/>
          <p:nvPr>
            <p:ph idx="12" type="sldNum"/>
          </p:nvPr>
        </p:nvSpPr>
        <p:spPr>
          <a:xfrm>
            <a:off x="8595225" y="4917474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0_Demo Placeholder" showMasterSp="0">
  <p:cSld name="40_Demo Placeholder"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Google Shape;684;p57"/>
          <p:cNvPicPr preferRelativeResize="0"/>
          <p:nvPr/>
        </p:nvPicPr>
        <p:blipFill rotWithShape="1">
          <a:blip r:embed="rId2">
            <a:alphaModFix/>
          </a:blip>
          <a:srcRect b="64205" l="0" r="0" t="0"/>
          <a:stretch/>
        </p:blipFill>
        <p:spPr>
          <a:xfrm>
            <a:off x="444814" y="414951"/>
            <a:ext cx="8254374" cy="1540506"/>
          </a:xfrm>
          <a:custGeom>
            <a:rect b="b" l="l" r="r" t="t"/>
            <a:pathLst>
              <a:path extrusionOk="0" h="2054008" w="11005832">
                <a:moveTo>
                  <a:pt x="0" y="0"/>
                </a:moveTo>
                <a:lnTo>
                  <a:pt x="11005832" y="0"/>
                </a:lnTo>
                <a:lnTo>
                  <a:pt x="11005832" y="2054008"/>
                </a:lnTo>
                <a:lnTo>
                  <a:pt x="6574842" y="2054008"/>
                </a:lnTo>
                <a:lnTo>
                  <a:pt x="6577335" y="2029275"/>
                </a:lnTo>
                <a:cubicBezTo>
                  <a:pt x="6577335" y="1435890"/>
                  <a:pt x="6096301" y="954857"/>
                  <a:pt x="5502915" y="954857"/>
                </a:cubicBezTo>
                <a:cubicBezTo>
                  <a:pt x="4909529" y="954857"/>
                  <a:pt x="4428495" y="1435890"/>
                  <a:pt x="4428495" y="2029275"/>
                </a:cubicBezTo>
                <a:lnTo>
                  <a:pt x="4430989" y="2054008"/>
                </a:lnTo>
                <a:lnTo>
                  <a:pt x="0" y="205400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685" name="Google Shape;685;p57"/>
          <p:cNvSpPr txBox="1"/>
          <p:nvPr>
            <p:ph idx="1" type="body"/>
          </p:nvPr>
        </p:nvSpPr>
        <p:spPr>
          <a:xfrm>
            <a:off x="644096" y="3567615"/>
            <a:ext cx="78558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86" name="Google Shape;686;p57"/>
          <p:cNvSpPr/>
          <p:nvPr/>
        </p:nvSpPr>
        <p:spPr>
          <a:xfrm>
            <a:off x="-1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272880" y="272880"/>
                </a:moveTo>
                <a:lnTo>
                  <a:pt x="272880" y="6585120"/>
                </a:lnTo>
                <a:lnTo>
                  <a:pt x="11030698" y="6585120"/>
                </a:lnTo>
                <a:lnTo>
                  <a:pt x="11919120" y="5449458"/>
                </a:lnTo>
                <a:lnTo>
                  <a:pt x="11919120" y="27288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100638"/>
                </a:lnTo>
                <a:lnTo>
                  <a:pt x="12192000" y="6858000"/>
                </a:lnTo>
                <a:lnTo>
                  <a:pt x="108172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57"/>
          <p:cNvSpPr txBox="1"/>
          <p:nvPr/>
        </p:nvSpPr>
        <p:spPr>
          <a:xfrm>
            <a:off x="644098" y="2894737"/>
            <a:ext cx="785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Montserrat"/>
              <a:buNone/>
            </a:pPr>
            <a:r>
              <a:rPr b="1" i="0" lang="en" sz="49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57"/>
          <p:cNvSpPr/>
          <p:nvPr/>
        </p:nvSpPr>
        <p:spPr>
          <a:xfrm>
            <a:off x="3847584" y="1212491"/>
            <a:ext cx="1448700" cy="1448700"/>
          </a:xfrm>
          <a:prstGeom prst="donut">
            <a:avLst>
              <a:gd fmla="val 311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sng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  <a:hlinkClick r:id="rId3"/>
            </a:endParaRPr>
          </a:p>
        </p:txBody>
      </p:sp>
      <p:pic>
        <p:nvPicPr>
          <p:cNvPr id="689" name="Google Shape;689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0774" y="1295684"/>
            <a:ext cx="1282451" cy="12824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0" name="Google Shape;690;p57"/>
          <p:cNvGrpSpPr/>
          <p:nvPr/>
        </p:nvGrpSpPr>
        <p:grpSpPr>
          <a:xfrm>
            <a:off x="450281" y="4512964"/>
            <a:ext cx="704386" cy="176455"/>
            <a:chOff x="10573833" y="4992967"/>
            <a:chExt cx="923543" cy="231356"/>
          </a:xfrm>
        </p:grpSpPr>
        <p:sp>
          <p:nvSpPr>
            <p:cNvPr id="691" name="Google Shape;691;p57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692" name="Google Shape;692;p57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693" name="Google Shape;693;p57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694" name="Google Shape;694;p57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95" name="Google Shape;695;p57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96" name="Google Shape;696;p57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97" name="Google Shape;697;p57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98" name="Google Shape;698;p57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99" name="Google Shape;699;p57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700" name="Google Shape;700;p57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701" name="Google Shape;701;p57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2" name="Google Shape;702;p57"/>
          <p:cNvSpPr txBox="1"/>
          <p:nvPr>
            <p:ph idx="12" type="sldNum"/>
          </p:nvPr>
        </p:nvSpPr>
        <p:spPr>
          <a:xfrm>
            <a:off x="8595225" y="4917474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_Video Placeholder" showMasterSp="0">
  <p:cSld name="41_Video Placeholder"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4" name="Google Shape;704;p58"/>
          <p:cNvPicPr preferRelativeResize="0"/>
          <p:nvPr/>
        </p:nvPicPr>
        <p:blipFill rotWithShape="1">
          <a:blip r:embed="rId2">
            <a:alphaModFix/>
          </a:blip>
          <a:srcRect b="64205" l="0" r="0" t="0"/>
          <a:stretch/>
        </p:blipFill>
        <p:spPr>
          <a:xfrm>
            <a:off x="444814" y="414951"/>
            <a:ext cx="8254374" cy="1540506"/>
          </a:xfrm>
          <a:custGeom>
            <a:rect b="b" l="l" r="r" t="t"/>
            <a:pathLst>
              <a:path extrusionOk="0" h="2054008" w="11005832">
                <a:moveTo>
                  <a:pt x="0" y="0"/>
                </a:moveTo>
                <a:lnTo>
                  <a:pt x="11005832" y="0"/>
                </a:lnTo>
                <a:lnTo>
                  <a:pt x="11005832" y="2054008"/>
                </a:lnTo>
                <a:lnTo>
                  <a:pt x="6574842" y="2054008"/>
                </a:lnTo>
                <a:lnTo>
                  <a:pt x="6577335" y="2029275"/>
                </a:lnTo>
                <a:cubicBezTo>
                  <a:pt x="6577335" y="1435890"/>
                  <a:pt x="6096301" y="954857"/>
                  <a:pt x="5502915" y="954857"/>
                </a:cubicBezTo>
                <a:cubicBezTo>
                  <a:pt x="4909529" y="954857"/>
                  <a:pt x="4428495" y="1435890"/>
                  <a:pt x="4428495" y="2029275"/>
                </a:cubicBezTo>
                <a:lnTo>
                  <a:pt x="4430989" y="2054008"/>
                </a:lnTo>
                <a:lnTo>
                  <a:pt x="0" y="205400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705" name="Google Shape;705;p58"/>
          <p:cNvSpPr txBox="1"/>
          <p:nvPr>
            <p:ph idx="1" type="body"/>
          </p:nvPr>
        </p:nvSpPr>
        <p:spPr>
          <a:xfrm>
            <a:off x="644096" y="3567615"/>
            <a:ext cx="78558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06" name="Google Shape;706;p58"/>
          <p:cNvSpPr/>
          <p:nvPr/>
        </p:nvSpPr>
        <p:spPr>
          <a:xfrm>
            <a:off x="-1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272880" y="272880"/>
                </a:moveTo>
                <a:lnTo>
                  <a:pt x="272880" y="6585120"/>
                </a:lnTo>
                <a:lnTo>
                  <a:pt x="11030698" y="6585120"/>
                </a:lnTo>
                <a:lnTo>
                  <a:pt x="11919120" y="5449458"/>
                </a:lnTo>
                <a:lnTo>
                  <a:pt x="11919120" y="27288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100638"/>
                </a:lnTo>
                <a:lnTo>
                  <a:pt x="12192000" y="6858000"/>
                </a:lnTo>
                <a:lnTo>
                  <a:pt x="108172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p58"/>
          <p:cNvSpPr txBox="1"/>
          <p:nvPr/>
        </p:nvSpPr>
        <p:spPr>
          <a:xfrm>
            <a:off x="644098" y="2894737"/>
            <a:ext cx="785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Montserrat"/>
              <a:buNone/>
            </a:pPr>
            <a:r>
              <a:rPr b="1" i="0" lang="en" sz="49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VIDEO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58"/>
          <p:cNvSpPr/>
          <p:nvPr/>
        </p:nvSpPr>
        <p:spPr>
          <a:xfrm>
            <a:off x="3847584" y="1212491"/>
            <a:ext cx="1448700" cy="1448700"/>
          </a:xfrm>
          <a:prstGeom prst="donut">
            <a:avLst>
              <a:gd fmla="val 311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sng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  <a:hlinkClick r:id="rId3"/>
            </a:endParaRPr>
          </a:p>
        </p:txBody>
      </p:sp>
      <p:pic>
        <p:nvPicPr>
          <p:cNvPr id="709" name="Google Shape;709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0991" y="1295902"/>
            <a:ext cx="1282016" cy="12820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0" name="Google Shape;710;p58"/>
          <p:cNvGrpSpPr/>
          <p:nvPr/>
        </p:nvGrpSpPr>
        <p:grpSpPr>
          <a:xfrm>
            <a:off x="450281" y="4512964"/>
            <a:ext cx="704386" cy="176455"/>
            <a:chOff x="10573833" y="4992967"/>
            <a:chExt cx="923543" cy="231356"/>
          </a:xfrm>
        </p:grpSpPr>
        <p:sp>
          <p:nvSpPr>
            <p:cNvPr id="711" name="Google Shape;711;p58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712" name="Google Shape;712;p58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713" name="Google Shape;713;p58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714" name="Google Shape;714;p58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15" name="Google Shape;715;p58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16" name="Google Shape;716;p58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17" name="Google Shape;717;p58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18" name="Google Shape;718;p58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19" name="Google Shape;719;p58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720" name="Google Shape;720;p58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721" name="Google Shape;721;p58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58"/>
          <p:cNvSpPr txBox="1"/>
          <p:nvPr>
            <p:ph idx="12" type="sldNum"/>
          </p:nvPr>
        </p:nvSpPr>
        <p:spPr>
          <a:xfrm>
            <a:off x="8595225" y="4917474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9"/>
          <p:cNvSpPr txBox="1"/>
          <p:nvPr>
            <p:ph type="title"/>
          </p:nvPr>
        </p:nvSpPr>
        <p:spPr>
          <a:xfrm>
            <a:off x="514350" y="390906"/>
            <a:ext cx="81129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5" name="Google Shape;725;p59"/>
          <p:cNvSpPr txBox="1"/>
          <p:nvPr>
            <p:ph idx="1" type="body"/>
          </p:nvPr>
        </p:nvSpPr>
        <p:spPr>
          <a:xfrm>
            <a:off x="6265166" y="1776222"/>
            <a:ext cx="2362200" cy="2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/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/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6" name="Google Shape;726;p59"/>
          <p:cNvSpPr txBox="1"/>
          <p:nvPr>
            <p:ph idx="2" type="body"/>
          </p:nvPr>
        </p:nvSpPr>
        <p:spPr>
          <a:xfrm>
            <a:off x="3389758" y="1776222"/>
            <a:ext cx="2362200" cy="2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/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/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7" name="Google Shape;727;p59"/>
          <p:cNvSpPr txBox="1"/>
          <p:nvPr>
            <p:ph idx="3" type="body"/>
          </p:nvPr>
        </p:nvSpPr>
        <p:spPr>
          <a:xfrm>
            <a:off x="514350" y="1776222"/>
            <a:ext cx="2362200" cy="2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/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/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8" name="Google Shape;728;p59"/>
          <p:cNvSpPr txBox="1"/>
          <p:nvPr>
            <p:ph idx="4" type="body"/>
          </p:nvPr>
        </p:nvSpPr>
        <p:spPr>
          <a:xfrm>
            <a:off x="514350" y="1194609"/>
            <a:ext cx="81153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sz="165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sz="1200"/>
            </a:lvl9pPr>
          </a:lstStyle>
          <a:p/>
        </p:txBody>
      </p:sp>
      <p:sp>
        <p:nvSpPr>
          <p:cNvPr id="729" name="Google Shape;729;p59"/>
          <p:cNvSpPr txBox="1"/>
          <p:nvPr>
            <p:ph idx="12" type="sldNum"/>
          </p:nvPr>
        </p:nvSpPr>
        <p:spPr>
          <a:xfrm>
            <a:off x="8595225" y="4917474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0"/>
          <p:cNvSpPr txBox="1"/>
          <p:nvPr>
            <p:ph type="title"/>
          </p:nvPr>
        </p:nvSpPr>
        <p:spPr>
          <a:xfrm>
            <a:off x="1185929" y="968464"/>
            <a:ext cx="67719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2" name="Google Shape;732;p60"/>
          <p:cNvSpPr txBox="1"/>
          <p:nvPr>
            <p:ph idx="1" type="body"/>
          </p:nvPr>
        </p:nvSpPr>
        <p:spPr>
          <a:xfrm>
            <a:off x="4204712" y="2026327"/>
            <a:ext cx="46095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3" name="Google Shape;733;p60"/>
          <p:cNvSpPr txBox="1"/>
          <p:nvPr>
            <p:ph idx="11" type="ftr"/>
          </p:nvPr>
        </p:nvSpPr>
        <p:spPr>
          <a:xfrm>
            <a:off x="3108960" y="4783455"/>
            <a:ext cx="2926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4" name="Google Shape;734;p60"/>
          <p:cNvSpPr txBox="1"/>
          <p:nvPr>
            <p:ph idx="10" type="dt"/>
          </p:nvPr>
        </p:nvSpPr>
        <p:spPr>
          <a:xfrm>
            <a:off x="457200" y="4783455"/>
            <a:ext cx="2103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5" name="Google Shape;735;p60"/>
          <p:cNvSpPr txBox="1"/>
          <p:nvPr>
            <p:ph idx="12" type="sldNum"/>
          </p:nvPr>
        </p:nvSpPr>
        <p:spPr>
          <a:xfrm>
            <a:off x="6583681" y="4783455"/>
            <a:ext cx="210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56.xml"/><Relationship Id="rId41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36.xml"/><Relationship Id="rId44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37.xml"/><Relationship Id="rId45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39.xml"/><Relationship Id="rId28" Type="http://schemas.openxmlformats.org/officeDocument/2006/relationships/slideLayout" Target="../slideLayouts/slideLayout42.xml"/><Relationship Id="rId27" Type="http://schemas.openxmlformats.org/officeDocument/2006/relationships/slideLayout" Target="../slideLayouts/slideLayout41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31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27.xml"/><Relationship Id="rId35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26.xml"/><Relationship Id="rId3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29.xml"/><Relationship Id="rId37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31.xml"/><Relationship Id="rId39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30.xml"/><Relationship Id="rId38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274320" y="274324"/>
                </a:moveTo>
                <a:lnTo>
                  <a:pt x="274320" y="1506179"/>
                </a:lnTo>
                <a:lnTo>
                  <a:pt x="11337870" y="1506179"/>
                </a:lnTo>
                <a:lnTo>
                  <a:pt x="11917365" y="765416"/>
                </a:lnTo>
                <a:lnTo>
                  <a:pt x="11917365" y="27432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915222"/>
                </a:lnTo>
                <a:lnTo>
                  <a:pt x="1145447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11956" y="1338263"/>
            <a:ext cx="8320200" cy="3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marR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​"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b="1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​"/>
              <a:defRPr b="0" i="0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​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marR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68300" lvl="7" marL="36576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“"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algn="l">
              <a:lnSpc>
                <a:spcPct val="85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ts val="1400"/>
              <a:buFont typeface="Arial"/>
              <a:buChar char="•"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79" name="Google Shape;79;p16"/>
          <p:cNvGrpSpPr/>
          <p:nvPr/>
        </p:nvGrpSpPr>
        <p:grpSpPr>
          <a:xfrm>
            <a:off x="206348" y="4761487"/>
            <a:ext cx="704386" cy="176455"/>
            <a:chOff x="10573833" y="4992967"/>
            <a:chExt cx="923543" cy="231356"/>
          </a:xfrm>
        </p:grpSpPr>
        <p:sp>
          <p:nvSpPr>
            <p:cNvPr id="80" name="Google Shape;80;p16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5000">
                  <a:schemeClr val="accent2"/>
                </a:gs>
                <a:gs pos="100000">
                  <a:schemeClr val="accent3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81" name="Google Shape;81;p16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82" name="Google Shape;82;p16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83" name="Google Shape;83;p16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4" name="Google Shape;84;p16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5" name="Google Shape;85;p16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6" name="Google Shape;86;p16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7" name="Google Shape;87;p16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8" name="Google Shape;88;p16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89" name="Google Shape;89;p16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90" name="Google Shape;90;p16"/>
          <p:cNvSpPr txBox="1"/>
          <p:nvPr>
            <p:ph type="title"/>
          </p:nvPr>
        </p:nvSpPr>
        <p:spPr>
          <a:xfrm>
            <a:off x="411956" y="383185"/>
            <a:ext cx="83202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b="1" i="0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6"/>
          <p:cNvSpPr/>
          <p:nvPr/>
        </p:nvSpPr>
        <p:spPr>
          <a:xfrm>
            <a:off x="292767" y="277242"/>
            <a:ext cx="56908" cy="787141"/>
          </a:xfrm>
          <a:custGeom>
            <a:rect b="b" l="l" r="r" t="t"/>
            <a:pathLst>
              <a:path extrusionOk="0" h="1049521" w="75877">
                <a:moveTo>
                  <a:pt x="11908" y="994147"/>
                </a:moveTo>
                <a:lnTo>
                  <a:pt x="69729" y="1042657"/>
                </a:lnTo>
                <a:lnTo>
                  <a:pt x="63970" y="1049521"/>
                </a:lnTo>
                <a:lnTo>
                  <a:pt x="6148" y="1001011"/>
                </a:lnTo>
                <a:close/>
                <a:moveTo>
                  <a:pt x="7506" y="909555"/>
                </a:moveTo>
                <a:lnTo>
                  <a:pt x="72878" y="947292"/>
                </a:lnTo>
                <a:lnTo>
                  <a:pt x="68401" y="955051"/>
                </a:lnTo>
                <a:lnTo>
                  <a:pt x="3029" y="917315"/>
                </a:lnTo>
                <a:close/>
                <a:moveTo>
                  <a:pt x="4014" y="825650"/>
                </a:moveTo>
                <a:lnTo>
                  <a:pt x="74937" y="851465"/>
                </a:lnTo>
                <a:lnTo>
                  <a:pt x="71878" y="859881"/>
                </a:lnTo>
                <a:lnTo>
                  <a:pt x="955" y="834066"/>
                </a:lnTo>
                <a:close/>
                <a:moveTo>
                  <a:pt x="1552" y="742268"/>
                </a:moveTo>
                <a:lnTo>
                  <a:pt x="75877" y="755369"/>
                </a:lnTo>
                <a:lnTo>
                  <a:pt x="74325" y="764188"/>
                </a:lnTo>
                <a:lnTo>
                  <a:pt x="0" y="751086"/>
                </a:lnTo>
                <a:close/>
                <a:moveTo>
                  <a:pt x="209" y="659228"/>
                </a:moveTo>
                <a:lnTo>
                  <a:pt x="75683" y="659228"/>
                </a:lnTo>
                <a:lnTo>
                  <a:pt x="75683" y="668181"/>
                </a:lnTo>
                <a:lnTo>
                  <a:pt x="209" y="668181"/>
                </a:lnTo>
                <a:close/>
                <a:moveTo>
                  <a:pt x="74325" y="563221"/>
                </a:moveTo>
                <a:lnTo>
                  <a:pt x="75877" y="572040"/>
                </a:lnTo>
                <a:lnTo>
                  <a:pt x="1552" y="585142"/>
                </a:lnTo>
                <a:lnTo>
                  <a:pt x="0" y="576323"/>
                </a:lnTo>
                <a:close/>
                <a:moveTo>
                  <a:pt x="71878" y="467528"/>
                </a:moveTo>
                <a:lnTo>
                  <a:pt x="74937" y="475944"/>
                </a:lnTo>
                <a:lnTo>
                  <a:pt x="4014" y="501759"/>
                </a:lnTo>
                <a:lnTo>
                  <a:pt x="955" y="493343"/>
                </a:lnTo>
                <a:close/>
                <a:moveTo>
                  <a:pt x="68401" y="372372"/>
                </a:moveTo>
                <a:lnTo>
                  <a:pt x="72878" y="380132"/>
                </a:lnTo>
                <a:lnTo>
                  <a:pt x="7506" y="417869"/>
                </a:lnTo>
                <a:lnTo>
                  <a:pt x="3029" y="410110"/>
                </a:lnTo>
                <a:close/>
                <a:moveTo>
                  <a:pt x="63970" y="277903"/>
                </a:moveTo>
                <a:lnTo>
                  <a:pt x="69729" y="284767"/>
                </a:lnTo>
                <a:lnTo>
                  <a:pt x="11908" y="333278"/>
                </a:lnTo>
                <a:lnTo>
                  <a:pt x="6148" y="326414"/>
                </a:lnTo>
                <a:close/>
                <a:moveTo>
                  <a:pt x="58762" y="184269"/>
                </a:moveTo>
                <a:lnTo>
                  <a:pt x="65626" y="190029"/>
                </a:lnTo>
                <a:lnTo>
                  <a:pt x="17115" y="247851"/>
                </a:lnTo>
                <a:lnTo>
                  <a:pt x="10251" y="242091"/>
                </a:lnTo>
                <a:close/>
                <a:moveTo>
                  <a:pt x="52928" y="91605"/>
                </a:moveTo>
                <a:lnTo>
                  <a:pt x="60687" y="96082"/>
                </a:lnTo>
                <a:lnTo>
                  <a:pt x="22950" y="161454"/>
                </a:lnTo>
                <a:lnTo>
                  <a:pt x="15190" y="156977"/>
                </a:lnTo>
                <a:close/>
                <a:moveTo>
                  <a:pt x="46645" y="0"/>
                </a:moveTo>
                <a:lnTo>
                  <a:pt x="55061" y="3059"/>
                </a:lnTo>
                <a:lnTo>
                  <a:pt x="29247" y="73982"/>
                </a:lnTo>
                <a:lnTo>
                  <a:pt x="20831" y="70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388">
          <p15:clr>
            <a:srgbClr val="F26B43"/>
          </p15:clr>
        </p15:guide>
        <p15:guide id="2" pos="3840">
          <p15:clr>
            <a:srgbClr val="F26B43"/>
          </p15:clr>
        </p15:guide>
        <p15:guide id="3" pos="173">
          <p15:clr>
            <a:srgbClr val="F26B43"/>
          </p15:clr>
        </p15:guide>
        <p15:guide id="4" pos="1833">
          <p15:clr>
            <a:srgbClr val="F26B43"/>
          </p15:clr>
        </p15:guide>
        <p15:guide id="5">
          <p15:clr>
            <a:srgbClr val="F26B43"/>
          </p15:clr>
        </p15:guide>
        <p15:guide id="6" pos="2179">
          <p15:clr>
            <a:srgbClr val="F26B43"/>
          </p15:clr>
        </p15:guide>
        <p15:guide id="7" pos="3667">
          <p15:clr>
            <a:srgbClr val="F26B43"/>
          </p15:clr>
        </p15:guide>
        <p15:guide id="8" pos="4008">
          <p15:clr>
            <a:srgbClr val="F26B43"/>
          </p15:clr>
        </p15:guide>
        <p15:guide id="9" pos="5501">
          <p15:clr>
            <a:srgbClr val="F26B43"/>
          </p15:clr>
        </p15:guide>
        <p15:guide id="10" pos="5847">
          <p15:clr>
            <a:srgbClr val="F26B43"/>
          </p15:clr>
        </p15:guide>
        <p15:guide id="11" pos="7507">
          <p15:clr>
            <a:srgbClr val="F26B43"/>
          </p15:clr>
        </p15:guide>
        <p15:guide id="12" orient="horz" pos="2560">
          <p15:clr>
            <a:srgbClr val="F26B43"/>
          </p15:clr>
        </p15:guide>
        <p15:guide id="13" orient="horz" pos="1124">
          <p15:clr>
            <a:srgbClr val="F26B43"/>
          </p15:clr>
        </p15:guide>
        <p15:guide id="14" orient="horz" pos="950">
          <p15:clr>
            <a:srgbClr val="F26B43"/>
          </p15:clr>
        </p15:guide>
        <p15:guide id="15" orient="horz" pos="3999">
          <p15:clr>
            <a:srgbClr val="F26B43"/>
          </p15:clr>
        </p15:guide>
        <p15:guide id="16" orient="horz" pos="4320">
          <p15:clr>
            <a:srgbClr val="F26B43"/>
          </p15:clr>
        </p15:guide>
        <p15:guide id="17" orient="horz" pos="4146">
          <p15:clr>
            <a:srgbClr val="F26B43"/>
          </p15:clr>
        </p15:guide>
        <p15:guide id="18" pos="7680">
          <p15:clr>
            <a:srgbClr val="F26B43"/>
          </p15:clr>
        </p15:guide>
        <p15:guide id="19" orient="horz" pos="173">
          <p15:clr>
            <a:srgbClr val="F26B43"/>
          </p15:clr>
        </p15:guide>
        <p15:guide id="20" orient="horz">
          <p15:clr>
            <a:srgbClr val="F26B43"/>
          </p15:clr>
        </p15:guide>
        <p15:guide id="21" pos="345">
          <p15:clr>
            <a:srgbClr val="F26B43"/>
          </p15:clr>
        </p15:guide>
        <p15:guide id="22" pos="7334">
          <p15:clr>
            <a:srgbClr val="F26B43"/>
          </p15:clr>
        </p15:guide>
        <p15:guide id="23" orient="horz" pos="1298">
          <p15:clr>
            <a:srgbClr val="F26B43"/>
          </p15:clr>
        </p15:guide>
        <p15:guide id="24" orient="horz" pos="1472">
          <p15:clr>
            <a:srgbClr val="F26B43"/>
          </p15:clr>
        </p15:guide>
        <p15:guide id="25" orient="horz" pos="38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nilesh.kumar@trellix.com" TargetMode="External"/><Relationship Id="rId4" Type="http://schemas.openxmlformats.org/officeDocument/2006/relationships/hyperlink" Target="mailto:xin.tang@trellix.com" TargetMode="External"/><Relationship Id="rId5" Type="http://schemas.openxmlformats.org/officeDocument/2006/relationships/hyperlink" Target="https://github.com/nilesh-trellix/AI-Healthop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61"/>
          <p:cNvSpPr txBox="1"/>
          <p:nvPr>
            <p:ph idx="12" type="sldNum"/>
          </p:nvPr>
        </p:nvSpPr>
        <p:spPr>
          <a:xfrm>
            <a:off x="6446416" y="3685277"/>
            <a:ext cx="411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61"/>
          <p:cNvSpPr txBox="1"/>
          <p:nvPr/>
        </p:nvSpPr>
        <p:spPr>
          <a:xfrm>
            <a:off x="413148" y="4110643"/>
            <a:ext cx="3952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Trellix 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2" name="Google Shape;742;p61"/>
          <p:cNvSpPr txBox="1"/>
          <p:nvPr/>
        </p:nvSpPr>
        <p:spPr>
          <a:xfrm>
            <a:off x="413150" y="2266800"/>
            <a:ext cx="7280400" cy="14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550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7391"/>
              <a:buFont typeface="Montserrat"/>
              <a:buNone/>
            </a:pPr>
            <a:r>
              <a:rPr b="1" lang="en" sz="4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Hack-AI-thon </a:t>
            </a:r>
            <a:endParaRPr b="1" sz="4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7391"/>
              <a:buFont typeface="Montserrat"/>
              <a:buNone/>
            </a:pPr>
            <a:r>
              <a:t/>
            </a:r>
            <a:endParaRPr b="1" sz="4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7391"/>
              <a:buFont typeface="Montserrat"/>
              <a:buNone/>
            </a:pPr>
            <a:r>
              <a:rPr b="1" lang="en" sz="4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– AI-Healthops</a:t>
            </a:r>
            <a:endParaRPr b="1" sz="4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7391"/>
              <a:buFont typeface="Montserrat"/>
              <a:buNone/>
            </a:pPr>
            <a:r>
              <a:t/>
            </a:r>
            <a:endParaRPr b="1" sz="4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7391"/>
              <a:buFont typeface="Montserrat"/>
              <a:buNone/>
            </a:pPr>
            <a:r>
              <a:rPr b="1" lang="en" sz="4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			– Defend3r</a:t>
            </a:r>
            <a:endParaRPr b="1" sz="4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70"/>
          <p:cNvSpPr txBox="1"/>
          <p:nvPr>
            <p:ph type="title"/>
          </p:nvPr>
        </p:nvSpPr>
        <p:spPr>
          <a:xfrm>
            <a:off x="411956" y="383185"/>
            <a:ext cx="8320200" cy="66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Application: Page#3</a:t>
            </a:r>
            <a:endParaRPr/>
          </a:p>
        </p:txBody>
      </p:sp>
      <p:sp>
        <p:nvSpPr>
          <p:cNvPr id="812" name="Google Shape;812;p70"/>
          <p:cNvSpPr txBox="1"/>
          <p:nvPr>
            <p:ph idx="2" type="body"/>
          </p:nvPr>
        </p:nvSpPr>
        <p:spPr>
          <a:xfrm>
            <a:off x="413148" y="1338263"/>
            <a:ext cx="8319000" cy="210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Recommendations</a:t>
            </a:r>
            <a:endParaRPr/>
          </a:p>
        </p:txBody>
      </p:sp>
      <p:pic>
        <p:nvPicPr>
          <p:cNvPr id="813" name="Google Shape;81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" y="1605500"/>
            <a:ext cx="8602123" cy="30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71"/>
          <p:cNvSpPr txBox="1"/>
          <p:nvPr>
            <p:ph idx="12" type="sldNum"/>
          </p:nvPr>
        </p:nvSpPr>
        <p:spPr>
          <a:xfrm>
            <a:off x="8595225" y="4940553"/>
            <a:ext cx="5487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</a:pPr>
            <a:fld id="{00000000-1234-1234-1234-123412341234}" type="slidenum">
              <a:rPr lang="en"/>
              <a:t>‹#›</a:t>
            </a:fld>
            <a:endParaRPr sz="9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62"/>
          <p:cNvSpPr txBox="1"/>
          <p:nvPr>
            <p:ph type="title"/>
          </p:nvPr>
        </p:nvSpPr>
        <p:spPr>
          <a:xfrm>
            <a:off x="367400" y="355250"/>
            <a:ext cx="6490500" cy="64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800"/>
              <a:t>Summary &amp; Team</a:t>
            </a:r>
            <a:endParaRPr sz="4300"/>
          </a:p>
        </p:txBody>
      </p:sp>
      <p:sp>
        <p:nvSpPr>
          <p:cNvPr id="749" name="Google Shape;749;p62"/>
          <p:cNvSpPr txBox="1"/>
          <p:nvPr>
            <p:ph idx="12" type="sldNum"/>
          </p:nvPr>
        </p:nvSpPr>
        <p:spPr>
          <a:xfrm>
            <a:off x="6446419" y="3684541"/>
            <a:ext cx="411600" cy="2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0" name="Google Shape;750;p62"/>
          <p:cNvSpPr txBox="1"/>
          <p:nvPr/>
        </p:nvSpPr>
        <p:spPr>
          <a:xfrm>
            <a:off x="367400" y="1200625"/>
            <a:ext cx="8273100" cy="3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Title: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AI-Healthops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Summary: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AI-Healthops is AI based agent health monitoring and reporting the system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resource usage of Trellix endpoint product.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Team Members: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Nilesh Kumar - Developer, </a:t>
            </a: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nilesh.kumar@trellix.com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Xin tang - Developer, </a:t>
            </a: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xin.tang@trellix.com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 Repo: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https://github.com/nilesh-trellix/AI-Healthops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63"/>
          <p:cNvSpPr txBox="1"/>
          <p:nvPr>
            <p:ph type="title"/>
          </p:nvPr>
        </p:nvSpPr>
        <p:spPr>
          <a:xfrm>
            <a:off x="367400" y="355250"/>
            <a:ext cx="7398300" cy="629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Statement &amp; Objective</a:t>
            </a:r>
            <a:endParaRPr sz="3000"/>
          </a:p>
        </p:txBody>
      </p:sp>
      <p:sp>
        <p:nvSpPr>
          <p:cNvPr id="757" name="Google Shape;757;p63"/>
          <p:cNvSpPr txBox="1"/>
          <p:nvPr>
            <p:ph idx="12" type="sldNum"/>
          </p:nvPr>
        </p:nvSpPr>
        <p:spPr>
          <a:xfrm>
            <a:off x="6446419" y="3684541"/>
            <a:ext cx="411600" cy="2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8" name="Google Shape;758;p63"/>
          <p:cNvSpPr txBox="1"/>
          <p:nvPr/>
        </p:nvSpPr>
        <p:spPr>
          <a:xfrm>
            <a:off x="367400" y="1288150"/>
            <a:ext cx="82731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Title: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AI based agent health report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Problem:</a:t>
            </a:r>
            <a:b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"Our endpoint customer/IT administrators struggle to pinpoint whether the security agent(or any other process) is the true cause of slow computer, leading to lengthy troubleshooting and user frustration."</a:t>
            </a:r>
            <a:b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Objective:</a:t>
            </a:r>
            <a:b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AI-Healthops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eliminates the guesswork in performance troubleshooting by delivering an AI-powered health report that precisely identifies which processes are slowing down a computer.”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4"/>
          <p:cNvSpPr txBox="1"/>
          <p:nvPr>
            <p:ph type="title"/>
          </p:nvPr>
        </p:nvSpPr>
        <p:spPr>
          <a:xfrm>
            <a:off x="367400" y="355250"/>
            <a:ext cx="6490500" cy="64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Solution Overview</a:t>
            </a:r>
            <a:endParaRPr sz="3000"/>
          </a:p>
        </p:txBody>
      </p:sp>
      <p:sp>
        <p:nvSpPr>
          <p:cNvPr id="765" name="Google Shape;765;p64"/>
          <p:cNvSpPr txBox="1"/>
          <p:nvPr>
            <p:ph idx="12" type="sldNum"/>
          </p:nvPr>
        </p:nvSpPr>
        <p:spPr>
          <a:xfrm>
            <a:off x="6446419" y="3684541"/>
            <a:ext cx="411600" cy="2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6" name="Google Shape;766;p64"/>
          <p:cNvSpPr txBox="1"/>
          <p:nvPr/>
        </p:nvSpPr>
        <p:spPr>
          <a:xfrm>
            <a:off x="367400" y="1288150"/>
            <a:ext cx="8273100" cy="3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Title: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rgbClr val="172B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AI-Healthops is AI based agent health report. </a:t>
            </a:r>
            <a:r>
              <a:rPr lang="en" sz="1200">
                <a:solidFill>
                  <a:srgbClr val="172B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Monitoring</a:t>
            </a:r>
            <a:r>
              <a:rPr lang="en" sz="1200">
                <a:solidFill>
                  <a:srgbClr val="172B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and reporting the system resource usage of Trellix endpoint product.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Summary:</a:t>
            </a:r>
            <a:b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Pinpoints the Root Cause: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Instead of administrators hunting for the problem, AI-Healthops continuously monitors system resources and uses its AI engine to automatically flag the exact process.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Replaces Guesswork with Data: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It transforms the support conversation from "I think the agent is slow" to "The data shows the agent's CPU usage spiked at 2:15 PM.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Reduces Resolution Time: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By providing clear, actionable data, it cuts down troubleshooting time from hours or days to minutes.</a:t>
            </a:r>
            <a:b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 Highlights: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Real-time updates : Yes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Cross-platform integration : Yes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User-friendly UI : Yes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65"/>
          <p:cNvSpPr txBox="1"/>
          <p:nvPr>
            <p:ph type="title"/>
          </p:nvPr>
        </p:nvSpPr>
        <p:spPr>
          <a:xfrm>
            <a:off x="367400" y="355250"/>
            <a:ext cx="6490500" cy="60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800"/>
              <a:t>Key Features &amp; Demo</a:t>
            </a:r>
            <a:endParaRPr sz="2800"/>
          </a:p>
        </p:txBody>
      </p:sp>
      <p:sp>
        <p:nvSpPr>
          <p:cNvPr id="773" name="Google Shape;773;p65"/>
          <p:cNvSpPr txBox="1"/>
          <p:nvPr>
            <p:ph idx="12" type="sldNum"/>
          </p:nvPr>
        </p:nvSpPr>
        <p:spPr>
          <a:xfrm>
            <a:off x="6446419" y="3684541"/>
            <a:ext cx="411600" cy="2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4" name="Google Shape;774;p65"/>
          <p:cNvSpPr txBox="1"/>
          <p:nvPr/>
        </p:nvSpPr>
        <p:spPr>
          <a:xfrm>
            <a:off x="367400" y="1288150"/>
            <a:ext cx="827310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Title: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What It Can Do (So Far)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Feature 1: Predictive Health Scoring</a:t>
            </a:r>
            <a:b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Feature 2: Root Cause Correlation Engine</a:t>
            </a:r>
            <a:b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Feature 3: One-Click Remediation Actions</a:t>
            </a:r>
            <a:b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Feature 4: The Endpoint Health Dashboard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Demo Link: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[Insert YouTube/GitHub Pages/Loom link]</a:t>
            </a:r>
            <a:b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(Or add screenshots if live demo isn't available)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66"/>
          <p:cNvSpPr txBox="1"/>
          <p:nvPr>
            <p:ph type="title"/>
          </p:nvPr>
        </p:nvSpPr>
        <p:spPr>
          <a:xfrm>
            <a:off x="367400" y="355250"/>
            <a:ext cx="6490500" cy="614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Tech Stack &amp; Architecture</a:t>
            </a:r>
            <a:endParaRPr sz="3000"/>
          </a:p>
        </p:txBody>
      </p:sp>
      <p:sp>
        <p:nvSpPr>
          <p:cNvPr id="781" name="Google Shape;781;p66"/>
          <p:cNvSpPr txBox="1"/>
          <p:nvPr>
            <p:ph idx="12" type="sldNum"/>
          </p:nvPr>
        </p:nvSpPr>
        <p:spPr>
          <a:xfrm>
            <a:off x="6446419" y="3684541"/>
            <a:ext cx="411600" cy="2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2" name="Google Shape;782;p66"/>
          <p:cNvSpPr txBox="1"/>
          <p:nvPr/>
        </p:nvSpPr>
        <p:spPr>
          <a:xfrm>
            <a:off x="367400" y="1288150"/>
            <a:ext cx="827310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Title: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How We Built It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Tech Stack: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Frontend: C++ QT framework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Backend: WINAPI, Python(Vertex API)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Database: SQL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Hosting: onPrem</a:t>
            </a:r>
            <a:b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Architecture Diagram:</a:t>
            </a:r>
            <a:b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83" name="Google Shape;78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7550" y="2994575"/>
            <a:ext cx="4191001" cy="18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67"/>
          <p:cNvSpPr txBox="1"/>
          <p:nvPr>
            <p:ph type="title"/>
          </p:nvPr>
        </p:nvSpPr>
        <p:spPr>
          <a:xfrm>
            <a:off x="367400" y="355250"/>
            <a:ext cx="6490500" cy="614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800"/>
              <a:t> Impact &amp; Future Scope</a:t>
            </a:r>
            <a:endParaRPr sz="2800"/>
          </a:p>
        </p:txBody>
      </p:sp>
      <p:sp>
        <p:nvSpPr>
          <p:cNvPr id="790" name="Google Shape;790;p67"/>
          <p:cNvSpPr txBox="1"/>
          <p:nvPr>
            <p:ph idx="12" type="sldNum"/>
          </p:nvPr>
        </p:nvSpPr>
        <p:spPr>
          <a:xfrm>
            <a:off x="6446419" y="3684541"/>
            <a:ext cx="411600" cy="2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1" name="Google Shape;791;p67"/>
          <p:cNvSpPr txBox="1"/>
          <p:nvPr/>
        </p:nvSpPr>
        <p:spPr>
          <a:xfrm>
            <a:off x="367400" y="1288150"/>
            <a:ext cx="827310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Title: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Why It Matters &amp; What’s Next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Impact:</a:t>
            </a:r>
            <a:b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Reduces Resolution Time- By providing clear, actionable data, it cuts down troubleshooting time from hours or days to minutes, freeing up IT resources and significantly reducing end-user frustration.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Future Enhancements:</a:t>
            </a:r>
            <a:b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AI-based 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graphical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view.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Notification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Chatbot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68"/>
          <p:cNvSpPr txBox="1"/>
          <p:nvPr>
            <p:ph type="title"/>
          </p:nvPr>
        </p:nvSpPr>
        <p:spPr>
          <a:xfrm>
            <a:off x="411956" y="383185"/>
            <a:ext cx="8320200" cy="66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Application: Page#1</a:t>
            </a:r>
            <a:endParaRPr/>
          </a:p>
        </p:txBody>
      </p:sp>
      <p:sp>
        <p:nvSpPr>
          <p:cNvPr id="797" name="Google Shape;797;p68"/>
          <p:cNvSpPr txBox="1"/>
          <p:nvPr>
            <p:ph idx="2" type="body"/>
          </p:nvPr>
        </p:nvSpPr>
        <p:spPr>
          <a:xfrm>
            <a:off x="413148" y="1338263"/>
            <a:ext cx="8319000" cy="210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 Graph and table</a:t>
            </a:r>
            <a:endParaRPr/>
          </a:p>
        </p:txBody>
      </p:sp>
      <p:pic>
        <p:nvPicPr>
          <p:cNvPr id="798" name="Google Shape;79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50" y="1718750"/>
            <a:ext cx="8463902" cy="306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69"/>
          <p:cNvSpPr txBox="1"/>
          <p:nvPr>
            <p:ph type="title"/>
          </p:nvPr>
        </p:nvSpPr>
        <p:spPr>
          <a:xfrm>
            <a:off x="411956" y="383185"/>
            <a:ext cx="8320200" cy="66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Application: Page#2</a:t>
            </a:r>
            <a:endParaRPr/>
          </a:p>
        </p:txBody>
      </p:sp>
      <p:sp>
        <p:nvSpPr>
          <p:cNvPr id="804" name="Google Shape;804;p69"/>
          <p:cNvSpPr txBox="1"/>
          <p:nvPr>
            <p:ph idx="1" type="body"/>
          </p:nvPr>
        </p:nvSpPr>
        <p:spPr>
          <a:xfrm>
            <a:off x="413148" y="1752601"/>
            <a:ext cx="8319000" cy="280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69"/>
          <p:cNvSpPr txBox="1"/>
          <p:nvPr>
            <p:ph idx="2" type="body"/>
          </p:nvPr>
        </p:nvSpPr>
        <p:spPr>
          <a:xfrm>
            <a:off x="413148" y="1338263"/>
            <a:ext cx="8319000" cy="210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Process Usage Analysis</a:t>
            </a:r>
            <a:endParaRPr/>
          </a:p>
        </p:txBody>
      </p:sp>
      <p:pic>
        <p:nvPicPr>
          <p:cNvPr id="806" name="Google Shape;80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5225"/>
            <a:ext cx="8602123" cy="333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024 Trellix Corporate Template">
  <a:themeElements>
    <a:clrScheme name="Trellix">
      <a:dk1>
        <a:srgbClr val="000000"/>
      </a:dk1>
      <a:lt1>
        <a:srgbClr val="FFFFFF"/>
      </a:lt1>
      <a:dk2>
        <a:srgbClr val="1A1A1A"/>
      </a:dk2>
      <a:lt2>
        <a:srgbClr val="EBEBEB"/>
      </a:lt2>
      <a:accent1>
        <a:srgbClr val="2814FF"/>
      </a:accent1>
      <a:accent2>
        <a:srgbClr val="00A5FF"/>
      </a:accent2>
      <a:accent3>
        <a:srgbClr val="00CD00"/>
      </a:accent3>
      <a:accent4>
        <a:srgbClr val="EBC80A"/>
      </a:accent4>
      <a:accent5>
        <a:srgbClr val="FA9600"/>
      </a:accent5>
      <a:accent6>
        <a:srgbClr val="CD2364"/>
      </a:accent6>
      <a:hlink>
        <a:srgbClr val="2814FF"/>
      </a:hlink>
      <a:folHlink>
        <a:srgbClr val="7D2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