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5E46C5-0EAD-4064-B81B-52E98C9A2CA6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32D2BE-49D3-40EE-A0A3-FDDCAE538F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5E46C5-0EAD-4064-B81B-52E98C9A2CA6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32D2BE-49D3-40EE-A0A3-FDDCAE538F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5E46C5-0EAD-4064-B81B-52E98C9A2CA6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32D2BE-49D3-40EE-A0A3-FDDCAE538F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5E46C5-0EAD-4064-B81B-52E98C9A2CA6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32D2BE-49D3-40EE-A0A3-FDDCAE538F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5E46C5-0EAD-4064-B81B-52E98C9A2CA6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32D2BE-49D3-40EE-A0A3-FDDCAE538F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5E46C5-0EAD-4064-B81B-52E98C9A2CA6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32D2BE-49D3-40EE-A0A3-FDDCAE538F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5E46C5-0EAD-4064-B81B-52E98C9A2CA6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32D2BE-49D3-40EE-A0A3-FDDCAE538F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5E46C5-0EAD-4064-B81B-52E98C9A2CA6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32D2BE-49D3-40EE-A0A3-FDDCAE538F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5E46C5-0EAD-4064-B81B-52E98C9A2CA6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32D2BE-49D3-40EE-A0A3-FDDCAE538F8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5E46C5-0EAD-4064-B81B-52E98C9A2CA6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32D2BE-49D3-40EE-A0A3-FDDCAE538F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5E46C5-0EAD-4064-B81B-52E98C9A2CA6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32D2BE-49D3-40EE-A0A3-FDDCAE538F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65E46C5-0EAD-4064-B81B-52E98C9A2CA6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E32D2BE-49D3-40EE-A0A3-FDDCAE538F8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ddi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628 – Project Update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7315200" cy="2590800"/>
          </a:xfrm>
        </p:spPr>
        <p:txBody>
          <a:bodyPr>
            <a:normAutofit/>
          </a:bodyPr>
          <a:lstStyle/>
          <a:p>
            <a:pPr algn="ctr"/>
            <a:r>
              <a:rPr lang="en-US" i="1" dirty="0" smtClean="0"/>
              <a:t>Will your blog post appeal to the world?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An </a:t>
            </a:r>
            <a:r>
              <a:rPr lang="en-US" dirty="0"/>
              <a:t>inference and estimation of popularity of a </a:t>
            </a:r>
            <a:r>
              <a:rPr lang="en-US" dirty="0" smtClean="0"/>
              <a:t>blog post based </a:t>
            </a:r>
            <a:r>
              <a:rPr lang="en-US" dirty="0"/>
              <a:t>on </a:t>
            </a:r>
            <a:r>
              <a:rPr lang="en-US" dirty="0" smtClean="0"/>
              <a:t>analysis </a:t>
            </a:r>
            <a:r>
              <a:rPr lang="en-US" dirty="0"/>
              <a:t>of its content </a:t>
            </a:r>
            <a:endParaRPr lang="en-US" dirty="0" smtClean="0"/>
          </a:p>
          <a:p>
            <a:r>
              <a:rPr lang="en-US" sz="2000" dirty="0" smtClean="0"/>
              <a:t>	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- </a:t>
            </a:r>
            <a:r>
              <a:rPr lang="en-US" sz="2000" dirty="0" err="1" smtClean="0"/>
              <a:t>Manisha</a:t>
            </a:r>
            <a:r>
              <a:rPr lang="en-US" sz="2000" dirty="0" smtClean="0"/>
              <a:t> Kamal, </a:t>
            </a:r>
            <a:r>
              <a:rPr lang="en-US" sz="2000" dirty="0" err="1" smtClean="0"/>
              <a:t>Nilesh</a:t>
            </a:r>
            <a:r>
              <a:rPr lang="en-US" sz="2000" dirty="0" smtClean="0"/>
              <a:t> </a:t>
            </a:r>
            <a:r>
              <a:rPr lang="en-US" sz="2000" dirty="0" err="1" smtClean="0"/>
              <a:t>Poddar</a:t>
            </a:r>
            <a:r>
              <a:rPr lang="en-US" sz="2000" dirty="0" smtClean="0"/>
              <a:t> and </a:t>
            </a:r>
            <a:r>
              <a:rPr lang="en-US" sz="2000" dirty="0" err="1" smtClean="0"/>
              <a:t>Purvesh</a:t>
            </a:r>
            <a:r>
              <a:rPr lang="en-US" sz="2000" dirty="0" smtClean="0"/>
              <a:t> </a:t>
            </a:r>
            <a:r>
              <a:rPr lang="en-US" sz="2000" dirty="0" err="1" smtClean="0"/>
              <a:t>Sahoo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5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Help predict success/failure of a potential blog post</a:t>
            </a:r>
          </a:p>
          <a:p>
            <a:r>
              <a:rPr lang="en-US" sz="2400" dirty="0" smtClean="0"/>
              <a:t>Help improve marketing strategy for a new product launch</a:t>
            </a:r>
          </a:p>
          <a:p>
            <a:r>
              <a:rPr lang="en-US" sz="2400" dirty="0" smtClean="0"/>
              <a:t>Little research done</a:t>
            </a:r>
          </a:p>
          <a:p>
            <a:pPr marL="82296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Specifics:</a:t>
            </a:r>
          </a:p>
          <a:p>
            <a:r>
              <a:rPr lang="en-US" sz="2400" dirty="0" smtClean="0"/>
              <a:t>Domain: Technology</a:t>
            </a:r>
          </a:p>
          <a:p>
            <a:r>
              <a:rPr lang="en-US" sz="2400" dirty="0" smtClean="0"/>
              <a:t>Url: </a:t>
            </a:r>
            <a:r>
              <a:rPr lang="en-US" sz="2400" dirty="0" smtClean="0">
                <a:hlinkClick r:id="rId2"/>
              </a:rPr>
              <a:t>www.reddit.com</a:t>
            </a:r>
            <a:endParaRPr lang="en-US" sz="2400" dirty="0" smtClean="0"/>
          </a:p>
          <a:p>
            <a:pPr marL="82296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Tasks: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Metadata collection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Data collection – Training and Test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Feature identification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Training </a:t>
            </a:r>
            <a:r>
              <a:rPr lang="en-US" sz="2400" dirty="0" smtClean="0">
                <a:solidFill>
                  <a:srgbClr val="FF0000"/>
                </a:solidFill>
              </a:rPr>
              <a:t>(In the process)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Testing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Analysis and improvement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Enhancements</a:t>
            </a:r>
          </a:p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3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Metadata and pre-processing</a:t>
            </a:r>
          </a:p>
          <a:p>
            <a:r>
              <a:rPr lang="en-US" sz="2400" dirty="0" smtClean="0"/>
              <a:t>Score (</a:t>
            </a:r>
            <a:r>
              <a:rPr lang="en-US" sz="2400" dirty="0" err="1" smtClean="0"/>
              <a:t>Upvotes</a:t>
            </a:r>
            <a:r>
              <a:rPr lang="en-US" sz="2400" dirty="0" smtClean="0"/>
              <a:t> - </a:t>
            </a:r>
            <a:r>
              <a:rPr lang="en-US" sz="2400" dirty="0" err="1" smtClean="0"/>
              <a:t>Downvotes</a:t>
            </a:r>
            <a:r>
              <a:rPr lang="en-US" sz="2400" dirty="0" smtClean="0"/>
              <a:t>), title, domain,  </a:t>
            </a:r>
            <a:r>
              <a:rPr lang="en-US" sz="2400" dirty="0" err="1" smtClean="0"/>
              <a:t>url</a:t>
            </a:r>
            <a:r>
              <a:rPr lang="en-US" sz="2400" dirty="0" smtClean="0"/>
              <a:t>, timestamp for each valid post in a timeframe considering sorted by ‘Top’ – JSON format output using </a:t>
            </a:r>
            <a:r>
              <a:rPr lang="en-US" sz="2400" dirty="0" err="1" smtClean="0"/>
              <a:t>reddit</a:t>
            </a:r>
            <a:r>
              <a:rPr lang="en-US" sz="2400" dirty="0" smtClean="0"/>
              <a:t> API</a:t>
            </a:r>
          </a:p>
          <a:p>
            <a:r>
              <a:rPr lang="en-US" sz="2400" dirty="0" smtClean="0"/>
              <a:t>Top 100 and Bottom 100 based on score as training data</a:t>
            </a:r>
          </a:p>
          <a:p>
            <a:pPr marL="82296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82296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Data</a:t>
            </a:r>
          </a:p>
          <a:p>
            <a:r>
              <a:rPr lang="en-US" sz="2400" dirty="0" smtClean="0"/>
              <a:t>Goose content scraper</a:t>
            </a:r>
          </a:p>
          <a:p>
            <a:r>
              <a:rPr lang="en-US" sz="2400" dirty="0" smtClean="0"/>
              <a:t>Ignore non-blog items like images, videos,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052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Features</a:t>
            </a:r>
          </a:p>
          <a:p>
            <a:r>
              <a:rPr lang="en-US" sz="2400" dirty="0" smtClean="0"/>
              <a:t>Unigram</a:t>
            </a:r>
          </a:p>
          <a:p>
            <a:r>
              <a:rPr lang="en-US" sz="2400" dirty="0" smtClean="0"/>
              <a:t>Bigram</a:t>
            </a:r>
          </a:p>
          <a:p>
            <a:r>
              <a:rPr lang="en-US" sz="2400" dirty="0" smtClean="0"/>
              <a:t>Trigram</a:t>
            </a:r>
          </a:p>
          <a:p>
            <a:r>
              <a:rPr lang="en-US" sz="2400" dirty="0" smtClean="0"/>
              <a:t>POS</a:t>
            </a:r>
          </a:p>
          <a:p>
            <a:r>
              <a:rPr lang="en-US" sz="2400" dirty="0" smtClean="0"/>
              <a:t>POS + bigram</a:t>
            </a:r>
          </a:p>
          <a:p>
            <a:r>
              <a:rPr lang="en-US" sz="2400" dirty="0" smtClean="0"/>
              <a:t>POS + trigram</a:t>
            </a:r>
          </a:p>
          <a:p>
            <a:r>
              <a:rPr lang="en-US" sz="2400" dirty="0" smtClean="0"/>
              <a:t>Bag of words</a:t>
            </a:r>
          </a:p>
          <a:p>
            <a:r>
              <a:rPr lang="en-US" sz="2400" dirty="0" smtClean="0"/>
              <a:t>Normalization</a:t>
            </a:r>
          </a:p>
          <a:p>
            <a:r>
              <a:rPr lang="en-US" sz="2400" dirty="0" smtClean="0"/>
              <a:t>POS + Title + bigram</a:t>
            </a:r>
          </a:p>
          <a:p>
            <a:r>
              <a:rPr lang="en-US" sz="2400" dirty="0" smtClean="0"/>
              <a:t>POS + Title + trigram </a:t>
            </a:r>
          </a:p>
          <a:p>
            <a:pPr marL="82296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Pre-process</a:t>
            </a:r>
          </a:p>
          <a:p>
            <a:r>
              <a:rPr lang="en-US" sz="2400" dirty="0" smtClean="0"/>
              <a:t>5 folds – training and test in each</a:t>
            </a:r>
          </a:p>
          <a:p>
            <a:r>
              <a:rPr lang="en-US" sz="2400" dirty="0" smtClean="0"/>
              <a:t>Each fold – 240 training + 60 testing</a:t>
            </a:r>
          </a:p>
          <a:p>
            <a:r>
              <a:rPr lang="en-US" sz="2400" dirty="0" smtClean="0"/>
              <a:t>Alternate entries from Top and Bottom 150 entries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71600"/>
            <a:ext cx="3733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89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447800"/>
            <a:ext cx="7498080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3500" dirty="0" smtClean="0">
                <a:solidFill>
                  <a:srgbClr val="FF0000"/>
                </a:solidFill>
              </a:rPr>
              <a:t>Specs</a:t>
            </a:r>
            <a:endParaRPr lang="en-US" sz="3500" dirty="0">
              <a:solidFill>
                <a:srgbClr val="FF0000"/>
              </a:solidFill>
            </a:endParaRPr>
          </a:p>
          <a:p>
            <a:pPr marL="82296" indent="0">
              <a:buNone/>
            </a:pPr>
            <a:r>
              <a:rPr lang="en-US" sz="2400" dirty="0"/>
              <a:t>Tool: </a:t>
            </a:r>
            <a:r>
              <a:rPr lang="en-US" sz="2400" dirty="0" smtClean="0"/>
              <a:t>		</a:t>
            </a:r>
            <a:r>
              <a:rPr lang="en-US" sz="2400" dirty="0" err="1" smtClean="0"/>
              <a:t>Weka</a:t>
            </a:r>
            <a:endParaRPr lang="en-US" sz="2400" dirty="0"/>
          </a:p>
          <a:p>
            <a:pPr marL="82296" indent="0">
              <a:buNone/>
            </a:pPr>
            <a:r>
              <a:rPr lang="en-US" sz="2400" dirty="0"/>
              <a:t>Classifier: </a:t>
            </a:r>
            <a:r>
              <a:rPr lang="en-US" sz="2400" dirty="0" smtClean="0"/>
              <a:t>	</a:t>
            </a:r>
            <a:r>
              <a:rPr lang="en-US" sz="2400" dirty="0" err="1" smtClean="0"/>
              <a:t>LibSVM</a:t>
            </a:r>
            <a:r>
              <a:rPr lang="en-US" sz="2400" dirty="0" smtClean="0"/>
              <a:t> </a:t>
            </a:r>
            <a:r>
              <a:rPr lang="en-US" sz="2400" dirty="0"/>
              <a:t>or Naïve Bayes</a:t>
            </a:r>
          </a:p>
          <a:p>
            <a:pPr marL="82296" indent="0">
              <a:buNone/>
            </a:pPr>
            <a:r>
              <a:rPr lang="en-US" sz="2400" dirty="0"/>
              <a:t>Packages: </a:t>
            </a:r>
            <a:r>
              <a:rPr lang="en-US" sz="2400" dirty="0" smtClean="0"/>
              <a:t>	</a:t>
            </a:r>
            <a:r>
              <a:rPr lang="en-US" sz="2400" dirty="0" err="1" smtClean="0"/>
              <a:t>OpenNLP</a:t>
            </a:r>
            <a:endParaRPr lang="en-US" sz="2400" dirty="0"/>
          </a:p>
          <a:p>
            <a:pPr marL="82296" indent="0">
              <a:buNone/>
            </a:pPr>
            <a:r>
              <a:rPr lang="en-US" sz="2400" dirty="0"/>
              <a:t>OS: </a:t>
            </a:r>
            <a:r>
              <a:rPr lang="en-US" sz="2400" dirty="0" smtClean="0"/>
              <a:t>		Windows/Ubuntu</a:t>
            </a:r>
            <a:endParaRPr lang="en-US" sz="2400" dirty="0"/>
          </a:p>
          <a:p>
            <a:pPr marL="82296" indent="0">
              <a:buNone/>
            </a:pPr>
            <a:r>
              <a:rPr lang="en-US" sz="2400" dirty="0"/>
              <a:t>Language: </a:t>
            </a:r>
            <a:r>
              <a:rPr lang="en-US" sz="2400" dirty="0" smtClean="0"/>
              <a:t>	Java</a:t>
            </a:r>
            <a:endParaRPr lang="en-US" sz="2400" dirty="0"/>
          </a:p>
          <a:p>
            <a:pPr marL="82296" indent="0">
              <a:buNone/>
            </a:pPr>
            <a:r>
              <a:rPr lang="en-US" sz="3500" dirty="0">
                <a:solidFill>
                  <a:srgbClr val="FF0000"/>
                </a:solidFill>
              </a:rPr>
              <a:t>Other details</a:t>
            </a:r>
          </a:p>
          <a:p>
            <a:r>
              <a:rPr lang="en-US" sz="2400" dirty="0"/>
              <a:t>Nested cross validation</a:t>
            </a:r>
          </a:p>
          <a:p>
            <a:r>
              <a:rPr lang="en-US" sz="2400" dirty="0"/>
              <a:t>Normalization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0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r>
              <a:rPr lang="en-US" dirty="0" smtClean="0"/>
              <a:t> </a:t>
            </a:r>
            <a:r>
              <a:rPr lang="en-US" dirty="0" smtClean="0"/>
              <a:t>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Only unigram </a:t>
            </a:r>
            <a:r>
              <a:rPr lang="en-US" dirty="0" smtClean="0"/>
              <a:t>- Attempted</a:t>
            </a:r>
          </a:p>
          <a:p>
            <a:r>
              <a:rPr lang="en-US" dirty="0" smtClean="0"/>
              <a:t>Only </a:t>
            </a:r>
            <a:r>
              <a:rPr lang="en-US" dirty="0" smtClean="0"/>
              <a:t>bigram </a:t>
            </a:r>
            <a:r>
              <a:rPr lang="en-US" dirty="0" smtClean="0"/>
              <a:t>- Attempted  </a:t>
            </a:r>
          </a:p>
          <a:p>
            <a:r>
              <a:rPr lang="en-US" dirty="0" smtClean="0"/>
              <a:t>Only </a:t>
            </a:r>
            <a:r>
              <a:rPr lang="en-US" dirty="0" smtClean="0"/>
              <a:t>trigram </a:t>
            </a:r>
            <a:r>
              <a:rPr lang="en-US" dirty="0" smtClean="0"/>
              <a:t>- Attempted</a:t>
            </a:r>
          </a:p>
          <a:p>
            <a:r>
              <a:rPr lang="en-US" dirty="0" smtClean="0"/>
              <a:t>Only </a:t>
            </a:r>
            <a:r>
              <a:rPr lang="en-US" dirty="0" smtClean="0"/>
              <a:t>POS </a:t>
            </a:r>
            <a:endParaRPr lang="en-US" dirty="0" smtClean="0"/>
          </a:p>
          <a:p>
            <a:r>
              <a:rPr lang="en-US" dirty="0" smtClean="0"/>
              <a:t>POS </a:t>
            </a:r>
            <a:r>
              <a:rPr lang="en-US" dirty="0" smtClean="0"/>
              <a:t>+ </a:t>
            </a:r>
            <a:r>
              <a:rPr lang="en-US" dirty="0" smtClean="0"/>
              <a:t>bigram</a:t>
            </a:r>
            <a:endParaRPr lang="en-US" dirty="0" smtClean="0"/>
          </a:p>
          <a:p>
            <a:r>
              <a:rPr lang="en-US" dirty="0" smtClean="0"/>
              <a:t>POS + trigram </a:t>
            </a:r>
            <a:endParaRPr lang="en-US" dirty="0" smtClean="0"/>
          </a:p>
          <a:p>
            <a:r>
              <a:rPr lang="en-US" dirty="0" smtClean="0"/>
              <a:t>POS </a:t>
            </a:r>
            <a:r>
              <a:rPr lang="en-US" dirty="0" smtClean="0"/>
              <a:t>+ Title + bigram</a:t>
            </a:r>
          </a:p>
          <a:p>
            <a:r>
              <a:rPr lang="en-US" dirty="0" smtClean="0"/>
              <a:t>POS + Title + Trigram</a:t>
            </a:r>
          </a:p>
          <a:p>
            <a:r>
              <a:rPr lang="en-US" dirty="0" smtClean="0"/>
              <a:t>Normalization</a:t>
            </a:r>
          </a:p>
          <a:p>
            <a:r>
              <a:rPr lang="en-US" dirty="0" smtClean="0"/>
              <a:t>Bag of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to 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on more features</a:t>
            </a:r>
          </a:p>
          <a:p>
            <a:r>
              <a:rPr lang="en-US" dirty="0" smtClean="0"/>
              <a:t>Nested Cross validation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Analysis and improve accuracy</a:t>
            </a:r>
          </a:p>
          <a:p>
            <a:r>
              <a:rPr lang="en-US" dirty="0" smtClean="0"/>
              <a:t>Experiment on different time periods</a:t>
            </a:r>
          </a:p>
          <a:p>
            <a:r>
              <a:rPr lang="en-US" dirty="0" smtClean="0"/>
              <a:t>Analyze the effect of custom features like “Title of the post”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Try on other domains of blog posts to observe variations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ases like 1)Tagline for an advertisement of a product,  2) Movie title popularity estimation and other marketing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0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498080" cy="480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Acknowledgements and References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2800" dirty="0" smtClean="0"/>
              <a:t>Grateful to Prof. </a:t>
            </a:r>
            <a:r>
              <a:rPr lang="en-US" sz="2800" dirty="0" err="1" smtClean="0"/>
              <a:t>Yejin</a:t>
            </a:r>
            <a:r>
              <a:rPr lang="en-US" sz="2800" dirty="0" smtClean="0"/>
              <a:t> Choi, TA </a:t>
            </a:r>
            <a:r>
              <a:rPr lang="en-US" sz="2800" dirty="0" err="1" smtClean="0"/>
              <a:t>Ritwik</a:t>
            </a:r>
            <a:r>
              <a:rPr lang="en-US" sz="2800" dirty="0" smtClean="0"/>
              <a:t> Banerjee</a:t>
            </a:r>
            <a:br>
              <a:rPr lang="en-US" sz="28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1http://www.cs.cornell.edu/~cristian/memorability_files/memorability.pdf </a:t>
            </a:r>
            <a:br>
              <a:rPr lang="en-US" sz="2400" dirty="0" smtClean="0"/>
            </a:br>
            <a:r>
              <a:rPr lang="en-US" sz="2400" dirty="0" smtClean="0"/>
              <a:t>2 http://en.wikipedia.org/wiki/Blog </a:t>
            </a:r>
            <a:br>
              <a:rPr lang="en-US" sz="2400" dirty="0" smtClean="0"/>
            </a:br>
            <a:r>
              <a:rPr lang="en-US" sz="2400" dirty="0" smtClean="0"/>
              <a:t>3 https://developers.google.com/custom-search/v1/overview </a:t>
            </a:r>
            <a:br>
              <a:rPr lang="en-US" sz="2400" dirty="0" smtClean="0"/>
            </a:br>
            <a:r>
              <a:rPr lang="en-US" sz="2400" dirty="0" smtClean="0"/>
              <a:t>4 https://dl.acm.org/citation.cfm?id=1937087 </a:t>
            </a:r>
            <a:br>
              <a:rPr lang="en-US" sz="2400" dirty="0" smtClean="0"/>
            </a:br>
            <a:r>
              <a:rPr lang="en-US" sz="2400" dirty="0" smtClean="0"/>
              <a:t>5 www.fbe.hku.hk/~mchau/papers/Blog_WITS2009.pdf </a:t>
            </a:r>
            <a:br>
              <a:rPr lang="en-US" sz="2400" dirty="0" smtClean="0"/>
            </a:br>
            <a:r>
              <a:rPr lang="en-US" sz="2400" dirty="0" smtClean="0"/>
              <a:t>6 www.reddit.com/r/technology</a:t>
            </a:r>
            <a:br>
              <a:rPr lang="en-US" sz="2400" dirty="0" smtClean="0"/>
            </a:br>
            <a:r>
              <a:rPr lang="en-US" sz="2400" dirty="0" smtClean="0"/>
              <a:t>7 https://github.com/jiminoc/goose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800" dirty="0" smtClean="0"/>
              <a:t>		   </a:t>
            </a:r>
            <a:r>
              <a:rPr lang="en-US" sz="5400" dirty="0" smtClean="0"/>
              <a:t>Thank you!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4224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573</TotalTime>
  <Words>306</Words>
  <Application>Microsoft Office PowerPoint</Application>
  <PresentationFormat>On-screen Show (4:3)</PresentationFormat>
  <Paragraphs>78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CSE 628 – Project Update 1</vt:lpstr>
      <vt:lpstr>Motivation and Tasks</vt:lpstr>
      <vt:lpstr>Data</vt:lpstr>
      <vt:lpstr>Implementation</vt:lpstr>
      <vt:lpstr>Implementation continued…</vt:lpstr>
      <vt:lpstr>Progress so far</vt:lpstr>
      <vt:lpstr>Tasks to complete</vt:lpstr>
      <vt:lpstr>Future scope</vt:lpstr>
      <vt:lpstr>   Acknowledgements and References     Grateful to Prof. Yejin Choi, TA Ritwik Banerjee   1http://www.cs.cornell.edu/~cristian/memorability_files/memorability.pdf  2 http://en.wikipedia.org/wiki/Blog  3 https://developers.google.com/custom-search/v1/overview  4 https://dl.acm.org/citation.cfm?id=1937087  5 www.fbe.hku.hk/~mchau/papers/Blog_WITS2009.pdf  6 www.reddit.com/r/technology 7 https://github.com/jiminoc/goose      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628 – Project Update 1</dc:title>
  <dc:creator>kamal</dc:creator>
  <cp:lastModifiedBy>CA, Inc.</cp:lastModifiedBy>
  <cp:revision>36</cp:revision>
  <dcterms:created xsi:type="dcterms:W3CDTF">2012-11-08T22:35:22Z</dcterms:created>
  <dcterms:modified xsi:type="dcterms:W3CDTF">2012-11-12T18:29:08Z</dcterms:modified>
</cp:coreProperties>
</file>