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5076e003c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5076e003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5076e003c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5076e003c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5076e00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5076e00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5076e003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5076e003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5076e003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5076e003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5076e003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5076e003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2399bcf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2399bcf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5076e003c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5076e003c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asurion.com/connect/tech-tips/top-10-running-apps-for-ios-and-android/" TargetMode="External"/><Relationship Id="rId4" Type="http://schemas.openxmlformats.org/officeDocument/2006/relationships/hyperlink" Target="https://www.forbes.com/health/body/best-fitness-app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Exercise</a:t>
            </a:r>
            <a:r>
              <a:rPr lang="en"/>
              <a:t> Break App</a:t>
            </a:r>
            <a:endParaRPr/>
          </a:p>
        </p:txBody>
      </p:sp>
      <p:sp>
        <p:nvSpPr>
          <p:cNvPr id="86" name="Google Shape;86;p13"/>
          <p:cNvSpPr txBox="1"/>
          <p:nvPr>
            <p:ph idx="1" type="subTitle"/>
          </p:nvPr>
        </p:nvSpPr>
        <p:spPr>
          <a:xfrm>
            <a:off x="598100" y="2715927"/>
            <a:ext cx="8222100" cy="400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Ash Kandari, Ben Deschand, Nilesh Jain, Soham Sachin Pradhan</a:t>
            </a:r>
            <a:endParaRPr/>
          </a:p>
        </p:txBody>
      </p:sp>
      <p:sp>
        <p:nvSpPr>
          <p:cNvPr id="87" name="Google Shape;87;p13"/>
          <p:cNvSpPr txBox="1"/>
          <p:nvPr/>
        </p:nvSpPr>
        <p:spPr>
          <a:xfrm flipH="1" rot="10800000">
            <a:off x="4969550" y="4529600"/>
            <a:ext cx="406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88" name="Google Shape;88;p13"/>
          <p:cNvSpPr txBox="1"/>
          <p:nvPr/>
        </p:nvSpPr>
        <p:spPr>
          <a:xfrm>
            <a:off x="7243125" y="4529600"/>
            <a:ext cx="2794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lt1"/>
                </a:solidFill>
                <a:latin typeface="Roboto"/>
                <a:ea typeface="Roboto"/>
                <a:cs typeface="Roboto"/>
                <a:sym typeface="Roboto"/>
              </a:rPr>
              <a:t>Group 29</a:t>
            </a:r>
            <a:endParaRPr sz="23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Exercise Break App?</a:t>
            </a:r>
            <a:endParaRPr/>
          </a:p>
        </p:txBody>
      </p:sp>
      <p:sp>
        <p:nvSpPr>
          <p:cNvPr id="94" name="Google Shape;94;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a:t>The idea of this app is to use the heartbeat sensor technology found in most smart watches to calculate and find the optimal time to take a break and either get a drink or use its GPS to find a place that could sell a sports drink. This way the user takes a break at the optimal time on their bike ride or run to take a break to steady their </a:t>
            </a:r>
            <a:r>
              <a:rPr lang="en"/>
              <a:t>heart rate</a:t>
            </a:r>
            <a:r>
              <a:rPr lang="en"/>
              <a:t> and rehydrate during the trip.</a:t>
            </a:r>
            <a:endParaRPr/>
          </a:p>
        </p:txBody>
      </p:sp>
      <p:pic>
        <p:nvPicPr>
          <p:cNvPr id="95" name="Google Shape;95;p14"/>
          <p:cNvPicPr preferRelativeResize="0"/>
          <p:nvPr/>
        </p:nvPicPr>
        <p:blipFill>
          <a:blip r:embed="rId3">
            <a:alphaModFix/>
          </a:blip>
          <a:stretch>
            <a:fillRect/>
          </a:stretch>
        </p:blipFill>
        <p:spPr>
          <a:xfrm>
            <a:off x="311700" y="3028500"/>
            <a:ext cx="1774325" cy="1807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goal of the project</a:t>
            </a:r>
            <a:endParaRPr/>
          </a:p>
        </p:txBody>
      </p:sp>
      <p:sp>
        <p:nvSpPr>
          <p:cNvPr id="101" name="Google Shape;101;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a:t>This app was made </a:t>
            </a:r>
            <a:r>
              <a:rPr lang="en"/>
              <a:t>with the intention of helping endurance trainers to those who just want to go on jog to have a better exercise experience. The hope is by making endurance exercise more fun and less strenuous, they will feel more inclined to do these types of exercises and foster healthier habits.</a:t>
            </a:r>
            <a:endParaRPr/>
          </a:p>
        </p:txBody>
      </p:sp>
      <p:pic>
        <p:nvPicPr>
          <p:cNvPr id="102" name="Google Shape;102;p15"/>
          <p:cNvPicPr preferRelativeResize="0"/>
          <p:nvPr/>
        </p:nvPicPr>
        <p:blipFill>
          <a:blip r:embed="rId3">
            <a:alphaModFix/>
          </a:blip>
          <a:stretch>
            <a:fillRect/>
          </a:stretch>
        </p:blipFill>
        <p:spPr>
          <a:xfrm>
            <a:off x="1192175" y="2641250"/>
            <a:ext cx="2049976" cy="232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it work?</a:t>
            </a:r>
            <a:endParaRPr/>
          </a:p>
          <a:p>
            <a:pPr indent="0" lvl="0" marL="0" rtl="0" algn="l">
              <a:spcBef>
                <a:spcPts val="0"/>
              </a:spcBef>
              <a:spcAft>
                <a:spcPts val="0"/>
              </a:spcAft>
              <a:buNone/>
            </a:pPr>
            <a:r>
              <a:t/>
            </a:r>
            <a:endParaRPr/>
          </a:p>
        </p:txBody>
      </p:sp>
      <p:sp>
        <p:nvSpPr>
          <p:cNvPr id="108" name="Google Shape;108;p16"/>
          <p:cNvSpPr txBox="1"/>
          <p:nvPr>
            <p:ph idx="1" type="body"/>
          </p:nvPr>
        </p:nvSpPr>
        <p:spPr>
          <a:xfrm>
            <a:off x="311700" y="962400"/>
            <a:ext cx="8520600" cy="3339000"/>
          </a:xfrm>
          <a:prstGeom prst="rect">
            <a:avLst/>
          </a:prstGeom>
        </p:spPr>
        <p:txBody>
          <a:bodyPr anchorCtr="0" anchor="t" bIns="91425" lIns="91425" spcFirstLastPara="1" rIns="91425" wrap="square" tIns="91425">
            <a:normAutofit fontScale="92500" lnSpcReduction="20000"/>
          </a:bodyPr>
          <a:lstStyle/>
          <a:p>
            <a:pPr indent="457200" lvl="0" marL="0" rtl="0" algn="l">
              <a:spcBef>
                <a:spcPts val="0"/>
              </a:spcBef>
              <a:spcAft>
                <a:spcPts val="0"/>
              </a:spcAft>
              <a:buNone/>
            </a:pPr>
            <a:r>
              <a:rPr lang="en"/>
              <a:t>To start, when the user first gets the app, they create an account for themselves to be stored in a server. This allows for the client’s information to be used on any device they want to use when they sign in. They will next put in personal information such as height, weight, and the level of exercise they are currently doing. The software will use that information to calculate both the rate of calorie loss and the correct heartbeat level to use when creating the break. </a:t>
            </a:r>
            <a:endParaRPr/>
          </a:p>
          <a:p>
            <a:pPr indent="457200" lvl="0" marL="0" rtl="0" algn="l">
              <a:spcBef>
                <a:spcPts val="1200"/>
              </a:spcBef>
              <a:spcAft>
                <a:spcPts val="1200"/>
              </a:spcAft>
              <a:buNone/>
            </a:pPr>
            <a:r>
              <a:rPr lang="en"/>
              <a:t>Before the user decides to leave to start their trip, they will put in what type of exercise they will be participating in, whether it be running or biking or something of that sort, and what drinks they will be bringing with them. It will use basic data about the nutritional statistics about generic version of drinks (water, sports drinks, etc.) to understand the calorie replenishment that is supplied. With this ready, the user selects a button that starts tracking the heartbeat and starts their exercise trip.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it work? cont.</a:t>
            </a:r>
            <a:endParaRPr/>
          </a:p>
        </p:txBody>
      </p:sp>
      <p:sp>
        <p:nvSpPr>
          <p:cNvPr id="114" name="Google Shape;114;p17"/>
          <p:cNvSpPr txBox="1"/>
          <p:nvPr>
            <p:ph idx="1" type="body"/>
          </p:nvPr>
        </p:nvSpPr>
        <p:spPr>
          <a:xfrm>
            <a:off x="311700" y="957650"/>
            <a:ext cx="8520600" cy="3339000"/>
          </a:xfrm>
          <a:prstGeom prst="rect">
            <a:avLst/>
          </a:prstGeom>
        </p:spPr>
        <p:txBody>
          <a:bodyPr anchorCtr="0" anchor="t" bIns="91425" lIns="91425" spcFirstLastPara="1" rIns="91425" wrap="square" tIns="91425">
            <a:normAutofit fontScale="85000" lnSpcReduction="20000"/>
          </a:bodyPr>
          <a:lstStyle/>
          <a:p>
            <a:pPr indent="457200" lvl="0" marL="0" rtl="0" algn="l">
              <a:spcBef>
                <a:spcPts val="0"/>
              </a:spcBef>
              <a:spcAft>
                <a:spcPts val="0"/>
              </a:spcAft>
              <a:buNone/>
            </a:pPr>
            <a:r>
              <a:rPr lang="en"/>
              <a:t>When the smartwatch’s heartbeat sensor finds the heartbeat at an unsatisfactorily high rate, the watch or the phone will gently buzz to alert the user. The user should then use this warning to slow down and stop in the closest appropriate area to rest. The user should then stop and take a drink while the heartbeat sensor continually watches the </a:t>
            </a:r>
            <a:r>
              <a:rPr lang="en"/>
              <a:t>heart rate</a:t>
            </a:r>
            <a:r>
              <a:rPr lang="en"/>
              <a:t>. When the </a:t>
            </a:r>
            <a:r>
              <a:rPr lang="en"/>
              <a:t>heart rate</a:t>
            </a:r>
            <a:r>
              <a:rPr lang="en"/>
              <a:t> has reduced to an acceptable level it will ask the user if they had used up their drink and tells the user they are now ready to go. </a:t>
            </a:r>
            <a:endParaRPr/>
          </a:p>
          <a:p>
            <a:pPr indent="457200" lvl="0" marL="0" rtl="0" algn="l">
              <a:spcBef>
                <a:spcPts val="1200"/>
              </a:spcBef>
              <a:spcAft>
                <a:spcPts val="1200"/>
              </a:spcAft>
              <a:buNone/>
            </a:pPr>
            <a:r>
              <a:rPr lang="en"/>
              <a:t>If the user doesn’t have a drink anymore and they are nearing the </a:t>
            </a:r>
            <a:r>
              <a:rPr lang="en"/>
              <a:t>heart rate</a:t>
            </a:r>
            <a:r>
              <a:rPr lang="en"/>
              <a:t> that would alert the user to take a break, the software will now look for a place to replenish their calories. It will use the GPS found in the smartwatch or the phone and a general map to locate the closest store to the user. It will then calculate a route using known roadways to find the fastest route there. It will then alert the user when their </a:t>
            </a:r>
            <a:r>
              <a:rPr lang="en"/>
              <a:t>heart rate</a:t>
            </a:r>
            <a:r>
              <a:rPr lang="en"/>
              <a:t> reaches a certain number and show them the path to said store. Then when the user arrives at the store, the software will then go back to the basic break function it has where it waits for the user’s </a:t>
            </a:r>
            <a:r>
              <a:rPr lang="en"/>
              <a:t>heart rate</a:t>
            </a:r>
            <a:r>
              <a:rPr lang="en"/>
              <a:t> to lower.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is it targeted to?</a:t>
            </a:r>
            <a:endParaRPr/>
          </a:p>
        </p:txBody>
      </p:sp>
      <p:sp>
        <p:nvSpPr>
          <p:cNvPr id="120" name="Google Shape;120;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a:t>The application is targeted the general public who wants to participate in endurance exercise, but can also be used for professional purposes like for </a:t>
            </a:r>
            <a:r>
              <a:rPr lang="en"/>
              <a:t>athletes and their training regime</a:t>
            </a:r>
            <a:r>
              <a:rPr lang="en"/>
              <a:t>. It can help those starting off with creating healthy habits while those who are more experienced can use it to make sure they don’t overexert themselves.</a:t>
            </a:r>
            <a:endParaRPr/>
          </a:p>
        </p:txBody>
      </p:sp>
      <p:pic>
        <p:nvPicPr>
          <p:cNvPr id="121" name="Google Shape;121;p18"/>
          <p:cNvPicPr preferRelativeResize="0"/>
          <p:nvPr/>
        </p:nvPicPr>
        <p:blipFill>
          <a:blip r:embed="rId3">
            <a:alphaModFix/>
          </a:blip>
          <a:stretch>
            <a:fillRect/>
          </a:stretch>
        </p:blipFill>
        <p:spPr>
          <a:xfrm>
            <a:off x="3430100" y="2571750"/>
            <a:ext cx="2283801" cy="2283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Competing </a:t>
            </a:r>
            <a:r>
              <a:rPr lang="en"/>
              <a:t>products</a:t>
            </a:r>
            <a:endParaRPr/>
          </a:p>
        </p:txBody>
      </p:sp>
      <p:sp>
        <p:nvSpPr>
          <p:cNvPr id="127" name="Google Shape;127;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Map My Run</a:t>
            </a:r>
            <a:endParaRPr/>
          </a:p>
          <a:p>
            <a:pPr indent="-317500" lvl="1" marL="914400" rtl="0" algn="l">
              <a:spcBef>
                <a:spcPts val="0"/>
              </a:spcBef>
              <a:spcAft>
                <a:spcPts val="0"/>
              </a:spcAft>
              <a:buSzPts val="1400"/>
              <a:buChar char="○"/>
            </a:pPr>
            <a:r>
              <a:rPr lang="en"/>
              <a:t>Has millions of routes to try and records the distance traveled, calories burned, and more</a:t>
            </a:r>
            <a:endParaRPr/>
          </a:p>
          <a:p>
            <a:pPr indent="-342900" lvl="0" marL="457200" rtl="0" algn="l">
              <a:spcBef>
                <a:spcPts val="0"/>
              </a:spcBef>
              <a:spcAft>
                <a:spcPts val="0"/>
              </a:spcAft>
              <a:buSzPts val="1800"/>
              <a:buChar char="●"/>
            </a:pPr>
            <a:r>
              <a:rPr lang="en"/>
              <a:t>Adidas</a:t>
            </a:r>
            <a:r>
              <a:rPr lang="en"/>
              <a:t> Running App by Runtastic</a:t>
            </a:r>
            <a:endParaRPr/>
          </a:p>
          <a:p>
            <a:pPr indent="-317500" lvl="1" marL="914400" rtl="0" algn="l">
              <a:spcBef>
                <a:spcPts val="0"/>
              </a:spcBef>
              <a:spcAft>
                <a:spcPts val="0"/>
              </a:spcAft>
              <a:buSzPts val="1400"/>
              <a:buChar char="○"/>
            </a:pPr>
            <a:r>
              <a:rPr lang="en"/>
              <a:t>Easy tracking and stores your run data</a:t>
            </a:r>
            <a:endParaRPr/>
          </a:p>
          <a:p>
            <a:pPr indent="-342900" lvl="0" marL="457200" rtl="0" algn="l">
              <a:spcBef>
                <a:spcPts val="0"/>
              </a:spcBef>
              <a:spcAft>
                <a:spcPts val="0"/>
              </a:spcAft>
              <a:buSzPts val="1800"/>
              <a:buChar char="●"/>
            </a:pPr>
            <a:r>
              <a:rPr lang="en"/>
              <a:t>Pumatrac</a:t>
            </a:r>
            <a:endParaRPr/>
          </a:p>
          <a:p>
            <a:pPr indent="-317500" lvl="1" marL="914400" rtl="0" algn="l">
              <a:spcBef>
                <a:spcPts val="0"/>
              </a:spcBef>
              <a:spcAft>
                <a:spcPts val="0"/>
              </a:spcAft>
              <a:buSzPts val="1400"/>
              <a:buChar char="○"/>
            </a:pPr>
            <a:r>
              <a:rPr lang="en"/>
              <a:t>Uses outside information and previous runs to give insight on the perfect time to run</a:t>
            </a:r>
            <a:endParaRPr/>
          </a:p>
          <a:p>
            <a:pPr indent="-342900" lvl="0" marL="457200" rtl="0" algn="l">
              <a:spcBef>
                <a:spcPts val="0"/>
              </a:spcBef>
              <a:spcAft>
                <a:spcPts val="0"/>
              </a:spcAft>
              <a:buSzPts val="1800"/>
              <a:buChar char="●"/>
            </a:pPr>
            <a:r>
              <a:rPr lang="en"/>
              <a:t>Nike Run Club</a:t>
            </a:r>
            <a:endParaRPr/>
          </a:p>
          <a:p>
            <a:pPr indent="-317500" lvl="1" marL="914400" rtl="0" algn="l">
              <a:spcBef>
                <a:spcPts val="0"/>
              </a:spcBef>
              <a:spcAft>
                <a:spcPts val="0"/>
              </a:spcAft>
              <a:buSzPts val="1400"/>
              <a:buChar char="○"/>
            </a:pPr>
            <a:r>
              <a:rPr lang="en"/>
              <a:t>Allows you to share your </a:t>
            </a:r>
            <a:r>
              <a:rPr lang="en"/>
              <a:t>personal</a:t>
            </a:r>
            <a:r>
              <a:rPr lang="en"/>
              <a:t> goals with friends</a:t>
            </a:r>
            <a:endParaRPr/>
          </a:p>
          <a:p>
            <a:pPr indent="-342900" lvl="0" marL="457200" rtl="0" algn="l">
              <a:spcBef>
                <a:spcPts val="0"/>
              </a:spcBef>
              <a:spcAft>
                <a:spcPts val="0"/>
              </a:spcAft>
              <a:buSzPts val="1800"/>
              <a:buChar char="●"/>
            </a:pPr>
            <a:r>
              <a:rPr lang="en"/>
              <a:t>Couch to 5k</a:t>
            </a:r>
            <a:endParaRPr/>
          </a:p>
          <a:p>
            <a:pPr indent="-317500" lvl="1" marL="914400" rtl="0" algn="l">
              <a:spcBef>
                <a:spcPts val="0"/>
              </a:spcBef>
              <a:spcAft>
                <a:spcPts val="0"/>
              </a:spcAft>
              <a:buSzPts val="1400"/>
              <a:buChar char="○"/>
            </a:pPr>
            <a:r>
              <a:rPr lang="en"/>
              <a:t>Made to help beginners start running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33" name="Google Shape;133;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https://www.asurion.com/connect/tech-tips/top-10-running-apps-for-ios-and-android/</a:t>
            </a:r>
            <a:endParaRPr/>
          </a:p>
          <a:p>
            <a:pPr indent="-342900" lvl="0" marL="457200" rtl="0" algn="l">
              <a:spcBef>
                <a:spcPts val="0"/>
              </a:spcBef>
              <a:spcAft>
                <a:spcPts val="0"/>
              </a:spcAft>
              <a:buSzPts val="1800"/>
              <a:buChar char="●"/>
            </a:pPr>
            <a:r>
              <a:rPr lang="en" u="sng">
                <a:solidFill>
                  <a:schemeClr val="hlink"/>
                </a:solidFill>
                <a:hlinkClick r:id="rId4"/>
              </a:rPr>
              <a:t>https://www.forbes.com/health/body/best-fitness-apps/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1963950"/>
            <a:ext cx="8520600" cy="60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400"/>
              <a:t>Thank  You</a:t>
            </a:r>
            <a:endParaRPr sz="34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