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8" r:id="rId5"/>
    <p:sldId id="262" r:id="rId6"/>
    <p:sldId id="259"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68" d="100"/>
          <a:sy n="68" d="100"/>
        </p:scale>
        <p:origin x="8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84CC7E-B1C6-4230-B8BF-33F39208458C}" type="doc">
      <dgm:prSet loTypeId="urn:microsoft.com/office/officeart/2005/8/layout/hierarchy1" loCatId="hierarchy" qsTypeId="urn:microsoft.com/office/officeart/2005/8/quickstyle/simple3" qsCatId="simple" csTypeId="urn:microsoft.com/office/officeart/2005/8/colors/colorful2" csCatId="colorful"/>
      <dgm:spPr/>
      <dgm:t>
        <a:bodyPr/>
        <a:lstStyle/>
        <a:p>
          <a:endParaRPr lang="en-US"/>
        </a:p>
      </dgm:t>
    </dgm:pt>
    <dgm:pt modelId="{5983DC35-5797-4836-9BA9-37F370783F89}">
      <dgm:prSet/>
      <dgm:spPr/>
      <dgm:t>
        <a:bodyPr/>
        <a:lstStyle/>
        <a:p>
          <a:r>
            <a:rPr lang="en-IN"/>
            <a:t>Team leader enters the website. Type the name of his/her theme or topic and click enter.</a:t>
          </a:r>
          <a:endParaRPr lang="en-US"/>
        </a:p>
      </dgm:t>
    </dgm:pt>
    <dgm:pt modelId="{4DA7D009-95AC-49C4-9042-59469ADBC336}" type="parTrans" cxnId="{92F336FF-AB1D-4C25-8A17-138964469A98}">
      <dgm:prSet/>
      <dgm:spPr/>
      <dgm:t>
        <a:bodyPr/>
        <a:lstStyle/>
        <a:p>
          <a:endParaRPr lang="en-US"/>
        </a:p>
      </dgm:t>
    </dgm:pt>
    <dgm:pt modelId="{FECA0F93-EF79-4684-A3C2-222C88CF9539}" type="sibTrans" cxnId="{92F336FF-AB1D-4C25-8A17-138964469A98}">
      <dgm:prSet/>
      <dgm:spPr/>
      <dgm:t>
        <a:bodyPr/>
        <a:lstStyle/>
        <a:p>
          <a:endParaRPr lang="en-US"/>
        </a:p>
      </dgm:t>
    </dgm:pt>
    <dgm:pt modelId="{10043AC9-C7FF-4B25-9AB7-B74CAC4479EC}">
      <dgm:prSet/>
      <dgm:spPr/>
      <dgm:t>
        <a:bodyPr/>
        <a:lstStyle/>
        <a:p>
          <a:r>
            <a:rPr lang="en-IN"/>
            <a:t>As soon as enter is clicked a unique link is generated which has the theme as heading and an option to login.</a:t>
          </a:r>
          <a:endParaRPr lang="en-US"/>
        </a:p>
      </dgm:t>
    </dgm:pt>
    <dgm:pt modelId="{62ADFC6F-EB5A-4294-892F-B75269AF93AC}" type="parTrans" cxnId="{16F09216-0C57-4C7F-896C-A9534D15B479}">
      <dgm:prSet/>
      <dgm:spPr/>
      <dgm:t>
        <a:bodyPr/>
        <a:lstStyle/>
        <a:p>
          <a:endParaRPr lang="en-US"/>
        </a:p>
      </dgm:t>
    </dgm:pt>
    <dgm:pt modelId="{EE66F419-0777-4E08-809F-F14E9C716070}" type="sibTrans" cxnId="{16F09216-0C57-4C7F-896C-A9534D15B479}">
      <dgm:prSet/>
      <dgm:spPr/>
      <dgm:t>
        <a:bodyPr/>
        <a:lstStyle/>
        <a:p>
          <a:endParaRPr lang="en-US"/>
        </a:p>
      </dgm:t>
    </dgm:pt>
    <dgm:pt modelId="{658FB290-3394-4EDE-84DE-A9CEE21EE5F7}">
      <dgm:prSet/>
      <dgm:spPr/>
      <dgm:t>
        <a:bodyPr/>
        <a:lstStyle/>
        <a:p>
          <a:r>
            <a:rPr lang="en-IN"/>
            <a:t>The team leader sends the link to all his/her teammates.</a:t>
          </a:r>
          <a:endParaRPr lang="en-US"/>
        </a:p>
      </dgm:t>
    </dgm:pt>
    <dgm:pt modelId="{137010B1-9577-4EF9-A40E-A6B945E80DDB}" type="parTrans" cxnId="{43E5A964-6C91-428F-A4DB-17EB1164DE93}">
      <dgm:prSet/>
      <dgm:spPr/>
      <dgm:t>
        <a:bodyPr/>
        <a:lstStyle/>
        <a:p>
          <a:endParaRPr lang="en-US"/>
        </a:p>
      </dgm:t>
    </dgm:pt>
    <dgm:pt modelId="{1AF99A82-688B-4E67-A518-5A5D21E6D8A6}" type="sibTrans" cxnId="{43E5A964-6C91-428F-A4DB-17EB1164DE93}">
      <dgm:prSet/>
      <dgm:spPr/>
      <dgm:t>
        <a:bodyPr/>
        <a:lstStyle/>
        <a:p>
          <a:endParaRPr lang="en-US"/>
        </a:p>
      </dgm:t>
    </dgm:pt>
    <dgm:pt modelId="{02DA368B-72B5-4CC5-B4D5-C44941C845AE}" type="pres">
      <dgm:prSet presAssocID="{7E84CC7E-B1C6-4230-B8BF-33F39208458C}" presName="hierChild1" presStyleCnt="0">
        <dgm:presLayoutVars>
          <dgm:chPref val="1"/>
          <dgm:dir/>
          <dgm:animOne val="branch"/>
          <dgm:animLvl val="lvl"/>
          <dgm:resizeHandles/>
        </dgm:presLayoutVars>
      </dgm:prSet>
      <dgm:spPr/>
    </dgm:pt>
    <dgm:pt modelId="{16214B5B-C120-4BCD-86FC-85F3986C70F7}" type="pres">
      <dgm:prSet presAssocID="{5983DC35-5797-4836-9BA9-37F370783F89}" presName="hierRoot1" presStyleCnt="0"/>
      <dgm:spPr/>
    </dgm:pt>
    <dgm:pt modelId="{22508F1F-3658-47B4-B2B3-4C0B77A1B167}" type="pres">
      <dgm:prSet presAssocID="{5983DC35-5797-4836-9BA9-37F370783F89}" presName="composite" presStyleCnt="0"/>
      <dgm:spPr/>
    </dgm:pt>
    <dgm:pt modelId="{FDF2CF24-01CD-4267-9533-F7E2425DB956}" type="pres">
      <dgm:prSet presAssocID="{5983DC35-5797-4836-9BA9-37F370783F89}" presName="background" presStyleLbl="node0" presStyleIdx="0" presStyleCnt="3"/>
      <dgm:spPr/>
    </dgm:pt>
    <dgm:pt modelId="{A5DF019F-7A34-42B7-8C8F-22B059C91CED}" type="pres">
      <dgm:prSet presAssocID="{5983DC35-5797-4836-9BA9-37F370783F89}" presName="text" presStyleLbl="fgAcc0" presStyleIdx="0" presStyleCnt="3">
        <dgm:presLayoutVars>
          <dgm:chPref val="3"/>
        </dgm:presLayoutVars>
      </dgm:prSet>
      <dgm:spPr/>
    </dgm:pt>
    <dgm:pt modelId="{7B90D19E-7B0A-4E8D-B8E6-8573A8738991}" type="pres">
      <dgm:prSet presAssocID="{5983DC35-5797-4836-9BA9-37F370783F89}" presName="hierChild2" presStyleCnt="0"/>
      <dgm:spPr/>
    </dgm:pt>
    <dgm:pt modelId="{D18B496E-CE54-4A77-BC22-AC6DC36191CB}" type="pres">
      <dgm:prSet presAssocID="{10043AC9-C7FF-4B25-9AB7-B74CAC4479EC}" presName="hierRoot1" presStyleCnt="0"/>
      <dgm:spPr/>
    </dgm:pt>
    <dgm:pt modelId="{E12565A4-E381-460E-9053-D85415F6CD4E}" type="pres">
      <dgm:prSet presAssocID="{10043AC9-C7FF-4B25-9AB7-B74CAC4479EC}" presName="composite" presStyleCnt="0"/>
      <dgm:spPr/>
    </dgm:pt>
    <dgm:pt modelId="{A222965B-B54B-404C-923D-5C00CF4DB1E2}" type="pres">
      <dgm:prSet presAssocID="{10043AC9-C7FF-4B25-9AB7-B74CAC4479EC}" presName="background" presStyleLbl="node0" presStyleIdx="1" presStyleCnt="3"/>
      <dgm:spPr/>
    </dgm:pt>
    <dgm:pt modelId="{9FB75A17-2C87-43A6-99BB-3A8CC22028E2}" type="pres">
      <dgm:prSet presAssocID="{10043AC9-C7FF-4B25-9AB7-B74CAC4479EC}" presName="text" presStyleLbl="fgAcc0" presStyleIdx="1" presStyleCnt="3">
        <dgm:presLayoutVars>
          <dgm:chPref val="3"/>
        </dgm:presLayoutVars>
      </dgm:prSet>
      <dgm:spPr/>
    </dgm:pt>
    <dgm:pt modelId="{C13C5F7C-378F-417F-A26C-C76898581A78}" type="pres">
      <dgm:prSet presAssocID="{10043AC9-C7FF-4B25-9AB7-B74CAC4479EC}" presName="hierChild2" presStyleCnt="0"/>
      <dgm:spPr/>
    </dgm:pt>
    <dgm:pt modelId="{B31F1708-C34E-4923-A91A-26CEFA05752A}" type="pres">
      <dgm:prSet presAssocID="{658FB290-3394-4EDE-84DE-A9CEE21EE5F7}" presName="hierRoot1" presStyleCnt="0"/>
      <dgm:spPr/>
    </dgm:pt>
    <dgm:pt modelId="{511AD252-21D2-43BB-9C03-813EA5DDE262}" type="pres">
      <dgm:prSet presAssocID="{658FB290-3394-4EDE-84DE-A9CEE21EE5F7}" presName="composite" presStyleCnt="0"/>
      <dgm:spPr/>
    </dgm:pt>
    <dgm:pt modelId="{8D3BD544-8385-4E1B-98CA-032D043968CC}" type="pres">
      <dgm:prSet presAssocID="{658FB290-3394-4EDE-84DE-A9CEE21EE5F7}" presName="background" presStyleLbl="node0" presStyleIdx="2" presStyleCnt="3"/>
      <dgm:spPr/>
    </dgm:pt>
    <dgm:pt modelId="{ADDCDD98-1DED-4F52-9269-95923F04AB2C}" type="pres">
      <dgm:prSet presAssocID="{658FB290-3394-4EDE-84DE-A9CEE21EE5F7}" presName="text" presStyleLbl="fgAcc0" presStyleIdx="2" presStyleCnt="3">
        <dgm:presLayoutVars>
          <dgm:chPref val="3"/>
        </dgm:presLayoutVars>
      </dgm:prSet>
      <dgm:spPr/>
    </dgm:pt>
    <dgm:pt modelId="{3218E722-1E8D-47D7-A13C-81A7D7F8E740}" type="pres">
      <dgm:prSet presAssocID="{658FB290-3394-4EDE-84DE-A9CEE21EE5F7}" presName="hierChild2" presStyleCnt="0"/>
      <dgm:spPr/>
    </dgm:pt>
  </dgm:ptLst>
  <dgm:cxnLst>
    <dgm:cxn modelId="{16F09216-0C57-4C7F-896C-A9534D15B479}" srcId="{7E84CC7E-B1C6-4230-B8BF-33F39208458C}" destId="{10043AC9-C7FF-4B25-9AB7-B74CAC4479EC}" srcOrd="1" destOrd="0" parTransId="{62ADFC6F-EB5A-4294-892F-B75269AF93AC}" sibTransId="{EE66F419-0777-4E08-809F-F14E9C716070}"/>
    <dgm:cxn modelId="{7E553539-7D78-480E-8186-1C2B429359ED}" type="presOf" srcId="{10043AC9-C7FF-4B25-9AB7-B74CAC4479EC}" destId="{9FB75A17-2C87-43A6-99BB-3A8CC22028E2}" srcOrd="0" destOrd="0" presId="urn:microsoft.com/office/officeart/2005/8/layout/hierarchy1"/>
    <dgm:cxn modelId="{91270A61-88B6-447F-8175-283747313178}" type="presOf" srcId="{5983DC35-5797-4836-9BA9-37F370783F89}" destId="{A5DF019F-7A34-42B7-8C8F-22B059C91CED}" srcOrd="0" destOrd="0" presId="urn:microsoft.com/office/officeart/2005/8/layout/hierarchy1"/>
    <dgm:cxn modelId="{43E5A964-6C91-428F-A4DB-17EB1164DE93}" srcId="{7E84CC7E-B1C6-4230-B8BF-33F39208458C}" destId="{658FB290-3394-4EDE-84DE-A9CEE21EE5F7}" srcOrd="2" destOrd="0" parTransId="{137010B1-9577-4EF9-A40E-A6B945E80DDB}" sibTransId="{1AF99A82-688B-4E67-A518-5A5D21E6D8A6}"/>
    <dgm:cxn modelId="{043F29A3-9E68-44F5-B382-604224587341}" type="presOf" srcId="{658FB290-3394-4EDE-84DE-A9CEE21EE5F7}" destId="{ADDCDD98-1DED-4F52-9269-95923F04AB2C}" srcOrd="0" destOrd="0" presId="urn:microsoft.com/office/officeart/2005/8/layout/hierarchy1"/>
    <dgm:cxn modelId="{6995CCC6-7BEA-4E4A-9928-AF37F7565A32}" type="presOf" srcId="{7E84CC7E-B1C6-4230-B8BF-33F39208458C}" destId="{02DA368B-72B5-4CC5-B4D5-C44941C845AE}" srcOrd="0" destOrd="0" presId="urn:microsoft.com/office/officeart/2005/8/layout/hierarchy1"/>
    <dgm:cxn modelId="{92F336FF-AB1D-4C25-8A17-138964469A98}" srcId="{7E84CC7E-B1C6-4230-B8BF-33F39208458C}" destId="{5983DC35-5797-4836-9BA9-37F370783F89}" srcOrd="0" destOrd="0" parTransId="{4DA7D009-95AC-49C4-9042-59469ADBC336}" sibTransId="{FECA0F93-EF79-4684-A3C2-222C88CF9539}"/>
    <dgm:cxn modelId="{8CDAA19E-3A7E-4A43-834C-2BDF26B33A57}" type="presParOf" srcId="{02DA368B-72B5-4CC5-B4D5-C44941C845AE}" destId="{16214B5B-C120-4BCD-86FC-85F3986C70F7}" srcOrd="0" destOrd="0" presId="urn:microsoft.com/office/officeart/2005/8/layout/hierarchy1"/>
    <dgm:cxn modelId="{994A6158-BF09-478B-8F23-90C50E5C6229}" type="presParOf" srcId="{16214B5B-C120-4BCD-86FC-85F3986C70F7}" destId="{22508F1F-3658-47B4-B2B3-4C0B77A1B167}" srcOrd="0" destOrd="0" presId="urn:microsoft.com/office/officeart/2005/8/layout/hierarchy1"/>
    <dgm:cxn modelId="{D9589C9E-6041-4CB8-A910-9256CC9FCC94}" type="presParOf" srcId="{22508F1F-3658-47B4-B2B3-4C0B77A1B167}" destId="{FDF2CF24-01CD-4267-9533-F7E2425DB956}" srcOrd="0" destOrd="0" presId="urn:microsoft.com/office/officeart/2005/8/layout/hierarchy1"/>
    <dgm:cxn modelId="{44289F48-405A-4A6B-9F5E-11C5215A8341}" type="presParOf" srcId="{22508F1F-3658-47B4-B2B3-4C0B77A1B167}" destId="{A5DF019F-7A34-42B7-8C8F-22B059C91CED}" srcOrd="1" destOrd="0" presId="urn:microsoft.com/office/officeart/2005/8/layout/hierarchy1"/>
    <dgm:cxn modelId="{3DEFA1AC-08F8-471E-9C7E-7CC09BDE06D2}" type="presParOf" srcId="{16214B5B-C120-4BCD-86FC-85F3986C70F7}" destId="{7B90D19E-7B0A-4E8D-B8E6-8573A8738991}" srcOrd="1" destOrd="0" presId="urn:microsoft.com/office/officeart/2005/8/layout/hierarchy1"/>
    <dgm:cxn modelId="{C0D0F78B-F42F-4BB1-9545-080F70F9EDFC}" type="presParOf" srcId="{02DA368B-72B5-4CC5-B4D5-C44941C845AE}" destId="{D18B496E-CE54-4A77-BC22-AC6DC36191CB}" srcOrd="1" destOrd="0" presId="urn:microsoft.com/office/officeart/2005/8/layout/hierarchy1"/>
    <dgm:cxn modelId="{165F9E03-8CFC-4BCC-A3E2-2E3E1E5390F5}" type="presParOf" srcId="{D18B496E-CE54-4A77-BC22-AC6DC36191CB}" destId="{E12565A4-E381-460E-9053-D85415F6CD4E}" srcOrd="0" destOrd="0" presId="urn:microsoft.com/office/officeart/2005/8/layout/hierarchy1"/>
    <dgm:cxn modelId="{D6C29537-AF57-4C84-B4B8-3A37D09EA5C3}" type="presParOf" srcId="{E12565A4-E381-460E-9053-D85415F6CD4E}" destId="{A222965B-B54B-404C-923D-5C00CF4DB1E2}" srcOrd="0" destOrd="0" presId="urn:microsoft.com/office/officeart/2005/8/layout/hierarchy1"/>
    <dgm:cxn modelId="{83BC6AB8-BCC3-45BC-8C7F-6D744FA62A58}" type="presParOf" srcId="{E12565A4-E381-460E-9053-D85415F6CD4E}" destId="{9FB75A17-2C87-43A6-99BB-3A8CC22028E2}" srcOrd="1" destOrd="0" presId="urn:microsoft.com/office/officeart/2005/8/layout/hierarchy1"/>
    <dgm:cxn modelId="{48F1E51C-9C22-4832-AF08-974555CB1B02}" type="presParOf" srcId="{D18B496E-CE54-4A77-BC22-AC6DC36191CB}" destId="{C13C5F7C-378F-417F-A26C-C76898581A78}" srcOrd="1" destOrd="0" presId="urn:microsoft.com/office/officeart/2005/8/layout/hierarchy1"/>
    <dgm:cxn modelId="{C918AD43-AF67-4A2D-9AF8-69090719B601}" type="presParOf" srcId="{02DA368B-72B5-4CC5-B4D5-C44941C845AE}" destId="{B31F1708-C34E-4923-A91A-26CEFA05752A}" srcOrd="2" destOrd="0" presId="urn:microsoft.com/office/officeart/2005/8/layout/hierarchy1"/>
    <dgm:cxn modelId="{B1738723-E2C3-42C5-9F15-5507EAA2E2C1}" type="presParOf" srcId="{B31F1708-C34E-4923-A91A-26CEFA05752A}" destId="{511AD252-21D2-43BB-9C03-813EA5DDE262}" srcOrd="0" destOrd="0" presId="urn:microsoft.com/office/officeart/2005/8/layout/hierarchy1"/>
    <dgm:cxn modelId="{BEC82D19-68AB-421B-BEE2-F59744E75D53}" type="presParOf" srcId="{511AD252-21D2-43BB-9C03-813EA5DDE262}" destId="{8D3BD544-8385-4E1B-98CA-032D043968CC}" srcOrd="0" destOrd="0" presId="urn:microsoft.com/office/officeart/2005/8/layout/hierarchy1"/>
    <dgm:cxn modelId="{8A5CCC22-3D18-4B9D-B682-208EE3AB9FBD}" type="presParOf" srcId="{511AD252-21D2-43BB-9C03-813EA5DDE262}" destId="{ADDCDD98-1DED-4F52-9269-95923F04AB2C}" srcOrd="1" destOrd="0" presId="urn:microsoft.com/office/officeart/2005/8/layout/hierarchy1"/>
    <dgm:cxn modelId="{8AA7CB68-C2A7-44A6-A319-73E1315D968E}" type="presParOf" srcId="{B31F1708-C34E-4923-A91A-26CEFA05752A}" destId="{3218E722-1E8D-47D7-A13C-81A7D7F8E74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E70A0BC-6B1B-4C6A-9222-B58EEE1130FA}" type="doc">
      <dgm:prSet loTypeId="urn:microsoft.com/office/officeart/2016/7/layout/RepeatingBendingProcessNew" loCatId="process" qsTypeId="urn:microsoft.com/office/officeart/2005/8/quickstyle/simple3" qsCatId="simple" csTypeId="urn:microsoft.com/office/officeart/2005/8/colors/accent1_1" csCatId="accent1"/>
      <dgm:spPr/>
      <dgm:t>
        <a:bodyPr/>
        <a:lstStyle/>
        <a:p>
          <a:endParaRPr lang="en-US"/>
        </a:p>
      </dgm:t>
    </dgm:pt>
    <dgm:pt modelId="{98648DD7-5924-49C4-98FC-19805121C1A4}">
      <dgm:prSet/>
      <dgm:spPr/>
      <dgm:t>
        <a:bodyPr/>
        <a:lstStyle/>
        <a:p>
          <a:r>
            <a:rPr lang="en-IN"/>
            <a:t>Team mates including team leader login into the page  by writing their names and password and they can submit ideas after that. For ideas, text box will be provided with an option to add files (png,jpeg,etc).</a:t>
          </a:r>
          <a:endParaRPr lang="en-US"/>
        </a:p>
      </dgm:t>
    </dgm:pt>
    <dgm:pt modelId="{2734F9FD-1AE0-4AE4-BA47-28A15044D67B}" type="parTrans" cxnId="{3792AEAD-F68A-4F55-B41B-911423AEADFF}">
      <dgm:prSet/>
      <dgm:spPr/>
      <dgm:t>
        <a:bodyPr/>
        <a:lstStyle/>
        <a:p>
          <a:endParaRPr lang="en-US"/>
        </a:p>
      </dgm:t>
    </dgm:pt>
    <dgm:pt modelId="{7EF08934-FF2E-40D8-92CA-06202363D77B}" type="sibTrans" cxnId="{3792AEAD-F68A-4F55-B41B-911423AEADFF}">
      <dgm:prSet/>
      <dgm:spPr/>
      <dgm:t>
        <a:bodyPr/>
        <a:lstStyle/>
        <a:p>
          <a:endParaRPr lang="en-US"/>
        </a:p>
      </dgm:t>
    </dgm:pt>
    <dgm:pt modelId="{1F756C56-7DDD-41B4-9DCF-EE66432E240D}">
      <dgm:prSet/>
      <dgm:spPr/>
      <dgm:t>
        <a:bodyPr/>
        <a:lstStyle/>
        <a:p>
          <a:r>
            <a:rPr lang="en-IN"/>
            <a:t>A teammate can add more than one idea.</a:t>
          </a:r>
          <a:endParaRPr lang="en-US"/>
        </a:p>
      </dgm:t>
    </dgm:pt>
    <dgm:pt modelId="{0624E1B0-8F67-4955-AB54-CA60242B3A7F}" type="parTrans" cxnId="{43EAA01C-0033-43C1-9BE3-8109479EF576}">
      <dgm:prSet/>
      <dgm:spPr/>
      <dgm:t>
        <a:bodyPr/>
        <a:lstStyle/>
        <a:p>
          <a:endParaRPr lang="en-US"/>
        </a:p>
      </dgm:t>
    </dgm:pt>
    <dgm:pt modelId="{08C715F3-4D77-4D1E-A5EC-E7478873A152}" type="sibTrans" cxnId="{43EAA01C-0033-43C1-9BE3-8109479EF576}">
      <dgm:prSet/>
      <dgm:spPr/>
      <dgm:t>
        <a:bodyPr/>
        <a:lstStyle/>
        <a:p>
          <a:endParaRPr lang="en-US"/>
        </a:p>
      </dgm:t>
    </dgm:pt>
    <dgm:pt modelId="{07ED5D70-2E5B-48D5-B0E9-49F39568C5AE}">
      <dgm:prSet/>
      <dgm:spPr/>
      <dgm:t>
        <a:bodyPr/>
        <a:lstStyle/>
        <a:p>
          <a:r>
            <a:rPr lang="en-IN"/>
            <a:t>All of these ideas get stored into any kind of data base.</a:t>
          </a:r>
          <a:endParaRPr lang="en-US"/>
        </a:p>
      </dgm:t>
    </dgm:pt>
    <dgm:pt modelId="{80B84119-F5DC-4ADF-A8F0-23093E2F4517}" type="parTrans" cxnId="{3BDC174C-682C-4E08-8686-FD2102B7FC05}">
      <dgm:prSet/>
      <dgm:spPr/>
      <dgm:t>
        <a:bodyPr/>
        <a:lstStyle/>
        <a:p>
          <a:endParaRPr lang="en-US"/>
        </a:p>
      </dgm:t>
    </dgm:pt>
    <dgm:pt modelId="{7D44A8CF-2472-4FAD-BDEC-CFBC60584435}" type="sibTrans" cxnId="{3BDC174C-682C-4E08-8686-FD2102B7FC05}">
      <dgm:prSet/>
      <dgm:spPr/>
      <dgm:t>
        <a:bodyPr/>
        <a:lstStyle/>
        <a:p>
          <a:endParaRPr lang="en-US"/>
        </a:p>
      </dgm:t>
    </dgm:pt>
    <dgm:pt modelId="{F0992FBC-CF14-4333-8843-ACFAEAE69012}">
      <dgm:prSet/>
      <dgm:spPr/>
      <dgm:t>
        <a:bodyPr/>
        <a:lstStyle/>
        <a:p>
          <a:r>
            <a:rPr lang="en-IN"/>
            <a:t>Once a person has provided all his/her ideas. They click on complete session to finish their idea submission round</a:t>
          </a:r>
          <a:endParaRPr lang="en-US"/>
        </a:p>
      </dgm:t>
    </dgm:pt>
    <dgm:pt modelId="{E971DA6F-B914-4351-824A-9513768CCE42}" type="parTrans" cxnId="{00C4BC24-112C-445C-A933-76E4FE95683B}">
      <dgm:prSet/>
      <dgm:spPr/>
      <dgm:t>
        <a:bodyPr/>
        <a:lstStyle/>
        <a:p>
          <a:endParaRPr lang="en-US"/>
        </a:p>
      </dgm:t>
    </dgm:pt>
    <dgm:pt modelId="{53E37A53-420E-4093-9F87-1B1018A21344}" type="sibTrans" cxnId="{00C4BC24-112C-445C-A933-76E4FE95683B}">
      <dgm:prSet/>
      <dgm:spPr/>
      <dgm:t>
        <a:bodyPr/>
        <a:lstStyle/>
        <a:p>
          <a:endParaRPr lang="en-US"/>
        </a:p>
      </dgm:t>
    </dgm:pt>
    <dgm:pt modelId="{0F9DF4F8-31A9-4AAD-99FD-B5D1BA634A0E}" type="pres">
      <dgm:prSet presAssocID="{AE70A0BC-6B1B-4C6A-9222-B58EEE1130FA}" presName="Name0" presStyleCnt="0">
        <dgm:presLayoutVars>
          <dgm:dir/>
          <dgm:resizeHandles val="exact"/>
        </dgm:presLayoutVars>
      </dgm:prSet>
      <dgm:spPr/>
    </dgm:pt>
    <dgm:pt modelId="{ED62C5CA-AA4B-4EB1-A721-2FE4D8B33110}" type="pres">
      <dgm:prSet presAssocID="{98648DD7-5924-49C4-98FC-19805121C1A4}" presName="node" presStyleLbl="node1" presStyleIdx="0" presStyleCnt="4">
        <dgm:presLayoutVars>
          <dgm:bulletEnabled val="1"/>
        </dgm:presLayoutVars>
      </dgm:prSet>
      <dgm:spPr/>
    </dgm:pt>
    <dgm:pt modelId="{E20FA48B-DF3F-43E1-81C9-F349DB05EF94}" type="pres">
      <dgm:prSet presAssocID="{7EF08934-FF2E-40D8-92CA-06202363D77B}" presName="sibTrans" presStyleLbl="sibTrans1D1" presStyleIdx="0" presStyleCnt="3"/>
      <dgm:spPr/>
    </dgm:pt>
    <dgm:pt modelId="{EA8312CD-BE9A-4D48-8E0D-260F85207C4E}" type="pres">
      <dgm:prSet presAssocID="{7EF08934-FF2E-40D8-92CA-06202363D77B}" presName="connectorText" presStyleLbl="sibTrans1D1" presStyleIdx="0" presStyleCnt="3"/>
      <dgm:spPr/>
    </dgm:pt>
    <dgm:pt modelId="{EF380D84-48D3-4924-B1F4-5E4AAD51AB59}" type="pres">
      <dgm:prSet presAssocID="{1F756C56-7DDD-41B4-9DCF-EE66432E240D}" presName="node" presStyleLbl="node1" presStyleIdx="1" presStyleCnt="4">
        <dgm:presLayoutVars>
          <dgm:bulletEnabled val="1"/>
        </dgm:presLayoutVars>
      </dgm:prSet>
      <dgm:spPr/>
    </dgm:pt>
    <dgm:pt modelId="{1512F3F5-535E-4964-B5A8-E8DD80DDFFDA}" type="pres">
      <dgm:prSet presAssocID="{08C715F3-4D77-4D1E-A5EC-E7478873A152}" presName="sibTrans" presStyleLbl="sibTrans1D1" presStyleIdx="1" presStyleCnt="3"/>
      <dgm:spPr/>
    </dgm:pt>
    <dgm:pt modelId="{2DBDE886-D086-4E0C-A909-7293344748B2}" type="pres">
      <dgm:prSet presAssocID="{08C715F3-4D77-4D1E-A5EC-E7478873A152}" presName="connectorText" presStyleLbl="sibTrans1D1" presStyleIdx="1" presStyleCnt="3"/>
      <dgm:spPr/>
    </dgm:pt>
    <dgm:pt modelId="{D0121019-D065-4970-82DC-1123BE0D5821}" type="pres">
      <dgm:prSet presAssocID="{07ED5D70-2E5B-48D5-B0E9-49F39568C5AE}" presName="node" presStyleLbl="node1" presStyleIdx="2" presStyleCnt="4">
        <dgm:presLayoutVars>
          <dgm:bulletEnabled val="1"/>
        </dgm:presLayoutVars>
      </dgm:prSet>
      <dgm:spPr/>
    </dgm:pt>
    <dgm:pt modelId="{428B73D8-69D5-43CF-B509-C2D4B6B5185D}" type="pres">
      <dgm:prSet presAssocID="{7D44A8CF-2472-4FAD-BDEC-CFBC60584435}" presName="sibTrans" presStyleLbl="sibTrans1D1" presStyleIdx="2" presStyleCnt="3"/>
      <dgm:spPr/>
    </dgm:pt>
    <dgm:pt modelId="{630F207E-B0D5-476D-A67B-D87446D405C0}" type="pres">
      <dgm:prSet presAssocID="{7D44A8CF-2472-4FAD-BDEC-CFBC60584435}" presName="connectorText" presStyleLbl="sibTrans1D1" presStyleIdx="2" presStyleCnt="3"/>
      <dgm:spPr/>
    </dgm:pt>
    <dgm:pt modelId="{17FB80B7-BBAD-4568-A7B7-3DA132B21C57}" type="pres">
      <dgm:prSet presAssocID="{F0992FBC-CF14-4333-8843-ACFAEAE69012}" presName="node" presStyleLbl="node1" presStyleIdx="3" presStyleCnt="4">
        <dgm:presLayoutVars>
          <dgm:bulletEnabled val="1"/>
        </dgm:presLayoutVars>
      </dgm:prSet>
      <dgm:spPr/>
    </dgm:pt>
  </dgm:ptLst>
  <dgm:cxnLst>
    <dgm:cxn modelId="{5710C50B-5CDC-47D4-B244-9F8CF9F7DA09}" type="presOf" srcId="{98648DD7-5924-49C4-98FC-19805121C1A4}" destId="{ED62C5CA-AA4B-4EB1-A721-2FE4D8B33110}" srcOrd="0" destOrd="0" presId="urn:microsoft.com/office/officeart/2016/7/layout/RepeatingBendingProcessNew"/>
    <dgm:cxn modelId="{43EAA01C-0033-43C1-9BE3-8109479EF576}" srcId="{AE70A0BC-6B1B-4C6A-9222-B58EEE1130FA}" destId="{1F756C56-7DDD-41B4-9DCF-EE66432E240D}" srcOrd="1" destOrd="0" parTransId="{0624E1B0-8F67-4955-AB54-CA60242B3A7F}" sibTransId="{08C715F3-4D77-4D1E-A5EC-E7478873A152}"/>
    <dgm:cxn modelId="{00C4BC24-112C-445C-A933-76E4FE95683B}" srcId="{AE70A0BC-6B1B-4C6A-9222-B58EEE1130FA}" destId="{F0992FBC-CF14-4333-8843-ACFAEAE69012}" srcOrd="3" destOrd="0" parTransId="{E971DA6F-B914-4351-824A-9513768CCE42}" sibTransId="{53E37A53-420E-4093-9F87-1B1018A21344}"/>
    <dgm:cxn modelId="{2ECCE02E-7CEB-445C-9B06-A04543710353}" type="presOf" srcId="{08C715F3-4D77-4D1E-A5EC-E7478873A152}" destId="{1512F3F5-535E-4964-B5A8-E8DD80DDFFDA}" srcOrd="0" destOrd="0" presId="urn:microsoft.com/office/officeart/2016/7/layout/RepeatingBendingProcessNew"/>
    <dgm:cxn modelId="{EFF5B838-4D53-4578-9E9F-F49C7E1E7650}" type="presOf" srcId="{7D44A8CF-2472-4FAD-BDEC-CFBC60584435}" destId="{630F207E-B0D5-476D-A67B-D87446D405C0}" srcOrd="1" destOrd="0" presId="urn:microsoft.com/office/officeart/2016/7/layout/RepeatingBendingProcessNew"/>
    <dgm:cxn modelId="{51DFDB48-75B2-42C9-8045-18D416365C76}" type="presOf" srcId="{07ED5D70-2E5B-48D5-B0E9-49F39568C5AE}" destId="{D0121019-D065-4970-82DC-1123BE0D5821}" srcOrd="0" destOrd="0" presId="urn:microsoft.com/office/officeart/2016/7/layout/RepeatingBendingProcessNew"/>
    <dgm:cxn modelId="{3BDC174C-682C-4E08-8686-FD2102B7FC05}" srcId="{AE70A0BC-6B1B-4C6A-9222-B58EEE1130FA}" destId="{07ED5D70-2E5B-48D5-B0E9-49F39568C5AE}" srcOrd="2" destOrd="0" parTransId="{80B84119-F5DC-4ADF-A8F0-23093E2F4517}" sibTransId="{7D44A8CF-2472-4FAD-BDEC-CFBC60584435}"/>
    <dgm:cxn modelId="{CC10674E-F241-425A-AB5D-249F870048C3}" type="presOf" srcId="{7D44A8CF-2472-4FAD-BDEC-CFBC60584435}" destId="{428B73D8-69D5-43CF-B509-C2D4B6B5185D}" srcOrd="0" destOrd="0" presId="urn:microsoft.com/office/officeart/2016/7/layout/RepeatingBendingProcessNew"/>
    <dgm:cxn modelId="{2D127F80-D5CC-43CE-969C-1992FA5ECF91}" type="presOf" srcId="{7EF08934-FF2E-40D8-92CA-06202363D77B}" destId="{EA8312CD-BE9A-4D48-8E0D-260F85207C4E}" srcOrd="1" destOrd="0" presId="urn:microsoft.com/office/officeart/2016/7/layout/RepeatingBendingProcessNew"/>
    <dgm:cxn modelId="{25F6E789-5DDF-43AB-ABF7-1DB14E621F94}" type="presOf" srcId="{08C715F3-4D77-4D1E-A5EC-E7478873A152}" destId="{2DBDE886-D086-4E0C-A909-7293344748B2}" srcOrd="1" destOrd="0" presId="urn:microsoft.com/office/officeart/2016/7/layout/RepeatingBendingProcessNew"/>
    <dgm:cxn modelId="{3792AEAD-F68A-4F55-B41B-911423AEADFF}" srcId="{AE70A0BC-6B1B-4C6A-9222-B58EEE1130FA}" destId="{98648DD7-5924-49C4-98FC-19805121C1A4}" srcOrd="0" destOrd="0" parTransId="{2734F9FD-1AE0-4AE4-BA47-28A15044D67B}" sibTransId="{7EF08934-FF2E-40D8-92CA-06202363D77B}"/>
    <dgm:cxn modelId="{94955CB3-3F3C-4766-B999-75C5B9286EB6}" type="presOf" srcId="{7EF08934-FF2E-40D8-92CA-06202363D77B}" destId="{E20FA48B-DF3F-43E1-81C9-F349DB05EF94}" srcOrd="0" destOrd="0" presId="urn:microsoft.com/office/officeart/2016/7/layout/RepeatingBendingProcessNew"/>
    <dgm:cxn modelId="{36B387C0-5A9E-4A4E-B30A-8A9905F21311}" type="presOf" srcId="{1F756C56-7DDD-41B4-9DCF-EE66432E240D}" destId="{EF380D84-48D3-4924-B1F4-5E4AAD51AB59}" srcOrd="0" destOrd="0" presId="urn:microsoft.com/office/officeart/2016/7/layout/RepeatingBendingProcessNew"/>
    <dgm:cxn modelId="{2B1652DF-CD59-49DD-BA15-C9BEAAB0BD3B}" type="presOf" srcId="{AE70A0BC-6B1B-4C6A-9222-B58EEE1130FA}" destId="{0F9DF4F8-31A9-4AAD-99FD-B5D1BA634A0E}" srcOrd="0" destOrd="0" presId="urn:microsoft.com/office/officeart/2016/7/layout/RepeatingBendingProcessNew"/>
    <dgm:cxn modelId="{4D4083F1-6CF1-4C5A-BFC2-A9D6C3884378}" type="presOf" srcId="{F0992FBC-CF14-4333-8843-ACFAEAE69012}" destId="{17FB80B7-BBAD-4568-A7B7-3DA132B21C57}" srcOrd="0" destOrd="0" presId="urn:microsoft.com/office/officeart/2016/7/layout/RepeatingBendingProcessNew"/>
    <dgm:cxn modelId="{3EEC0D1D-C01C-4BE7-8EB1-CA0070DA3276}" type="presParOf" srcId="{0F9DF4F8-31A9-4AAD-99FD-B5D1BA634A0E}" destId="{ED62C5CA-AA4B-4EB1-A721-2FE4D8B33110}" srcOrd="0" destOrd="0" presId="urn:microsoft.com/office/officeart/2016/7/layout/RepeatingBendingProcessNew"/>
    <dgm:cxn modelId="{9119D1B1-ABAA-440E-908D-48618A138346}" type="presParOf" srcId="{0F9DF4F8-31A9-4AAD-99FD-B5D1BA634A0E}" destId="{E20FA48B-DF3F-43E1-81C9-F349DB05EF94}" srcOrd="1" destOrd="0" presId="urn:microsoft.com/office/officeart/2016/7/layout/RepeatingBendingProcessNew"/>
    <dgm:cxn modelId="{157DC95D-8567-4401-A957-DF128092B673}" type="presParOf" srcId="{E20FA48B-DF3F-43E1-81C9-F349DB05EF94}" destId="{EA8312CD-BE9A-4D48-8E0D-260F85207C4E}" srcOrd="0" destOrd="0" presId="urn:microsoft.com/office/officeart/2016/7/layout/RepeatingBendingProcessNew"/>
    <dgm:cxn modelId="{0A80F36B-42EE-44CE-ACF1-037D9D13AA90}" type="presParOf" srcId="{0F9DF4F8-31A9-4AAD-99FD-B5D1BA634A0E}" destId="{EF380D84-48D3-4924-B1F4-5E4AAD51AB59}" srcOrd="2" destOrd="0" presId="urn:microsoft.com/office/officeart/2016/7/layout/RepeatingBendingProcessNew"/>
    <dgm:cxn modelId="{4E134CF5-0CA0-48CB-B6C3-6BDD3DA98BDF}" type="presParOf" srcId="{0F9DF4F8-31A9-4AAD-99FD-B5D1BA634A0E}" destId="{1512F3F5-535E-4964-B5A8-E8DD80DDFFDA}" srcOrd="3" destOrd="0" presId="urn:microsoft.com/office/officeart/2016/7/layout/RepeatingBendingProcessNew"/>
    <dgm:cxn modelId="{09A2EF87-0040-4524-ADC5-F8AC6C00A0CB}" type="presParOf" srcId="{1512F3F5-535E-4964-B5A8-E8DD80DDFFDA}" destId="{2DBDE886-D086-4E0C-A909-7293344748B2}" srcOrd="0" destOrd="0" presId="urn:microsoft.com/office/officeart/2016/7/layout/RepeatingBendingProcessNew"/>
    <dgm:cxn modelId="{9D2E5248-4876-491D-9A0C-33B2208BB6A6}" type="presParOf" srcId="{0F9DF4F8-31A9-4AAD-99FD-B5D1BA634A0E}" destId="{D0121019-D065-4970-82DC-1123BE0D5821}" srcOrd="4" destOrd="0" presId="urn:microsoft.com/office/officeart/2016/7/layout/RepeatingBendingProcessNew"/>
    <dgm:cxn modelId="{2ADF2AC3-4CB9-486F-9998-DED4E24BB79D}" type="presParOf" srcId="{0F9DF4F8-31A9-4AAD-99FD-B5D1BA634A0E}" destId="{428B73D8-69D5-43CF-B509-C2D4B6B5185D}" srcOrd="5" destOrd="0" presId="urn:microsoft.com/office/officeart/2016/7/layout/RepeatingBendingProcessNew"/>
    <dgm:cxn modelId="{1CB0F6C1-73DD-4C2F-A26B-EBAA41079F62}" type="presParOf" srcId="{428B73D8-69D5-43CF-B509-C2D4B6B5185D}" destId="{630F207E-B0D5-476D-A67B-D87446D405C0}" srcOrd="0" destOrd="0" presId="urn:microsoft.com/office/officeart/2016/7/layout/RepeatingBendingProcessNew"/>
    <dgm:cxn modelId="{C3386051-81E8-45A0-BCC4-F1CBAA281E02}" type="presParOf" srcId="{0F9DF4F8-31A9-4AAD-99FD-B5D1BA634A0E}" destId="{17FB80B7-BBAD-4568-A7B7-3DA132B21C57}" srcOrd="6"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F2CF24-01CD-4267-9533-F7E2425DB956}">
      <dsp:nvSpPr>
        <dsp:cNvPr id="0" name=""/>
        <dsp:cNvSpPr/>
      </dsp:nvSpPr>
      <dsp:spPr>
        <a:xfrm>
          <a:off x="0" y="743234"/>
          <a:ext cx="2957512" cy="1878020"/>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A5DF019F-7A34-42B7-8C8F-22B059C91CED}">
      <dsp:nvSpPr>
        <dsp:cNvPr id="0" name=""/>
        <dsp:cNvSpPr/>
      </dsp:nvSpPr>
      <dsp:spPr>
        <a:xfrm>
          <a:off x="328612" y="1055416"/>
          <a:ext cx="2957512" cy="187802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kern="1200"/>
            <a:t>Team leader enters the website. Type the name of his/her theme or topic and click enter.</a:t>
          </a:r>
          <a:endParaRPr lang="en-US" sz="2200" kern="1200"/>
        </a:p>
      </dsp:txBody>
      <dsp:txXfrm>
        <a:off x="383617" y="1110421"/>
        <a:ext cx="2847502" cy="1768010"/>
      </dsp:txXfrm>
    </dsp:sp>
    <dsp:sp modelId="{A222965B-B54B-404C-923D-5C00CF4DB1E2}">
      <dsp:nvSpPr>
        <dsp:cNvPr id="0" name=""/>
        <dsp:cNvSpPr/>
      </dsp:nvSpPr>
      <dsp:spPr>
        <a:xfrm>
          <a:off x="3614737" y="743234"/>
          <a:ext cx="2957512" cy="1878020"/>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9FB75A17-2C87-43A6-99BB-3A8CC22028E2}">
      <dsp:nvSpPr>
        <dsp:cNvPr id="0" name=""/>
        <dsp:cNvSpPr/>
      </dsp:nvSpPr>
      <dsp:spPr>
        <a:xfrm>
          <a:off x="3943350" y="1055416"/>
          <a:ext cx="2957512" cy="187802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kern="1200"/>
            <a:t>As soon as enter is clicked a unique link is generated which has the theme as heading and an option to login.</a:t>
          </a:r>
          <a:endParaRPr lang="en-US" sz="2200" kern="1200"/>
        </a:p>
      </dsp:txBody>
      <dsp:txXfrm>
        <a:off x="3998355" y="1110421"/>
        <a:ext cx="2847502" cy="1768010"/>
      </dsp:txXfrm>
    </dsp:sp>
    <dsp:sp modelId="{8D3BD544-8385-4E1B-98CA-032D043968CC}">
      <dsp:nvSpPr>
        <dsp:cNvPr id="0" name=""/>
        <dsp:cNvSpPr/>
      </dsp:nvSpPr>
      <dsp:spPr>
        <a:xfrm>
          <a:off x="7229475" y="743234"/>
          <a:ext cx="2957512" cy="1878020"/>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ADDCDD98-1DED-4F52-9269-95923F04AB2C}">
      <dsp:nvSpPr>
        <dsp:cNvPr id="0" name=""/>
        <dsp:cNvSpPr/>
      </dsp:nvSpPr>
      <dsp:spPr>
        <a:xfrm>
          <a:off x="7558087" y="1055416"/>
          <a:ext cx="2957512" cy="187802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kern="1200"/>
            <a:t>The team leader sends the link to all his/her teammates.</a:t>
          </a:r>
          <a:endParaRPr lang="en-US" sz="2200" kern="1200"/>
        </a:p>
      </dsp:txBody>
      <dsp:txXfrm>
        <a:off x="7613092" y="1110421"/>
        <a:ext cx="2847502" cy="17680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0FA48B-DF3F-43E1-81C9-F349DB05EF94}">
      <dsp:nvSpPr>
        <dsp:cNvPr id="0" name=""/>
        <dsp:cNvSpPr/>
      </dsp:nvSpPr>
      <dsp:spPr>
        <a:xfrm>
          <a:off x="2809563" y="1574172"/>
          <a:ext cx="615710" cy="91440"/>
        </a:xfrm>
        <a:custGeom>
          <a:avLst/>
          <a:gdLst/>
          <a:ahLst/>
          <a:cxnLst/>
          <a:rect l="0" t="0" r="0" b="0"/>
          <a:pathLst>
            <a:path>
              <a:moveTo>
                <a:pt x="0" y="45720"/>
              </a:moveTo>
              <a:lnTo>
                <a:pt x="615710"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01261" y="1616661"/>
        <a:ext cx="32315" cy="6463"/>
      </dsp:txXfrm>
    </dsp:sp>
    <dsp:sp modelId="{ED62C5CA-AA4B-4EB1-A721-2FE4D8B33110}">
      <dsp:nvSpPr>
        <dsp:cNvPr id="0" name=""/>
        <dsp:cNvSpPr/>
      </dsp:nvSpPr>
      <dsp:spPr>
        <a:xfrm>
          <a:off x="1316" y="776878"/>
          <a:ext cx="2810047" cy="1686028"/>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7695" tIns="144535" rIns="137695" bIns="144535" numCol="1" spcCol="1270" anchor="ctr" anchorCtr="0">
          <a:noAutofit/>
        </a:bodyPr>
        <a:lstStyle/>
        <a:p>
          <a:pPr marL="0" lvl="0" indent="0" algn="ctr" defTabSz="622300">
            <a:lnSpc>
              <a:spcPct val="90000"/>
            </a:lnSpc>
            <a:spcBef>
              <a:spcPct val="0"/>
            </a:spcBef>
            <a:spcAft>
              <a:spcPct val="35000"/>
            </a:spcAft>
            <a:buNone/>
          </a:pPr>
          <a:r>
            <a:rPr lang="en-IN" sz="1400" kern="1200"/>
            <a:t>Team mates including team leader login into the page  by writing their names and password and they can submit ideas after that. For ideas, text box will be provided with an option to add files (png,jpeg,etc).</a:t>
          </a:r>
          <a:endParaRPr lang="en-US" sz="1400" kern="1200"/>
        </a:p>
      </dsp:txBody>
      <dsp:txXfrm>
        <a:off x="1316" y="776878"/>
        <a:ext cx="2810047" cy="1686028"/>
      </dsp:txXfrm>
    </dsp:sp>
    <dsp:sp modelId="{1512F3F5-535E-4964-B5A8-E8DD80DDFFDA}">
      <dsp:nvSpPr>
        <dsp:cNvPr id="0" name=""/>
        <dsp:cNvSpPr/>
      </dsp:nvSpPr>
      <dsp:spPr>
        <a:xfrm>
          <a:off x="1406339" y="2461107"/>
          <a:ext cx="3456358" cy="615710"/>
        </a:xfrm>
        <a:custGeom>
          <a:avLst/>
          <a:gdLst/>
          <a:ahLst/>
          <a:cxnLst/>
          <a:rect l="0" t="0" r="0" b="0"/>
          <a:pathLst>
            <a:path>
              <a:moveTo>
                <a:pt x="3456358" y="0"/>
              </a:moveTo>
              <a:lnTo>
                <a:pt x="3456358" y="324955"/>
              </a:lnTo>
              <a:lnTo>
                <a:pt x="0" y="324955"/>
              </a:lnTo>
              <a:lnTo>
                <a:pt x="0" y="61571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46612" y="2765730"/>
        <a:ext cx="175813" cy="6463"/>
      </dsp:txXfrm>
    </dsp:sp>
    <dsp:sp modelId="{EF380D84-48D3-4924-B1F4-5E4AAD51AB59}">
      <dsp:nvSpPr>
        <dsp:cNvPr id="0" name=""/>
        <dsp:cNvSpPr/>
      </dsp:nvSpPr>
      <dsp:spPr>
        <a:xfrm>
          <a:off x="3457674" y="776878"/>
          <a:ext cx="2810047" cy="1686028"/>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7695" tIns="144535" rIns="137695" bIns="144535" numCol="1" spcCol="1270" anchor="ctr" anchorCtr="0">
          <a:noAutofit/>
        </a:bodyPr>
        <a:lstStyle/>
        <a:p>
          <a:pPr marL="0" lvl="0" indent="0" algn="ctr" defTabSz="622300">
            <a:lnSpc>
              <a:spcPct val="90000"/>
            </a:lnSpc>
            <a:spcBef>
              <a:spcPct val="0"/>
            </a:spcBef>
            <a:spcAft>
              <a:spcPct val="35000"/>
            </a:spcAft>
            <a:buNone/>
          </a:pPr>
          <a:r>
            <a:rPr lang="en-IN" sz="1400" kern="1200"/>
            <a:t>A teammate can add more than one idea.</a:t>
          </a:r>
          <a:endParaRPr lang="en-US" sz="1400" kern="1200"/>
        </a:p>
      </dsp:txBody>
      <dsp:txXfrm>
        <a:off x="3457674" y="776878"/>
        <a:ext cx="2810047" cy="1686028"/>
      </dsp:txXfrm>
    </dsp:sp>
    <dsp:sp modelId="{428B73D8-69D5-43CF-B509-C2D4B6B5185D}">
      <dsp:nvSpPr>
        <dsp:cNvPr id="0" name=""/>
        <dsp:cNvSpPr/>
      </dsp:nvSpPr>
      <dsp:spPr>
        <a:xfrm>
          <a:off x="2809563" y="3906512"/>
          <a:ext cx="615710" cy="91440"/>
        </a:xfrm>
        <a:custGeom>
          <a:avLst/>
          <a:gdLst/>
          <a:ahLst/>
          <a:cxnLst/>
          <a:rect l="0" t="0" r="0" b="0"/>
          <a:pathLst>
            <a:path>
              <a:moveTo>
                <a:pt x="0" y="45720"/>
              </a:moveTo>
              <a:lnTo>
                <a:pt x="615710"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01261" y="3949000"/>
        <a:ext cx="32315" cy="6463"/>
      </dsp:txXfrm>
    </dsp:sp>
    <dsp:sp modelId="{D0121019-D065-4970-82DC-1123BE0D5821}">
      <dsp:nvSpPr>
        <dsp:cNvPr id="0" name=""/>
        <dsp:cNvSpPr/>
      </dsp:nvSpPr>
      <dsp:spPr>
        <a:xfrm>
          <a:off x="1316" y="3109217"/>
          <a:ext cx="2810047" cy="1686028"/>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7695" tIns="144535" rIns="137695" bIns="144535" numCol="1" spcCol="1270" anchor="ctr" anchorCtr="0">
          <a:noAutofit/>
        </a:bodyPr>
        <a:lstStyle/>
        <a:p>
          <a:pPr marL="0" lvl="0" indent="0" algn="ctr" defTabSz="622300">
            <a:lnSpc>
              <a:spcPct val="90000"/>
            </a:lnSpc>
            <a:spcBef>
              <a:spcPct val="0"/>
            </a:spcBef>
            <a:spcAft>
              <a:spcPct val="35000"/>
            </a:spcAft>
            <a:buNone/>
          </a:pPr>
          <a:r>
            <a:rPr lang="en-IN" sz="1400" kern="1200"/>
            <a:t>All of these ideas get stored into any kind of data base.</a:t>
          </a:r>
          <a:endParaRPr lang="en-US" sz="1400" kern="1200"/>
        </a:p>
      </dsp:txBody>
      <dsp:txXfrm>
        <a:off x="1316" y="3109217"/>
        <a:ext cx="2810047" cy="1686028"/>
      </dsp:txXfrm>
    </dsp:sp>
    <dsp:sp modelId="{17FB80B7-BBAD-4568-A7B7-3DA132B21C57}">
      <dsp:nvSpPr>
        <dsp:cNvPr id="0" name=""/>
        <dsp:cNvSpPr/>
      </dsp:nvSpPr>
      <dsp:spPr>
        <a:xfrm>
          <a:off x="3457674" y="3109217"/>
          <a:ext cx="2810047" cy="1686028"/>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7695" tIns="144535" rIns="137695" bIns="144535" numCol="1" spcCol="1270" anchor="ctr" anchorCtr="0">
          <a:noAutofit/>
        </a:bodyPr>
        <a:lstStyle/>
        <a:p>
          <a:pPr marL="0" lvl="0" indent="0" algn="ctr" defTabSz="622300">
            <a:lnSpc>
              <a:spcPct val="90000"/>
            </a:lnSpc>
            <a:spcBef>
              <a:spcPct val="0"/>
            </a:spcBef>
            <a:spcAft>
              <a:spcPct val="35000"/>
            </a:spcAft>
            <a:buNone/>
          </a:pPr>
          <a:r>
            <a:rPr lang="en-IN" sz="1400" kern="1200"/>
            <a:t>Once a person has provided all his/her ideas. They click on complete session to finish their idea submission round</a:t>
          </a:r>
          <a:endParaRPr lang="en-US" sz="1400" kern="1200"/>
        </a:p>
      </dsp:txBody>
      <dsp:txXfrm>
        <a:off x="3457674" y="3109217"/>
        <a:ext cx="2810047" cy="168602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FE7B8-8DF4-4FFF-B919-CD54A93EF1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A9C52A2-6930-43C6-9A1E-7A4CEC8545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E3350AD-9B5C-4AFE-A4EC-D1205889EDB6}"/>
              </a:ext>
            </a:extLst>
          </p:cNvPr>
          <p:cNvSpPr>
            <a:spLocks noGrp="1"/>
          </p:cNvSpPr>
          <p:nvPr>
            <p:ph type="dt" sz="half" idx="10"/>
          </p:nvPr>
        </p:nvSpPr>
        <p:spPr/>
        <p:txBody>
          <a:bodyPr/>
          <a:lstStyle/>
          <a:p>
            <a:fld id="{3B04F128-57EB-4C41-99FF-9BF6E8B0FC8C}" type="datetimeFigureOut">
              <a:rPr lang="en-IN" smtClean="0"/>
              <a:t>03-05-2018</a:t>
            </a:fld>
            <a:endParaRPr lang="en-IN"/>
          </a:p>
        </p:txBody>
      </p:sp>
      <p:sp>
        <p:nvSpPr>
          <p:cNvPr id="5" name="Footer Placeholder 4">
            <a:extLst>
              <a:ext uri="{FF2B5EF4-FFF2-40B4-BE49-F238E27FC236}">
                <a16:creationId xmlns:a16="http://schemas.microsoft.com/office/drawing/2014/main" id="{CB8FC917-36A1-41A6-9229-504A2D8601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4D1C7E-EFB4-4BEF-987D-BC30040EF700}"/>
              </a:ext>
            </a:extLst>
          </p:cNvPr>
          <p:cNvSpPr>
            <a:spLocks noGrp="1"/>
          </p:cNvSpPr>
          <p:nvPr>
            <p:ph type="sldNum" sz="quarter" idx="12"/>
          </p:nvPr>
        </p:nvSpPr>
        <p:spPr/>
        <p:txBody>
          <a:bodyPr/>
          <a:lstStyle/>
          <a:p>
            <a:fld id="{8937439D-0192-4418-BF68-270535283540}" type="slidenum">
              <a:rPr lang="en-IN" smtClean="0"/>
              <a:t>‹#›</a:t>
            </a:fld>
            <a:endParaRPr lang="en-IN"/>
          </a:p>
        </p:txBody>
      </p:sp>
    </p:spTree>
    <p:extLst>
      <p:ext uri="{BB962C8B-B14F-4D97-AF65-F5344CB8AC3E}">
        <p14:creationId xmlns:p14="http://schemas.microsoft.com/office/powerpoint/2010/main" val="2275309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ED162-8E42-424B-9B39-E1A58D6D0BE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0FEF9C8-3B07-40FB-A210-549FF36090F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9BE576-E0A4-40FB-96E8-72DEC77C0FA8}"/>
              </a:ext>
            </a:extLst>
          </p:cNvPr>
          <p:cNvSpPr>
            <a:spLocks noGrp="1"/>
          </p:cNvSpPr>
          <p:nvPr>
            <p:ph type="dt" sz="half" idx="10"/>
          </p:nvPr>
        </p:nvSpPr>
        <p:spPr/>
        <p:txBody>
          <a:bodyPr/>
          <a:lstStyle/>
          <a:p>
            <a:fld id="{3B04F128-57EB-4C41-99FF-9BF6E8B0FC8C}" type="datetimeFigureOut">
              <a:rPr lang="en-IN" smtClean="0"/>
              <a:t>03-05-2018</a:t>
            </a:fld>
            <a:endParaRPr lang="en-IN"/>
          </a:p>
        </p:txBody>
      </p:sp>
      <p:sp>
        <p:nvSpPr>
          <p:cNvPr id="5" name="Footer Placeholder 4">
            <a:extLst>
              <a:ext uri="{FF2B5EF4-FFF2-40B4-BE49-F238E27FC236}">
                <a16:creationId xmlns:a16="http://schemas.microsoft.com/office/drawing/2014/main" id="{3359673C-C04F-4D6A-A2AE-F11F07B59E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B35D02-FAF0-4009-A278-2F642B1515F3}"/>
              </a:ext>
            </a:extLst>
          </p:cNvPr>
          <p:cNvSpPr>
            <a:spLocks noGrp="1"/>
          </p:cNvSpPr>
          <p:nvPr>
            <p:ph type="sldNum" sz="quarter" idx="12"/>
          </p:nvPr>
        </p:nvSpPr>
        <p:spPr/>
        <p:txBody>
          <a:bodyPr/>
          <a:lstStyle/>
          <a:p>
            <a:fld id="{8937439D-0192-4418-BF68-270535283540}" type="slidenum">
              <a:rPr lang="en-IN" smtClean="0"/>
              <a:t>‹#›</a:t>
            </a:fld>
            <a:endParaRPr lang="en-IN"/>
          </a:p>
        </p:txBody>
      </p:sp>
    </p:spTree>
    <p:extLst>
      <p:ext uri="{BB962C8B-B14F-4D97-AF65-F5344CB8AC3E}">
        <p14:creationId xmlns:p14="http://schemas.microsoft.com/office/powerpoint/2010/main" val="3802343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04E1C9-AD98-48B6-B8AF-C683A56B24E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020A6CF-4B20-47E5-9C62-6FF7A37AC26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F39257-392B-48E5-BAA7-6A653DAE1BA8}"/>
              </a:ext>
            </a:extLst>
          </p:cNvPr>
          <p:cNvSpPr>
            <a:spLocks noGrp="1"/>
          </p:cNvSpPr>
          <p:nvPr>
            <p:ph type="dt" sz="half" idx="10"/>
          </p:nvPr>
        </p:nvSpPr>
        <p:spPr/>
        <p:txBody>
          <a:bodyPr/>
          <a:lstStyle/>
          <a:p>
            <a:fld id="{3B04F128-57EB-4C41-99FF-9BF6E8B0FC8C}" type="datetimeFigureOut">
              <a:rPr lang="en-IN" smtClean="0"/>
              <a:t>03-05-2018</a:t>
            </a:fld>
            <a:endParaRPr lang="en-IN"/>
          </a:p>
        </p:txBody>
      </p:sp>
      <p:sp>
        <p:nvSpPr>
          <p:cNvPr id="5" name="Footer Placeholder 4">
            <a:extLst>
              <a:ext uri="{FF2B5EF4-FFF2-40B4-BE49-F238E27FC236}">
                <a16:creationId xmlns:a16="http://schemas.microsoft.com/office/drawing/2014/main" id="{A136A6D2-DE92-4842-B611-FD9AAD1B5F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3507FB-0825-4C89-9DDE-91921338BA02}"/>
              </a:ext>
            </a:extLst>
          </p:cNvPr>
          <p:cNvSpPr>
            <a:spLocks noGrp="1"/>
          </p:cNvSpPr>
          <p:nvPr>
            <p:ph type="sldNum" sz="quarter" idx="12"/>
          </p:nvPr>
        </p:nvSpPr>
        <p:spPr/>
        <p:txBody>
          <a:bodyPr/>
          <a:lstStyle/>
          <a:p>
            <a:fld id="{8937439D-0192-4418-BF68-270535283540}" type="slidenum">
              <a:rPr lang="en-IN" smtClean="0"/>
              <a:t>‹#›</a:t>
            </a:fld>
            <a:endParaRPr lang="en-IN"/>
          </a:p>
        </p:txBody>
      </p:sp>
    </p:spTree>
    <p:extLst>
      <p:ext uri="{BB962C8B-B14F-4D97-AF65-F5344CB8AC3E}">
        <p14:creationId xmlns:p14="http://schemas.microsoft.com/office/powerpoint/2010/main" val="1325667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A18F2-D059-46EF-85A6-DC6181C94CC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1863BA9-94FC-4A04-AB8D-5FAAEC4CB68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E2A21F-E23B-4EBB-AF5E-B25D121768E7}"/>
              </a:ext>
            </a:extLst>
          </p:cNvPr>
          <p:cNvSpPr>
            <a:spLocks noGrp="1"/>
          </p:cNvSpPr>
          <p:nvPr>
            <p:ph type="dt" sz="half" idx="10"/>
          </p:nvPr>
        </p:nvSpPr>
        <p:spPr/>
        <p:txBody>
          <a:bodyPr/>
          <a:lstStyle/>
          <a:p>
            <a:fld id="{3B04F128-57EB-4C41-99FF-9BF6E8B0FC8C}" type="datetimeFigureOut">
              <a:rPr lang="en-IN" smtClean="0"/>
              <a:t>03-05-2018</a:t>
            </a:fld>
            <a:endParaRPr lang="en-IN"/>
          </a:p>
        </p:txBody>
      </p:sp>
      <p:sp>
        <p:nvSpPr>
          <p:cNvPr id="5" name="Footer Placeholder 4">
            <a:extLst>
              <a:ext uri="{FF2B5EF4-FFF2-40B4-BE49-F238E27FC236}">
                <a16:creationId xmlns:a16="http://schemas.microsoft.com/office/drawing/2014/main" id="{E6641935-9E67-4D2F-BE6C-363CFB2A66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C036C4-DBA0-4747-832A-AB6268AC17B4}"/>
              </a:ext>
            </a:extLst>
          </p:cNvPr>
          <p:cNvSpPr>
            <a:spLocks noGrp="1"/>
          </p:cNvSpPr>
          <p:nvPr>
            <p:ph type="sldNum" sz="quarter" idx="12"/>
          </p:nvPr>
        </p:nvSpPr>
        <p:spPr/>
        <p:txBody>
          <a:bodyPr/>
          <a:lstStyle/>
          <a:p>
            <a:fld id="{8937439D-0192-4418-BF68-270535283540}" type="slidenum">
              <a:rPr lang="en-IN" smtClean="0"/>
              <a:t>‹#›</a:t>
            </a:fld>
            <a:endParaRPr lang="en-IN"/>
          </a:p>
        </p:txBody>
      </p:sp>
    </p:spTree>
    <p:extLst>
      <p:ext uri="{BB962C8B-B14F-4D97-AF65-F5344CB8AC3E}">
        <p14:creationId xmlns:p14="http://schemas.microsoft.com/office/powerpoint/2010/main" val="1370671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B3937-796F-4ED5-8F8A-CFB2DD71F7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33433FC-A5AC-4B45-9DDC-E639336E5F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B59E419-E721-4CAC-9379-3958357F4DDA}"/>
              </a:ext>
            </a:extLst>
          </p:cNvPr>
          <p:cNvSpPr>
            <a:spLocks noGrp="1"/>
          </p:cNvSpPr>
          <p:nvPr>
            <p:ph type="dt" sz="half" idx="10"/>
          </p:nvPr>
        </p:nvSpPr>
        <p:spPr/>
        <p:txBody>
          <a:bodyPr/>
          <a:lstStyle/>
          <a:p>
            <a:fld id="{3B04F128-57EB-4C41-99FF-9BF6E8B0FC8C}" type="datetimeFigureOut">
              <a:rPr lang="en-IN" smtClean="0"/>
              <a:t>03-05-2018</a:t>
            </a:fld>
            <a:endParaRPr lang="en-IN"/>
          </a:p>
        </p:txBody>
      </p:sp>
      <p:sp>
        <p:nvSpPr>
          <p:cNvPr id="5" name="Footer Placeholder 4">
            <a:extLst>
              <a:ext uri="{FF2B5EF4-FFF2-40B4-BE49-F238E27FC236}">
                <a16:creationId xmlns:a16="http://schemas.microsoft.com/office/drawing/2014/main" id="{F740D99D-A4C4-4E72-9E77-B100DD0BF3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ABB841-24D5-483B-A125-69A600FF8402}"/>
              </a:ext>
            </a:extLst>
          </p:cNvPr>
          <p:cNvSpPr>
            <a:spLocks noGrp="1"/>
          </p:cNvSpPr>
          <p:nvPr>
            <p:ph type="sldNum" sz="quarter" idx="12"/>
          </p:nvPr>
        </p:nvSpPr>
        <p:spPr/>
        <p:txBody>
          <a:bodyPr/>
          <a:lstStyle/>
          <a:p>
            <a:fld id="{8937439D-0192-4418-BF68-270535283540}" type="slidenum">
              <a:rPr lang="en-IN" smtClean="0"/>
              <a:t>‹#›</a:t>
            </a:fld>
            <a:endParaRPr lang="en-IN"/>
          </a:p>
        </p:txBody>
      </p:sp>
    </p:spTree>
    <p:extLst>
      <p:ext uri="{BB962C8B-B14F-4D97-AF65-F5344CB8AC3E}">
        <p14:creationId xmlns:p14="http://schemas.microsoft.com/office/powerpoint/2010/main" val="3776174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F5FB7-364E-4F7B-A128-BF64012D463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10AF1B0-1F8B-4D0B-B2AE-C8BDE03688B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48AC080-2B27-4FCE-92E1-BC2BE2D17F6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F81969C-2E53-4D39-B69C-A8CAFF48CDE4}"/>
              </a:ext>
            </a:extLst>
          </p:cNvPr>
          <p:cNvSpPr>
            <a:spLocks noGrp="1"/>
          </p:cNvSpPr>
          <p:nvPr>
            <p:ph type="dt" sz="half" idx="10"/>
          </p:nvPr>
        </p:nvSpPr>
        <p:spPr/>
        <p:txBody>
          <a:bodyPr/>
          <a:lstStyle/>
          <a:p>
            <a:fld id="{3B04F128-57EB-4C41-99FF-9BF6E8B0FC8C}" type="datetimeFigureOut">
              <a:rPr lang="en-IN" smtClean="0"/>
              <a:t>03-05-2018</a:t>
            </a:fld>
            <a:endParaRPr lang="en-IN"/>
          </a:p>
        </p:txBody>
      </p:sp>
      <p:sp>
        <p:nvSpPr>
          <p:cNvPr id="6" name="Footer Placeholder 5">
            <a:extLst>
              <a:ext uri="{FF2B5EF4-FFF2-40B4-BE49-F238E27FC236}">
                <a16:creationId xmlns:a16="http://schemas.microsoft.com/office/drawing/2014/main" id="{CC046B85-9428-4AA0-AF09-619DA4E9EA7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E3FE2E6-CB42-4D21-B38A-6BD1BEB94F10}"/>
              </a:ext>
            </a:extLst>
          </p:cNvPr>
          <p:cNvSpPr>
            <a:spLocks noGrp="1"/>
          </p:cNvSpPr>
          <p:nvPr>
            <p:ph type="sldNum" sz="quarter" idx="12"/>
          </p:nvPr>
        </p:nvSpPr>
        <p:spPr/>
        <p:txBody>
          <a:bodyPr/>
          <a:lstStyle/>
          <a:p>
            <a:fld id="{8937439D-0192-4418-BF68-270535283540}" type="slidenum">
              <a:rPr lang="en-IN" smtClean="0"/>
              <a:t>‹#›</a:t>
            </a:fld>
            <a:endParaRPr lang="en-IN"/>
          </a:p>
        </p:txBody>
      </p:sp>
    </p:spTree>
    <p:extLst>
      <p:ext uri="{BB962C8B-B14F-4D97-AF65-F5344CB8AC3E}">
        <p14:creationId xmlns:p14="http://schemas.microsoft.com/office/powerpoint/2010/main" val="1475120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3A6FC-AC0B-4926-8CD2-B9F52CD4358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BB9693A-BFFE-483A-895C-D4C4C629B5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DE8361F-2D8E-4842-A446-0CDF1BF791A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7EF079F-DB13-4822-83B4-97B6F085C7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C8B5C16-0A12-45EC-9092-CA6BF96542D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7D54393-6FA7-4E8A-AE59-85404D3DEEC8}"/>
              </a:ext>
            </a:extLst>
          </p:cNvPr>
          <p:cNvSpPr>
            <a:spLocks noGrp="1"/>
          </p:cNvSpPr>
          <p:nvPr>
            <p:ph type="dt" sz="half" idx="10"/>
          </p:nvPr>
        </p:nvSpPr>
        <p:spPr/>
        <p:txBody>
          <a:bodyPr/>
          <a:lstStyle/>
          <a:p>
            <a:fld id="{3B04F128-57EB-4C41-99FF-9BF6E8B0FC8C}" type="datetimeFigureOut">
              <a:rPr lang="en-IN" smtClean="0"/>
              <a:t>03-05-2018</a:t>
            </a:fld>
            <a:endParaRPr lang="en-IN"/>
          </a:p>
        </p:txBody>
      </p:sp>
      <p:sp>
        <p:nvSpPr>
          <p:cNvPr id="8" name="Footer Placeholder 7">
            <a:extLst>
              <a:ext uri="{FF2B5EF4-FFF2-40B4-BE49-F238E27FC236}">
                <a16:creationId xmlns:a16="http://schemas.microsoft.com/office/drawing/2014/main" id="{2861DEA4-E15A-4E4F-811D-8E56F5A7D89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6A0BEA0-2EFD-4F0E-A306-5FA4B7A16DC8}"/>
              </a:ext>
            </a:extLst>
          </p:cNvPr>
          <p:cNvSpPr>
            <a:spLocks noGrp="1"/>
          </p:cNvSpPr>
          <p:nvPr>
            <p:ph type="sldNum" sz="quarter" idx="12"/>
          </p:nvPr>
        </p:nvSpPr>
        <p:spPr/>
        <p:txBody>
          <a:bodyPr/>
          <a:lstStyle/>
          <a:p>
            <a:fld id="{8937439D-0192-4418-BF68-270535283540}" type="slidenum">
              <a:rPr lang="en-IN" smtClean="0"/>
              <a:t>‹#›</a:t>
            </a:fld>
            <a:endParaRPr lang="en-IN"/>
          </a:p>
        </p:txBody>
      </p:sp>
    </p:spTree>
    <p:extLst>
      <p:ext uri="{BB962C8B-B14F-4D97-AF65-F5344CB8AC3E}">
        <p14:creationId xmlns:p14="http://schemas.microsoft.com/office/powerpoint/2010/main" val="3745862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FC7AE-8260-49BF-AE6D-BFD7BAD380E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05E3DFA-A4FD-4C5E-BD89-E53E5AFE8F42}"/>
              </a:ext>
            </a:extLst>
          </p:cNvPr>
          <p:cNvSpPr>
            <a:spLocks noGrp="1"/>
          </p:cNvSpPr>
          <p:nvPr>
            <p:ph type="dt" sz="half" idx="10"/>
          </p:nvPr>
        </p:nvSpPr>
        <p:spPr/>
        <p:txBody>
          <a:bodyPr/>
          <a:lstStyle/>
          <a:p>
            <a:fld id="{3B04F128-57EB-4C41-99FF-9BF6E8B0FC8C}" type="datetimeFigureOut">
              <a:rPr lang="en-IN" smtClean="0"/>
              <a:t>03-05-2018</a:t>
            </a:fld>
            <a:endParaRPr lang="en-IN"/>
          </a:p>
        </p:txBody>
      </p:sp>
      <p:sp>
        <p:nvSpPr>
          <p:cNvPr id="4" name="Footer Placeholder 3">
            <a:extLst>
              <a:ext uri="{FF2B5EF4-FFF2-40B4-BE49-F238E27FC236}">
                <a16:creationId xmlns:a16="http://schemas.microsoft.com/office/drawing/2014/main" id="{86F7D60A-1079-4851-9A02-616C2234359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B9673B7-2BA4-4301-960B-DC75B2BF75B6}"/>
              </a:ext>
            </a:extLst>
          </p:cNvPr>
          <p:cNvSpPr>
            <a:spLocks noGrp="1"/>
          </p:cNvSpPr>
          <p:nvPr>
            <p:ph type="sldNum" sz="quarter" idx="12"/>
          </p:nvPr>
        </p:nvSpPr>
        <p:spPr/>
        <p:txBody>
          <a:bodyPr/>
          <a:lstStyle/>
          <a:p>
            <a:fld id="{8937439D-0192-4418-BF68-270535283540}" type="slidenum">
              <a:rPr lang="en-IN" smtClean="0"/>
              <a:t>‹#›</a:t>
            </a:fld>
            <a:endParaRPr lang="en-IN"/>
          </a:p>
        </p:txBody>
      </p:sp>
    </p:spTree>
    <p:extLst>
      <p:ext uri="{BB962C8B-B14F-4D97-AF65-F5344CB8AC3E}">
        <p14:creationId xmlns:p14="http://schemas.microsoft.com/office/powerpoint/2010/main" val="4207980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944710-D2E8-4E2C-A8A1-C1EB29BF9F45}"/>
              </a:ext>
            </a:extLst>
          </p:cNvPr>
          <p:cNvSpPr>
            <a:spLocks noGrp="1"/>
          </p:cNvSpPr>
          <p:nvPr>
            <p:ph type="dt" sz="half" idx="10"/>
          </p:nvPr>
        </p:nvSpPr>
        <p:spPr/>
        <p:txBody>
          <a:bodyPr/>
          <a:lstStyle/>
          <a:p>
            <a:fld id="{3B04F128-57EB-4C41-99FF-9BF6E8B0FC8C}" type="datetimeFigureOut">
              <a:rPr lang="en-IN" smtClean="0"/>
              <a:t>03-05-2018</a:t>
            </a:fld>
            <a:endParaRPr lang="en-IN"/>
          </a:p>
        </p:txBody>
      </p:sp>
      <p:sp>
        <p:nvSpPr>
          <p:cNvPr id="3" name="Footer Placeholder 2">
            <a:extLst>
              <a:ext uri="{FF2B5EF4-FFF2-40B4-BE49-F238E27FC236}">
                <a16:creationId xmlns:a16="http://schemas.microsoft.com/office/drawing/2014/main" id="{34D3D0B5-166C-49D5-878D-818AAEB2649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06751D4-B87A-4106-994E-2092E6904D5B}"/>
              </a:ext>
            </a:extLst>
          </p:cNvPr>
          <p:cNvSpPr>
            <a:spLocks noGrp="1"/>
          </p:cNvSpPr>
          <p:nvPr>
            <p:ph type="sldNum" sz="quarter" idx="12"/>
          </p:nvPr>
        </p:nvSpPr>
        <p:spPr/>
        <p:txBody>
          <a:bodyPr/>
          <a:lstStyle/>
          <a:p>
            <a:fld id="{8937439D-0192-4418-BF68-270535283540}" type="slidenum">
              <a:rPr lang="en-IN" smtClean="0"/>
              <a:t>‹#›</a:t>
            </a:fld>
            <a:endParaRPr lang="en-IN"/>
          </a:p>
        </p:txBody>
      </p:sp>
    </p:spTree>
    <p:extLst>
      <p:ext uri="{BB962C8B-B14F-4D97-AF65-F5344CB8AC3E}">
        <p14:creationId xmlns:p14="http://schemas.microsoft.com/office/powerpoint/2010/main" val="697046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E2B30-64DC-4538-821E-DEB9088539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54DC39B-5823-40ED-BF9D-E5315B456B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4BCB533-207B-4A03-814C-83F8544B41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43CC632-EB19-433D-A3E0-9B1A6430A564}"/>
              </a:ext>
            </a:extLst>
          </p:cNvPr>
          <p:cNvSpPr>
            <a:spLocks noGrp="1"/>
          </p:cNvSpPr>
          <p:nvPr>
            <p:ph type="dt" sz="half" idx="10"/>
          </p:nvPr>
        </p:nvSpPr>
        <p:spPr/>
        <p:txBody>
          <a:bodyPr/>
          <a:lstStyle/>
          <a:p>
            <a:fld id="{3B04F128-57EB-4C41-99FF-9BF6E8B0FC8C}" type="datetimeFigureOut">
              <a:rPr lang="en-IN" smtClean="0"/>
              <a:t>03-05-2018</a:t>
            </a:fld>
            <a:endParaRPr lang="en-IN"/>
          </a:p>
        </p:txBody>
      </p:sp>
      <p:sp>
        <p:nvSpPr>
          <p:cNvPr id="6" name="Footer Placeholder 5">
            <a:extLst>
              <a:ext uri="{FF2B5EF4-FFF2-40B4-BE49-F238E27FC236}">
                <a16:creationId xmlns:a16="http://schemas.microsoft.com/office/drawing/2014/main" id="{6C04FAE3-1C29-4710-8B16-CBA0CC71428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ACBA1EA-53E5-401C-A21E-F1215F9EFCA4}"/>
              </a:ext>
            </a:extLst>
          </p:cNvPr>
          <p:cNvSpPr>
            <a:spLocks noGrp="1"/>
          </p:cNvSpPr>
          <p:nvPr>
            <p:ph type="sldNum" sz="quarter" idx="12"/>
          </p:nvPr>
        </p:nvSpPr>
        <p:spPr/>
        <p:txBody>
          <a:bodyPr/>
          <a:lstStyle/>
          <a:p>
            <a:fld id="{8937439D-0192-4418-BF68-270535283540}" type="slidenum">
              <a:rPr lang="en-IN" smtClean="0"/>
              <a:t>‹#›</a:t>
            </a:fld>
            <a:endParaRPr lang="en-IN"/>
          </a:p>
        </p:txBody>
      </p:sp>
    </p:spTree>
    <p:extLst>
      <p:ext uri="{BB962C8B-B14F-4D97-AF65-F5344CB8AC3E}">
        <p14:creationId xmlns:p14="http://schemas.microsoft.com/office/powerpoint/2010/main" val="2448240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0ADE0-B310-4D3B-8204-D4FC4A1647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3287562-D424-4F72-AA60-D95D97E4B4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80D4AF4-22B7-402D-A9D8-03FDD43D9C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B22EB34-DDB9-46A0-A5DA-0526319FE6B0}"/>
              </a:ext>
            </a:extLst>
          </p:cNvPr>
          <p:cNvSpPr>
            <a:spLocks noGrp="1"/>
          </p:cNvSpPr>
          <p:nvPr>
            <p:ph type="dt" sz="half" idx="10"/>
          </p:nvPr>
        </p:nvSpPr>
        <p:spPr/>
        <p:txBody>
          <a:bodyPr/>
          <a:lstStyle/>
          <a:p>
            <a:fld id="{3B04F128-57EB-4C41-99FF-9BF6E8B0FC8C}" type="datetimeFigureOut">
              <a:rPr lang="en-IN" smtClean="0"/>
              <a:t>03-05-2018</a:t>
            </a:fld>
            <a:endParaRPr lang="en-IN"/>
          </a:p>
        </p:txBody>
      </p:sp>
      <p:sp>
        <p:nvSpPr>
          <p:cNvPr id="6" name="Footer Placeholder 5">
            <a:extLst>
              <a:ext uri="{FF2B5EF4-FFF2-40B4-BE49-F238E27FC236}">
                <a16:creationId xmlns:a16="http://schemas.microsoft.com/office/drawing/2014/main" id="{873B0D22-556E-4009-9E47-5C0AA5F7029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C56DB8-BCF2-4A5C-A1E0-DC781AD01107}"/>
              </a:ext>
            </a:extLst>
          </p:cNvPr>
          <p:cNvSpPr>
            <a:spLocks noGrp="1"/>
          </p:cNvSpPr>
          <p:nvPr>
            <p:ph type="sldNum" sz="quarter" idx="12"/>
          </p:nvPr>
        </p:nvSpPr>
        <p:spPr/>
        <p:txBody>
          <a:bodyPr/>
          <a:lstStyle/>
          <a:p>
            <a:fld id="{8937439D-0192-4418-BF68-270535283540}" type="slidenum">
              <a:rPr lang="en-IN" smtClean="0"/>
              <a:t>‹#›</a:t>
            </a:fld>
            <a:endParaRPr lang="en-IN"/>
          </a:p>
        </p:txBody>
      </p:sp>
    </p:spTree>
    <p:extLst>
      <p:ext uri="{BB962C8B-B14F-4D97-AF65-F5344CB8AC3E}">
        <p14:creationId xmlns:p14="http://schemas.microsoft.com/office/powerpoint/2010/main" val="3930569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8FF990-F354-49B3-8523-10323DA75C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73E5DEC-7D2E-4C10-8D72-3F577BC3A7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621717-2BD3-43CC-95E0-4E7B9725DA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04F128-57EB-4C41-99FF-9BF6E8B0FC8C}" type="datetimeFigureOut">
              <a:rPr lang="en-IN" smtClean="0"/>
              <a:t>03-05-2018</a:t>
            </a:fld>
            <a:endParaRPr lang="en-IN"/>
          </a:p>
        </p:txBody>
      </p:sp>
      <p:sp>
        <p:nvSpPr>
          <p:cNvPr id="5" name="Footer Placeholder 4">
            <a:extLst>
              <a:ext uri="{FF2B5EF4-FFF2-40B4-BE49-F238E27FC236}">
                <a16:creationId xmlns:a16="http://schemas.microsoft.com/office/drawing/2014/main" id="{BD9114C8-030A-40E3-B56F-18D692DF94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C3E8A25-04B1-43B9-B5B5-6B9D2320E9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37439D-0192-4418-BF68-270535283540}" type="slidenum">
              <a:rPr lang="en-IN" smtClean="0"/>
              <a:t>‹#›</a:t>
            </a:fld>
            <a:endParaRPr lang="en-IN"/>
          </a:p>
        </p:txBody>
      </p:sp>
    </p:spTree>
    <p:extLst>
      <p:ext uri="{BB962C8B-B14F-4D97-AF65-F5344CB8AC3E}">
        <p14:creationId xmlns:p14="http://schemas.microsoft.com/office/powerpoint/2010/main" val="1020747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0D7B1B7-4997-4139-A7A1-2A3D1E61D0E7}"/>
              </a:ext>
            </a:extLst>
          </p:cNvPr>
          <p:cNvPicPr>
            <a:picLocks noChangeAspect="1"/>
          </p:cNvPicPr>
          <p:nvPr/>
        </p:nvPicPr>
        <p:blipFill rotWithShape="1">
          <a:blip r:embed="rId2">
            <a:extLst>
              <a:ext uri="{28A0092B-C50C-407E-A947-70E740481C1C}">
                <a14:useLocalDpi xmlns:a14="http://schemas.microsoft.com/office/drawing/2010/main" val="0"/>
              </a:ext>
            </a:extLst>
          </a:blip>
          <a:srcRect t="11913"/>
          <a:stretch/>
        </p:blipFill>
        <p:spPr>
          <a:xfrm>
            <a:off x="20" y="10"/>
            <a:ext cx="12191980" cy="4242125"/>
          </a:xfrm>
          <a:prstGeom prst="rect">
            <a:avLst/>
          </a:prstGeom>
        </p:spPr>
      </p:pic>
      <p:cxnSp>
        <p:nvCxnSpPr>
          <p:cNvPr id="10" name="Straight Connector 9">
            <a:extLst>
              <a:ext uri="{FF2B5EF4-FFF2-40B4-BE49-F238E27FC236}">
                <a16:creationId xmlns:a16="http://schemas.microsoft.com/office/drawing/2014/main" id="{C800968E-0A99-46C4-A9B2-6A63AC66F4B0}"/>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 y="4242136"/>
            <a:ext cx="12192002" cy="0"/>
          </a:xfrm>
          <a:prstGeom prst="line">
            <a:avLst/>
          </a:prstGeom>
          <a:ln w="1016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196EC04-18CE-46EC-977F-FDB79A8B875E}"/>
              </a:ext>
            </a:extLst>
          </p:cNvPr>
          <p:cNvSpPr>
            <a:spLocks noGrp="1"/>
          </p:cNvSpPr>
          <p:nvPr>
            <p:ph type="ctrTitle"/>
          </p:nvPr>
        </p:nvSpPr>
        <p:spPr>
          <a:xfrm>
            <a:off x="804673" y="4385066"/>
            <a:ext cx="10694902" cy="1317643"/>
          </a:xfrm>
        </p:spPr>
        <p:txBody>
          <a:bodyPr>
            <a:normAutofit/>
          </a:bodyPr>
          <a:lstStyle/>
          <a:p>
            <a:pPr algn="l"/>
            <a:r>
              <a:rPr lang="en-IN"/>
              <a:t>Ideation_Station</a:t>
            </a:r>
          </a:p>
        </p:txBody>
      </p:sp>
    </p:spTree>
    <p:extLst>
      <p:ext uri="{BB962C8B-B14F-4D97-AF65-F5344CB8AC3E}">
        <p14:creationId xmlns:p14="http://schemas.microsoft.com/office/powerpoint/2010/main" val="263830635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5724071-AC7B-4A67-934B-CD7F9074580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573"/>
            <a:ext cx="12192000" cy="18558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789F05-6B7A-4805-9BCB-D185AD5A7E14}"/>
              </a:ext>
            </a:extLst>
          </p:cNvPr>
          <p:cNvSpPr>
            <a:spLocks noGrp="1"/>
          </p:cNvSpPr>
          <p:nvPr>
            <p:ph type="title"/>
          </p:nvPr>
        </p:nvSpPr>
        <p:spPr>
          <a:xfrm>
            <a:off x="838200" y="365125"/>
            <a:ext cx="10515600" cy="1325563"/>
          </a:xfrm>
        </p:spPr>
        <p:txBody>
          <a:bodyPr>
            <a:normAutofit/>
          </a:bodyPr>
          <a:lstStyle/>
          <a:p>
            <a:r>
              <a:rPr lang="en-IN">
                <a:solidFill>
                  <a:schemeClr val="bg1"/>
                </a:solidFill>
              </a:rPr>
              <a:t>Step 1</a:t>
            </a:r>
          </a:p>
        </p:txBody>
      </p:sp>
      <p:graphicFrame>
        <p:nvGraphicFramePr>
          <p:cNvPr id="16" name="Content Placeholder 2">
            <a:extLst>
              <a:ext uri="{FF2B5EF4-FFF2-40B4-BE49-F238E27FC236}">
                <a16:creationId xmlns:a16="http://schemas.microsoft.com/office/drawing/2014/main" id="{A698AF6F-02B7-41C8-B905-F147EBF63507}"/>
              </a:ext>
            </a:extLst>
          </p:cNvPr>
          <p:cNvGraphicFramePr>
            <a:graphicFrameLocks noGrp="1"/>
          </p:cNvGraphicFramePr>
          <p:nvPr>
            <p:ph idx="1"/>
            <p:extLst>
              <p:ext uri="{D42A27DB-BD31-4B8C-83A1-F6EECF244321}">
                <p14:modId xmlns:p14="http://schemas.microsoft.com/office/powerpoint/2010/main" val="535535052"/>
              </p:ext>
            </p:extLst>
          </p:nvPr>
        </p:nvGraphicFramePr>
        <p:xfrm>
          <a:off x="838200" y="2500291"/>
          <a:ext cx="10515600" cy="36766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5859189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81FDC9C-8696-4CF8-B58B-EFDB589B5910}"/>
              </a:ext>
            </a:extLst>
          </p:cNvPr>
          <p:cNvSpPr/>
          <p:nvPr/>
        </p:nvSpPr>
        <p:spPr>
          <a:xfrm>
            <a:off x="1842051" y="1133724"/>
            <a:ext cx="6642267"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Enter your project name below</a:t>
            </a:r>
          </a:p>
        </p:txBody>
      </p:sp>
      <p:sp>
        <p:nvSpPr>
          <p:cNvPr id="5" name="Rectangle 4">
            <a:extLst>
              <a:ext uri="{FF2B5EF4-FFF2-40B4-BE49-F238E27FC236}">
                <a16:creationId xmlns:a16="http://schemas.microsoft.com/office/drawing/2014/main" id="{20A68A55-CE39-4B8B-8151-63DAC69B31FF}"/>
              </a:ext>
            </a:extLst>
          </p:cNvPr>
          <p:cNvSpPr/>
          <p:nvPr/>
        </p:nvSpPr>
        <p:spPr>
          <a:xfrm>
            <a:off x="1932491" y="2051783"/>
            <a:ext cx="8057322" cy="424070"/>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 name="Rectangle 5">
            <a:extLst>
              <a:ext uri="{FF2B5EF4-FFF2-40B4-BE49-F238E27FC236}">
                <a16:creationId xmlns:a16="http://schemas.microsoft.com/office/drawing/2014/main" id="{0A11CC3E-BCCF-4DC6-895E-ABD26B9AE3E5}"/>
              </a:ext>
            </a:extLst>
          </p:cNvPr>
          <p:cNvSpPr/>
          <p:nvPr/>
        </p:nvSpPr>
        <p:spPr>
          <a:xfrm>
            <a:off x="1874018" y="2662287"/>
            <a:ext cx="4361129" cy="523220"/>
          </a:xfrm>
          <a:prstGeom prst="rect">
            <a:avLst/>
          </a:prstGeom>
          <a:noFill/>
        </p:spPr>
        <p:txBody>
          <a:bodyPr wrap="non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rPr>
              <a:t>Project description(optional)</a:t>
            </a:r>
          </a:p>
        </p:txBody>
      </p:sp>
      <p:sp>
        <p:nvSpPr>
          <p:cNvPr id="7" name="Rectangle 6">
            <a:extLst>
              <a:ext uri="{FF2B5EF4-FFF2-40B4-BE49-F238E27FC236}">
                <a16:creationId xmlns:a16="http://schemas.microsoft.com/office/drawing/2014/main" id="{B8D8A7BE-FAB4-4399-B4C2-892AFFE9319D}"/>
              </a:ext>
            </a:extLst>
          </p:cNvPr>
          <p:cNvSpPr/>
          <p:nvPr/>
        </p:nvSpPr>
        <p:spPr>
          <a:xfrm>
            <a:off x="1932491" y="3355105"/>
            <a:ext cx="8057322" cy="1027043"/>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324C9592-B455-47AD-95C9-053956EC0296}"/>
              </a:ext>
            </a:extLst>
          </p:cNvPr>
          <p:cNvSpPr/>
          <p:nvPr/>
        </p:nvSpPr>
        <p:spPr>
          <a:xfrm>
            <a:off x="4739488" y="4785260"/>
            <a:ext cx="2411896" cy="622611"/>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ln w="0"/>
                <a:effectLst>
                  <a:outerShdw blurRad="38100" dist="19050" dir="2700000" algn="tl" rotWithShape="0">
                    <a:schemeClr val="dk1">
                      <a:alpha val="40000"/>
                    </a:schemeClr>
                  </a:outerShdw>
                </a:effectLst>
              </a:rPr>
              <a:t>Generate link</a:t>
            </a:r>
            <a:endParaRPr lang="en-US" sz="2800" dirty="0">
              <a:ln w="0"/>
              <a:solidFill>
                <a:schemeClr val="tx1"/>
              </a:solidFill>
              <a:effectLst>
                <a:outerShdw blurRad="38100" dist="19050" dir="2700000" algn="tl" rotWithShape="0">
                  <a:schemeClr val="dk1">
                    <a:alpha val="40000"/>
                  </a:schemeClr>
                </a:outerShdw>
              </a:effectLst>
            </a:endParaRPr>
          </a:p>
        </p:txBody>
      </p:sp>
      <p:sp>
        <p:nvSpPr>
          <p:cNvPr id="11" name="Rectangle 10">
            <a:extLst>
              <a:ext uri="{FF2B5EF4-FFF2-40B4-BE49-F238E27FC236}">
                <a16:creationId xmlns:a16="http://schemas.microsoft.com/office/drawing/2014/main" id="{FA787286-4C65-4CC5-B5E1-0319BF9CD659}"/>
              </a:ext>
            </a:extLst>
          </p:cNvPr>
          <p:cNvSpPr/>
          <p:nvPr/>
        </p:nvSpPr>
        <p:spPr>
          <a:xfrm>
            <a:off x="1568056" y="5617746"/>
            <a:ext cx="8786192" cy="42407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r>
              <a:rPr lang="en-US" sz="2000" dirty="0">
                <a:ln w="0"/>
                <a:effectLst>
                  <a:outerShdw blurRad="38100" dist="19050" dir="2700000" algn="tl" rotWithShape="0">
                    <a:schemeClr val="dk1">
                      <a:alpha val="40000"/>
                    </a:schemeClr>
                  </a:outerShdw>
                </a:effectLst>
              </a:rPr>
              <a:t>   https://www.ideationcreation.io/sigbwrgbvi8h13098h1309hr</a:t>
            </a:r>
            <a:endParaRPr lang="en-US" sz="2000" dirty="0">
              <a:ln w="0"/>
              <a:solidFill>
                <a:schemeClr val="tx1"/>
              </a:solidFill>
              <a:effectLst>
                <a:outerShdw blurRad="38100" dist="19050" dir="2700000" algn="tl" rotWithShape="0">
                  <a:schemeClr val="dk1">
                    <a:alpha val="40000"/>
                  </a:schemeClr>
                </a:outerShdw>
              </a:effectLst>
            </a:endParaRPr>
          </a:p>
        </p:txBody>
      </p:sp>
      <p:sp>
        <p:nvSpPr>
          <p:cNvPr id="13" name="Rectangle 12">
            <a:extLst>
              <a:ext uri="{FF2B5EF4-FFF2-40B4-BE49-F238E27FC236}">
                <a16:creationId xmlns:a16="http://schemas.microsoft.com/office/drawing/2014/main" id="{8F50A4DF-EB92-47E3-979C-D434215FE35E}"/>
              </a:ext>
            </a:extLst>
          </p:cNvPr>
          <p:cNvSpPr/>
          <p:nvPr/>
        </p:nvSpPr>
        <p:spPr>
          <a:xfrm>
            <a:off x="9390326" y="5598948"/>
            <a:ext cx="963922" cy="46166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Copy</a:t>
            </a:r>
          </a:p>
        </p:txBody>
      </p:sp>
      <p:sp>
        <p:nvSpPr>
          <p:cNvPr id="15" name="Rectangle 14">
            <a:extLst>
              <a:ext uri="{FF2B5EF4-FFF2-40B4-BE49-F238E27FC236}">
                <a16:creationId xmlns:a16="http://schemas.microsoft.com/office/drawing/2014/main" id="{B3BC20E8-B9B6-4BA9-B9F1-C1D7EB19D272}"/>
              </a:ext>
            </a:extLst>
          </p:cNvPr>
          <p:cNvSpPr/>
          <p:nvPr/>
        </p:nvSpPr>
        <p:spPr>
          <a:xfrm>
            <a:off x="2544416" y="0"/>
            <a:ext cx="9647583" cy="707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a:ln w="0"/>
                <a:solidFill>
                  <a:schemeClr val="bg1"/>
                </a:solidFill>
                <a:effectLst>
                  <a:outerShdw blurRad="38100" dist="19050" dir="2700000" algn="tl" rotWithShape="0">
                    <a:schemeClr val="dk1">
                      <a:alpha val="40000"/>
                    </a:schemeClr>
                  </a:outerShdw>
                </a:effectLst>
              </a:rPr>
              <a:t>                  Ideation_Creation</a:t>
            </a:r>
            <a:endParaRPr lang="en-IN" dirty="0">
              <a:ln w="0"/>
              <a:solidFill>
                <a:schemeClr val="bg1"/>
              </a:solidFill>
              <a:effectLst>
                <a:outerShdw blurRad="38100" dist="19050" dir="2700000" algn="tl" rotWithShape="0">
                  <a:schemeClr val="dk1">
                    <a:alpha val="40000"/>
                  </a:schemeClr>
                </a:outerShdw>
              </a:effectLst>
            </a:endParaRPr>
          </a:p>
        </p:txBody>
      </p:sp>
      <p:sp>
        <p:nvSpPr>
          <p:cNvPr id="16" name="Rectangle 15">
            <a:extLst>
              <a:ext uri="{FF2B5EF4-FFF2-40B4-BE49-F238E27FC236}">
                <a16:creationId xmlns:a16="http://schemas.microsoft.com/office/drawing/2014/main" id="{E6422522-8B36-4701-8551-DC64E2604A78}"/>
              </a:ext>
            </a:extLst>
          </p:cNvPr>
          <p:cNvSpPr/>
          <p:nvPr/>
        </p:nvSpPr>
        <p:spPr>
          <a:xfrm>
            <a:off x="0" y="0"/>
            <a:ext cx="2544416" cy="70788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800" dirty="0">
                <a:ln w="0"/>
                <a:solidFill>
                  <a:schemeClr val="bg1"/>
                </a:solidFill>
                <a:effectLst>
                  <a:outerShdw blurRad="38100" dist="25400" dir="5400000" algn="ctr" rotWithShape="0">
                    <a:srgbClr val="6E747A">
                      <a:alpha val="43000"/>
                    </a:srgbClr>
                  </a:outerShdw>
                </a:effectLst>
              </a:rPr>
              <a:t>About Us</a:t>
            </a:r>
          </a:p>
        </p:txBody>
      </p:sp>
      <p:cxnSp>
        <p:nvCxnSpPr>
          <p:cNvPr id="19" name="Straight Connector 18">
            <a:extLst>
              <a:ext uri="{FF2B5EF4-FFF2-40B4-BE49-F238E27FC236}">
                <a16:creationId xmlns:a16="http://schemas.microsoft.com/office/drawing/2014/main" id="{9B16FACE-4F62-49FE-96A8-D9603EEB27A3}"/>
              </a:ext>
            </a:extLst>
          </p:cNvPr>
          <p:cNvCxnSpPr/>
          <p:nvPr/>
        </p:nvCxnSpPr>
        <p:spPr>
          <a:xfrm>
            <a:off x="0" y="6480313"/>
            <a:ext cx="12192000" cy="0"/>
          </a:xfrm>
          <a:prstGeom prst="line">
            <a:avLst/>
          </a:prstGeom>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04CE9D09-065C-4E91-B85F-D729D4923E37}"/>
              </a:ext>
            </a:extLst>
          </p:cNvPr>
          <p:cNvSpPr/>
          <p:nvPr/>
        </p:nvSpPr>
        <p:spPr>
          <a:xfrm>
            <a:off x="2121775" y="6499111"/>
            <a:ext cx="3041409" cy="369332"/>
          </a:xfrm>
          <a:prstGeom prst="rect">
            <a:avLst/>
          </a:prstGeom>
          <a:noFill/>
        </p:spPr>
        <p:txBody>
          <a:bodyPr wrap="none" lIns="91440" tIns="45720" rIns="91440" bIns="45720">
            <a:spAutoFit/>
          </a:bodyPr>
          <a:lstStyle/>
          <a:p>
            <a:pPr algn="ctr"/>
            <a:r>
              <a:rPr lang="en-US" b="0" cap="none" spc="0" dirty="0">
                <a:ln w="0"/>
                <a:solidFill>
                  <a:schemeClr val="tx1"/>
                </a:solidFill>
                <a:effectLst>
                  <a:outerShdw blurRad="38100" dist="19050" dir="2700000" algn="tl" rotWithShape="0">
                    <a:schemeClr val="dk1">
                      <a:alpha val="40000"/>
                    </a:schemeClr>
                  </a:outerShdw>
                </a:effectLst>
              </a:rPr>
              <a:t>Brought to you by @J.A.R.V.I.O</a:t>
            </a:r>
          </a:p>
        </p:txBody>
      </p:sp>
      <p:sp>
        <p:nvSpPr>
          <p:cNvPr id="21" name="Rectangle 20">
            <a:extLst>
              <a:ext uri="{FF2B5EF4-FFF2-40B4-BE49-F238E27FC236}">
                <a16:creationId xmlns:a16="http://schemas.microsoft.com/office/drawing/2014/main" id="{A6DC74CF-E77C-4DD1-B43C-1C2FE889D5F8}"/>
              </a:ext>
            </a:extLst>
          </p:cNvPr>
          <p:cNvSpPr/>
          <p:nvPr/>
        </p:nvSpPr>
        <p:spPr>
          <a:xfrm>
            <a:off x="6235147" y="6499111"/>
            <a:ext cx="4195572" cy="369332"/>
          </a:xfrm>
          <a:prstGeom prst="rect">
            <a:avLst/>
          </a:prstGeom>
        </p:spPr>
        <p:txBody>
          <a:bodyPr wrap="none">
            <a:spAutoFit/>
          </a:bodyPr>
          <a:lstStyle/>
          <a:p>
            <a:pPr algn="ctr"/>
            <a:r>
              <a:rPr lang="en-US" dirty="0">
                <a:ln w="0"/>
                <a:effectLst>
                  <a:outerShdw blurRad="38100" dist="19050" dir="2700000" algn="tl" rotWithShape="0">
                    <a:schemeClr val="dk1">
                      <a:alpha val="40000"/>
                    </a:schemeClr>
                  </a:outerShdw>
                </a:effectLst>
              </a:rPr>
              <a:t>Developer - https://github.com/nilesh304/</a:t>
            </a:r>
          </a:p>
        </p:txBody>
      </p:sp>
      <p:pic>
        <p:nvPicPr>
          <p:cNvPr id="23" name="Picture 22" descr="A picture containing shoji&#10;&#10;Description generated with very high confidence">
            <a:extLst>
              <a:ext uri="{FF2B5EF4-FFF2-40B4-BE49-F238E27FC236}">
                <a16:creationId xmlns:a16="http://schemas.microsoft.com/office/drawing/2014/main" id="{967FD3EE-FB5D-4960-B812-C2286FCA2F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7584" y="0"/>
            <a:ext cx="2501971" cy="985876"/>
          </a:xfrm>
          <a:prstGeom prst="rect">
            <a:avLst/>
          </a:prstGeom>
          <a:ln>
            <a:solidFill>
              <a:schemeClr val="tx1"/>
            </a:solidFill>
          </a:ln>
        </p:spPr>
      </p:pic>
    </p:spTree>
    <p:extLst>
      <p:ext uri="{BB962C8B-B14F-4D97-AF65-F5344CB8AC3E}">
        <p14:creationId xmlns:p14="http://schemas.microsoft.com/office/powerpoint/2010/main" val="2517124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8E89D5E-1885-4160-AC77-CC471DD1D0D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550D2BD1-98F9-412D-905B-3A843EF4078B}"/>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F9426D9-B104-47D1-BC9C-62086930C302}"/>
              </a:ext>
            </a:extLst>
          </p:cNvPr>
          <p:cNvSpPr>
            <a:spLocks noGrp="1"/>
          </p:cNvSpPr>
          <p:nvPr>
            <p:ph type="title"/>
          </p:nvPr>
        </p:nvSpPr>
        <p:spPr>
          <a:xfrm>
            <a:off x="943277" y="712269"/>
            <a:ext cx="3370998" cy="5502264"/>
          </a:xfrm>
        </p:spPr>
        <p:txBody>
          <a:bodyPr>
            <a:normAutofit/>
          </a:bodyPr>
          <a:lstStyle/>
          <a:p>
            <a:r>
              <a:rPr lang="en-IN">
                <a:solidFill>
                  <a:srgbClr val="FFFFFF"/>
                </a:solidFill>
              </a:rPr>
              <a:t>Step-2</a:t>
            </a:r>
          </a:p>
        </p:txBody>
      </p:sp>
      <p:graphicFrame>
        <p:nvGraphicFramePr>
          <p:cNvPr id="5" name="Content Placeholder 2">
            <a:extLst>
              <a:ext uri="{FF2B5EF4-FFF2-40B4-BE49-F238E27FC236}">
                <a16:creationId xmlns:a16="http://schemas.microsoft.com/office/drawing/2014/main" id="{C8AD7E93-707E-429F-A495-A5616B33F627}"/>
              </a:ext>
            </a:extLst>
          </p:cNvPr>
          <p:cNvGraphicFramePr>
            <a:graphicFrameLocks noGrp="1"/>
          </p:cNvGraphicFramePr>
          <p:nvPr>
            <p:ph idx="1"/>
            <p:extLst>
              <p:ext uri="{D42A27DB-BD31-4B8C-83A1-F6EECF244321}">
                <p14:modId xmlns:p14="http://schemas.microsoft.com/office/powerpoint/2010/main" val="2708926028"/>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51560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3BC20E8-B9B6-4BA9-B9F1-C1D7EB19D272}"/>
              </a:ext>
            </a:extLst>
          </p:cNvPr>
          <p:cNvSpPr/>
          <p:nvPr/>
        </p:nvSpPr>
        <p:spPr>
          <a:xfrm>
            <a:off x="2544416" y="0"/>
            <a:ext cx="9647583" cy="707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a:ln w="0"/>
                <a:solidFill>
                  <a:schemeClr val="bg1"/>
                </a:solidFill>
                <a:effectLst>
                  <a:outerShdw blurRad="38100" dist="19050" dir="2700000" algn="tl" rotWithShape="0">
                    <a:schemeClr val="dk1">
                      <a:alpha val="40000"/>
                    </a:schemeClr>
                  </a:outerShdw>
                </a:effectLst>
              </a:rPr>
              <a:t>                   Project heading</a:t>
            </a:r>
            <a:endParaRPr lang="en-IN" dirty="0">
              <a:ln w="0"/>
              <a:solidFill>
                <a:schemeClr val="bg1"/>
              </a:solidFill>
              <a:effectLst>
                <a:outerShdw blurRad="38100" dist="19050" dir="2700000" algn="tl" rotWithShape="0">
                  <a:schemeClr val="dk1">
                    <a:alpha val="40000"/>
                  </a:schemeClr>
                </a:outerShdw>
              </a:effectLst>
            </a:endParaRPr>
          </a:p>
        </p:txBody>
      </p:sp>
      <p:sp>
        <p:nvSpPr>
          <p:cNvPr id="16" name="Rectangle 15">
            <a:extLst>
              <a:ext uri="{FF2B5EF4-FFF2-40B4-BE49-F238E27FC236}">
                <a16:creationId xmlns:a16="http://schemas.microsoft.com/office/drawing/2014/main" id="{E6422522-8B36-4701-8551-DC64E2604A78}"/>
              </a:ext>
            </a:extLst>
          </p:cNvPr>
          <p:cNvSpPr/>
          <p:nvPr/>
        </p:nvSpPr>
        <p:spPr>
          <a:xfrm>
            <a:off x="0" y="0"/>
            <a:ext cx="2544416" cy="70788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800" dirty="0">
                <a:ln w="0"/>
                <a:solidFill>
                  <a:schemeClr val="bg1"/>
                </a:solidFill>
                <a:effectLst>
                  <a:outerShdw blurRad="38100" dist="25400" dir="5400000" algn="ctr" rotWithShape="0">
                    <a:srgbClr val="6E747A">
                      <a:alpha val="43000"/>
                    </a:srgbClr>
                  </a:outerShdw>
                </a:effectLst>
              </a:rPr>
              <a:t>About Us</a:t>
            </a:r>
          </a:p>
        </p:txBody>
      </p:sp>
      <p:cxnSp>
        <p:nvCxnSpPr>
          <p:cNvPr id="19" name="Straight Connector 18">
            <a:extLst>
              <a:ext uri="{FF2B5EF4-FFF2-40B4-BE49-F238E27FC236}">
                <a16:creationId xmlns:a16="http://schemas.microsoft.com/office/drawing/2014/main" id="{9B16FACE-4F62-49FE-96A8-D9603EEB27A3}"/>
              </a:ext>
            </a:extLst>
          </p:cNvPr>
          <p:cNvCxnSpPr/>
          <p:nvPr/>
        </p:nvCxnSpPr>
        <p:spPr>
          <a:xfrm>
            <a:off x="0" y="6480313"/>
            <a:ext cx="12192000" cy="0"/>
          </a:xfrm>
          <a:prstGeom prst="line">
            <a:avLst/>
          </a:prstGeom>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04CE9D09-065C-4E91-B85F-D729D4923E37}"/>
              </a:ext>
            </a:extLst>
          </p:cNvPr>
          <p:cNvSpPr/>
          <p:nvPr/>
        </p:nvSpPr>
        <p:spPr>
          <a:xfrm>
            <a:off x="2121775" y="6499111"/>
            <a:ext cx="3041409" cy="369332"/>
          </a:xfrm>
          <a:prstGeom prst="rect">
            <a:avLst/>
          </a:prstGeom>
          <a:noFill/>
        </p:spPr>
        <p:txBody>
          <a:bodyPr wrap="none" lIns="91440" tIns="45720" rIns="91440" bIns="45720">
            <a:spAutoFit/>
          </a:bodyPr>
          <a:lstStyle/>
          <a:p>
            <a:pPr algn="ctr"/>
            <a:r>
              <a:rPr lang="en-US" b="0" cap="none" spc="0" dirty="0">
                <a:ln w="0"/>
                <a:solidFill>
                  <a:schemeClr val="tx1"/>
                </a:solidFill>
                <a:effectLst>
                  <a:outerShdw blurRad="38100" dist="19050" dir="2700000" algn="tl" rotWithShape="0">
                    <a:schemeClr val="dk1">
                      <a:alpha val="40000"/>
                    </a:schemeClr>
                  </a:outerShdw>
                </a:effectLst>
              </a:rPr>
              <a:t>Brought to you by @J.A.R.V.I.O</a:t>
            </a:r>
          </a:p>
        </p:txBody>
      </p:sp>
      <p:sp>
        <p:nvSpPr>
          <p:cNvPr id="21" name="Rectangle 20">
            <a:extLst>
              <a:ext uri="{FF2B5EF4-FFF2-40B4-BE49-F238E27FC236}">
                <a16:creationId xmlns:a16="http://schemas.microsoft.com/office/drawing/2014/main" id="{A6DC74CF-E77C-4DD1-B43C-1C2FE889D5F8}"/>
              </a:ext>
            </a:extLst>
          </p:cNvPr>
          <p:cNvSpPr/>
          <p:nvPr/>
        </p:nvSpPr>
        <p:spPr>
          <a:xfrm>
            <a:off x="6235147" y="6499111"/>
            <a:ext cx="4195572" cy="369332"/>
          </a:xfrm>
          <a:prstGeom prst="rect">
            <a:avLst/>
          </a:prstGeom>
        </p:spPr>
        <p:txBody>
          <a:bodyPr wrap="none">
            <a:spAutoFit/>
          </a:bodyPr>
          <a:lstStyle/>
          <a:p>
            <a:pPr algn="ctr"/>
            <a:r>
              <a:rPr lang="en-US" dirty="0">
                <a:ln w="0"/>
                <a:effectLst>
                  <a:outerShdw blurRad="38100" dist="19050" dir="2700000" algn="tl" rotWithShape="0">
                    <a:schemeClr val="dk1">
                      <a:alpha val="40000"/>
                    </a:schemeClr>
                  </a:outerShdw>
                </a:effectLst>
              </a:rPr>
              <a:t>Developer - https://github.com/nilesh304/</a:t>
            </a:r>
          </a:p>
        </p:txBody>
      </p:sp>
      <p:pic>
        <p:nvPicPr>
          <p:cNvPr id="23" name="Picture 22" descr="A picture containing shoji&#10;&#10;Description generated with very high confidence">
            <a:extLst>
              <a:ext uri="{FF2B5EF4-FFF2-40B4-BE49-F238E27FC236}">
                <a16:creationId xmlns:a16="http://schemas.microsoft.com/office/drawing/2014/main" id="{967FD3EE-FB5D-4960-B812-C2286FCA2F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7584" y="0"/>
            <a:ext cx="2501971" cy="985876"/>
          </a:xfrm>
          <a:prstGeom prst="rect">
            <a:avLst/>
          </a:prstGeom>
          <a:ln>
            <a:solidFill>
              <a:schemeClr val="tx1"/>
            </a:solidFill>
          </a:ln>
        </p:spPr>
      </p:pic>
      <p:sp>
        <p:nvSpPr>
          <p:cNvPr id="2" name="Rectangle 1">
            <a:extLst>
              <a:ext uri="{FF2B5EF4-FFF2-40B4-BE49-F238E27FC236}">
                <a16:creationId xmlns:a16="http://schemas.microsoft.com/office/drawing/2014/main" id="{5741D5CC-AF5B-4461-AE14-CEA8609D51F6}"/>
              </a:ext>
            </a:extLst>
          </p:cNvPr>
          <p:cNvSpPr/>
          <p:nvPr/>
        </p:nvSpPr>
        <p:spPr>
          <a:xfrm>
            <a:off x="4326835" y="1282151"/>
            <a:ext cx="3538330" cy="46945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95088654-6BAD-4273-B511-1E4CEC3D492D}"/>
              </a:ext>
            </a:extLst>
          </p:cNvPr>
          <p:cNvSpPr/>
          <p:nvPr/>
        </p:nvSpPr>
        <p:spPr>
          <a:xfrm>
            <a:off x="4512365" y="2713375"/>
            <a:ext cx="3200400" cy="49033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7" name="Rectangle 16">
            <a:extLst>
              <a:ext uri="{FF2B5EF4-FFF2-40B4-BE49-F238E27FC236}">
                <a16:creationId xmlns:a16="http://schemas.microsoft.com/office/drawing/2014/main" id="{8D7A98DE-CDD3-46F3-B5EA-7918C9058087}"/>
              </a:ext>
            </a:extLst>
          </p:cNvPr>
          <p:cNvSpPr/>
          <p:nvPr/>
        </p:nvSpPr>
        <p:spPr>
          <a:xfrm>
            <a:off x="4512365" y="3995528"/>
            <a:ext cx="3200400" cy="49033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D0867419-A979-41B6-8F7B-C5EA6303C944}"/>
              </a:ext>
            </a:extLst>
          </p:cNvPr>
          <p:cNvSpPr/>
          <p:nvPr/>
        </p:nvSpPr>
        <p:spPr>
          <a:xfrm>
            <a:off x="5324792" y="5045763"/>
            <a:ext cx="1542416" cy="490332"/>
          </a:xfrm>
          <a:prstGeom prst="roundRect">
            <a:avLst/>
          </a:prstGeom>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ln w="0"/>
                <a:solidFill>
                  <a:schemeClr val="tx1"/>
                </a:solidFill>
                <a:effectLst>
                  <a:outerShdw blurRad="38100" dist="19050" dir="2700000" algn="tl" rotWithShape="0">
                    <a:schemeClr val="dk1">
                      <a:alpha val="40000"/>
                    </a:schemeClr>
                  </a:outerShdw>
                </a:effectLst>
              </a:rPr>
              <a:t>Start</a:t>
            </a:r>
            <a:endParaRPr lang="en-US" dirty="0">
              <a:ln w="0"/>
              <a:solidFill>
                <a:schemeClr val="tx1"/>
              </a:solidFill>
              <a:effectLst>
                <a:outerShdw blurRad="38100" dist="19050" dir="2700000" algn="tl" rotWithShape="0">
                  <a:schemeClr val="dk1">
                    <a:alpha val="40000"/>
                  </a:schemeClr>
                </a:outerShdw>
              </a:effectLst>
            </a:endParaRPr>
          </a:p>
        </p:txBody>
      </p:sp>
      <p:sp>
        <p:nvSpPr>
          <p:cNvPr id="12" name="Rectangle 11">
            <a:extLst>
              <a:ext uri="{FF2B5EF4-FFF2-40B4-BE49-F238E27FC236}">
                <a16:creationId xmlns:a16="http://schemas.microsoft.com/office/drawing/2014/main" id="{C5BA9082-082B-4D32-8057-35115D8EB868}"/>
              </a:ext>
            </a:extLst>
          </p:cNvPr>
          <p:cNvSpPr/>
          <p:nvPr/>
        </p:nvSpPr>
        <p:spPr>
          <a:xfrm>
            <a:off x="4481107" y="2209791"/>
            <a:ext cx="806631" cy="400110"/>
          </a:xfrm>
          <a:prstGeom prst="rect">
            <a:avLst/>
          </a:prstGeom>
          <a:noFill/>
          <a:ln>
            <a:noFill/>
          </a:ln>
        </p:spPr>
        <p:txBody>
          <a:bodyPr wrap="none">
            <a:spAutoFit/>
          </a:bodyPr>
          <a:lstStyle/>
          <a:p>
            <a:pPr algn="ctr"/>
            <a:r>
              <a:rPr lang="en-US" sz="2000" dirty="0">
                <a:ln w="0"/>
                <a:solidFill>
                  <a:schemeClr val="bg1"/>
                </a:solidFill>
                <a:effectLst>
                  <a:outerShdw blurRad="38100" dist="19050" dir="2700000" algn="tl" rotWithShape="0">
                    <a:schemeClr val="dk1">
                      <a:alpha val="40000"/>
                    </a:schemeClr>
                  </a:outerShdw>
                </a:effectLst>
              </a:rPr>
              <a:t>Name</a:t>
            </a:r>
          </a:p>
        </p:txBody>
      </p:sp>
      <p:sp>
        <p:nvSpPr>
          <p:cNvPr id="14" name="Rectangle 13">
            <a:extLst>
              <a:ext uri="{FF2B5EF4-FFF2-40B4-BE49-F238E27FC236}">
                <a16:creationId xmlns:a16="http://schemas.microsoft.com/office/drawing/2014/main" id="{41FE3D60-D4DE-4090-9B83-CA1D87936394}"/>
              </a:ext>
            </a:extLst>
          </p:cNvPr>
          <p:cNvSpPr/>
          <p:nvPr/>
        </p:nvSpPr>
        <p:spPr>
          <a:xfrm>
            <a:off x="4512365" y="3538391"/>
            <a:ext cx="1172245" cy="400110"/>
          </a:xfrm>
          <a:prstGeom prst="rect">
            <a:avLst/>
          </a:prstGeom>
        </p:spPr>
        <p:txBody>
          <a:bodyPr wrap="none">
            <a:spAutoFit/>
          </a:bodyPr>
          <a:lstStyle/>
          <a:p>
            <a:pPr algn="ctr"/>
            <a:r>
              <a:rPr lang="en-US" sz="2000" dirty="0">
                <a:ln w="0"/>
                <a:solidFill>
                  <a:schemeClr val="bg1"/>
                </a:solidFill>
                <a:effectLst>
                  <a:outerShdw blurRad="38100" dist="19050" dir="2700000" algn="tl" rotWithShape="0">
                    <a:schemeClr val="dk1">
                      <a:alpha val="40000"/>
                    </a:schemeClr>
                  </a:outerShdw>
                </a:effectLst>
              </a:rPr>
              <a:t>Password</a:t>
            </a:r>
          </a:p>
        </p:txBody>
      </p:sp>
      <p:sp>
        <p:nvSpPr>
          <p:cNvPr id="18" name="Rectangle 17">
            <a:extLst>
              <a:ext uri="{FF2B5EF4-FFF2-40B4-BE49-F238E27FC236}">
                <a16:creationId xmlns:a16="http://schemas.microsoft.com/office/drawing/2014/main" id="{D11DC019-4042-426C-95AE-819FABD7DB83}"/>
              </a:ext>
            </a:extLst>
          </p:cNvPr>
          <p:cNvSpPr/>
          <p:nvPr/>
        </p:nvSpPr>
        <p:spPr>
          <a:xfrm>
            <a:off x="5279914" y="1351432"/>
            <a:ext cx="1587294" cy="646331"/>
          </a:xfrm>
          <a:prstGeom prst="rect">
            <a:avLst/>
          </a:prstGeom>
        </p:spPr>
        <p:txBody>
          <a:bodyPr wrap="none">
            <a:spAutoFit/>
          </a:bodyPr>
          <a:lstStyle/>
          <a:p>
            <a:pPr algn="ctr"/>
            <a:r>
              <a:rPr lang="en-US" sz="3600" dirty="0">
                <a:ln w="0"/>
                <a:solidFill>
                  <a:schemeClr val="bg1"/>
                </a:solidFill>
                <a:effectLst>
                  <a:outerShdw blurRad="38100" dist="19050" dir="2700000" algn="tl" rotWithShape="0">
                    <a:schemeClr val="dk1">
                      <a:alpha val="40000"/>
                    </a:schemeClr>
                  </a:outerShdw>
                </a:effectLst>
              </a:rPr>
              <a:t>Sign-up</a:t>
            </a:r>
          </a:p>
        </p:txBody>
      </p:sp>
    </p:spTree>
    <p:extLst>
      <p:ext uri="{BB962C8B-B14F-4D97-AF65-F5344CB8AC3E}">
        <p14:creationId xmlns:p14="http://schemas.microsoft.com/office/powerpoint/2010/main" val="3670608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D72A2C9-F3CA-4216-8BAD-FA4C970C3C4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38B0CE3-7BAA-44DD-BE1A-EE8735B3F95A}"/>
              </a:ext>
            </a:extLst>
          </p:cNvPr>
          <p:cNvSpPr>
            <a:spLocks noGrp="1"/>
          </p:cNvSpPr>
          <p:nvPr>
            <p:ph type="title"/>
          </p:nvPr>
        </p:nvSpPr>
        <p:spPr>
          <a:xfrm>
            <a:off x="838200" y="963877"/>
            <a:ext cx="3494362" cy="4930246"/>
          </a:xfrm>
        </p:spPr>
        <p:txBody>
          <a:bodyPr>
            <a:normAutofit/>
          </a:bodyPr>
          <a:lstStyle/>
          <a:p>
            <a:pPr algn="r"/>
            <a:r>
              <a:rPr lang="en-IN">
                <a:solidFill>
                  <a:schemeClr val="accent1"/>
                </a:solidFill>
              </a:rPr>
              <a:t>database</a:t>
            </a:r>
          </a:p>
        </p:txBody>
      </p:sp>
      <p:sp>
        <p:nvSpPr>
          <p:cNvPr id="3" name="Content Placeholder 2">
            <a:extLst>
              <a:ext uri="{FF2B5EF4-FFF2-40B4-BE49-F238E27FC236}">
                <a16:creationId xmlns:a16="http://schemas.microsoft.com/office/drawing/2014/main" id="{1F3D290D-A221-45A9-A0B8-A91B03B15EF2}"/>
              </a:ext>
            </a:extLst>
          </p:cNvPr>
          <p:cNvSpPr>
            <a:spLocks noGrp="1"/>
          </p:cNvSpPr>
          <p:nvPr>
            <p:ph idx="1"/>
          </p:nvPr>
        </p:nvSpPr>
        <p:spPr>
          <a:xfrm>
            <a:off x="4976031" y="963877"/>
            <a:ext cx="6377769" cy="4930246"/>
          </a:xfrm>
        </p:spPr>
        <p:txBody>
          <a:bodyPr anchor="ctr">
            <a:normAutofit/>
          </a:bodyPr>
          <a:lstStyle/>
          <a:p>
            <a:r>
              <a:rPr lang="en-IN" sz="2400"/>
              <a:t>Database contains “unique_link, person_name, password, idea, image, is_complete, comments, comments_likes, idea_likes” as columns.  </a:t>
            </a:r>
          </a:p>
          <a:p>
            <a:r>
              <a:rPr lang="en-IN" sz="2400"/>
              <a:t>Whenever a person submits an idea it is stored in above database.</a:t>
            </a:r>
          </a:p>
        </p:txBody>
      </p:sp>
    </p:spTree>
    <p:extLst>
      <p:ext uri="{BB962C8B-B14F-4D97-AF65-F5344CB8AC3E}">
        <p14:creationId xmlns:p14="http://schemas.microsoft.com/office/powerpoint/2010/main" val="1695025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B336162-B533-4EFE-8BB3-8EBB4A5E32F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314384" cy="6858000"/>
          </a:xfrm>
          <a:prstGeom prst="rect">
            <a:avLst/>
          </a:pr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5F0043-19C8-4E70-99E0-DF124FEC497C}"/>
              </a:ext>
            </a:extLst>
          </p:cNvPr>
          <p:cNvSpPr>
            <a:spLocks noGrp="1"/>
          </p:cNvSpPr>
          <p:nvPr>
            <p:ph type="title"/>
          </p:nvPr>
        </p:nvSpPr>
        <p:spPr>
          <a:xfrm>
            <a:off x="829781" y="2745736"/>
            <a:ext cx="3698803" cy="1366528"/>
          </a:xfrm>
          <a:solidFill>
            <a:srgbClr val="FFFFFF"/>
          </a:solidFill>
          <a:ln w="25400" cap="sq">
            <a:solidFill>
              <a:srgbClr val="404040"/>
            </a:solidFill>
            <a:miter lim="800000"/>
          </a:ln>
        </p:spPr>
        <p:txBody>
          <a:bodyPr>
            <a:normAutofit/>
          </a:bodyPr>
          <a:lstStyle/>
          <a:p>
            <a:pPr algn="ctr"/>
            <a:r>
              <a:rPr lang="en-IN" sz="3200">
                <a:solidFill>
                  <a:srgbClr val="262626"/>
                </a:solidFill>
              </a:rPr>
              <a:t>Step-3</a:t>
            </a:r>
          </a:p>
        </p:txBody>
      </p:sp>
      <p:sp>
        <p:nvSpPr>
          <p:cNvPr id="3" name="Content Placeholder 2">
            <a:extLst>
              <a:ext uri="{FF2B5EF4-FFF2-40B4-BE49-F238E27FC236}">
                <a16:creationId xmlns:a16="http://schemas.microsoft.com/office/drawing/2014/main" id="{1BB03DA4-B842-4149-A539-709818D628E4}"/>
              </a:ext>
            </a:extLst>
          </p:cNvPr>
          <p:cNvSpPr>
            <a:spLocks noGrp="1"/>
          </p:cNvSpPr>
          <p:nvPr>
            <p:ph idx="1"/>
          </p:nvPr>
        </p:nvSpPr>
        <p:spPr>
          <a:xfrm>
            <a:off x="6049182" y="802638"/>
            <a:ext cx="5408696" cy="5252722"/>
          </a:xfrm>
        </p:spPr>
        <p:txBody>
          <a:bodyPr anchor="ctr">
            <a:normAutofit/>
          </a:bodyPr>
          <a:lstStyle/>
          <a:p>
            <a:r>
              <a:rPr lang="en-IN" sz="2200"/>
              <a:t>There is another feature of view ideas. Here all the submitted ideas are visible.</a:t>
            </a:r>
          </a:p>
          <a:p>
            <a:r>
              <a:rPr lang="en-IN" sz="2200"/>
              <a:t>One can comment or like any idea given.</a:t>
            </a:r>
          </a:p>
          <a:p>
            <a:r>
              <a:rPr lang="en-IN" sz="2200"/>
              <a:t>Once every participant has finished submitting their ideas, an option of submit review is available at view ideas page. </a:t>
            </a:r>
          </a:p>
          <a:p>
            <a:r>
              <a:rPr lang="en-IN" sz="2200"/>
              <a:t>Once everyone submits their reviews. The idea having most idea_likes + comment_likes win and winner’s name is disclosed.</a:t>
            </a:r>
          </a:p>
          <a:p>
            <a:r>
              <a:rPr lang="en-IN" sz="2200"/>
              <a:t>An option is given to everyone where they can ask for a copy of their portion of data into their mail and then destruct data directly destruct it</a:t>
            </a:r>
          </a:p>
        </p:txBody>
      </p:sp>
    </p:spTree>
    <p:extLst>
      <p:ext uri="{BB962C8B-B14F-4D97-AF65-F5344CB8AC3E}">
        <p14:creationId xmlns:p14="http://schemas.microsoft.com/office/powerpoint/2010/main" val="3728752762"/>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TotalTime>
  <Words>387</Words>
  <Application>Microsoft Office PowerPoint</Application>
  <PresentationFormat>Widescreen</PresentationFormat>
  <Paragraphs>36</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Ideation_Station</vt:lpstr>
      <vt:lpstr>Step 1</vt:lpstr>
      <vt:lpstr>PowerPoint Presentation</vt:lpstr>
      <vt:lpstr>Step-2</vt:lpstr>
      <vt:lpstr>PowerPoint Presentation</vt:lpstr>
      <vt:lpstr>database</vt:lpstr>
      <vt:lpstr>Step-3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Idea project</dc:title>
  <dc:creator>Bomber11</dc:creator>
  <cp:lastModifiedBy>Bomber11</cp:lastModifiedBy>
  <cp:revision>9</cp:revision>
  <dcterms:created xsi:type="dcterms:W3CDTF">2018-04-28T10:26:57Z</dcterms:created>
  <dcterms:modified xsi:type="dcterms:W3CDTF">2018-05-03T22:02:50Z</dcterms:modified>
</cp:coreProperties>
</file>