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34"/>
  </p:notesMasterIdLst>
  <p:sldIdLst>
    <p:sldId id="278" r:id="rId2"/>
    <p:sldId id="279" r:id="rId3"/>
    <p:sldId id="280" r:id="rId4"/>
    <p:sldId id="281"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50" r:id="rId31"/>
    <p:sldId id="370"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4609" autoAdjust="0"/>
  </p:normalViewPr>
  <p:slideViewPr>
    <p:cSldViewPr snapToGrid="0" snapToObjects="1">
      <p:cViewPr varScale="1">
        <p:scale>
          <a:sx n="73" d="100"/>
          <a:sy n="73" d="100"/>
        </p:scale>
        <p:origin x="-618" y="-102"/>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8" name="Freeform: Shape 17">
            <a:extLst>
              <a:ext uri="{FF2B5EF4-FFF2-40B4-BE49-F238E27FC236}">
                <a16:creationId xmlns:a16="http://schemas.microsoft.com/office/drawing/2014/main" xmlns="" id="{B96657FF-51B0-41F1-8CB4-C873C4D2DC7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7B8F61DC-F83F-47C9-AD2A-C3FC76AFB068}"/>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64278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62102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9157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684921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14777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248939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65968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3719260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414919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39821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64171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757066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3348133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xmlns="" id="{19D3FD68-0A45-4546-A8F8-D24FCF5B620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EE08FBB7-F0BF-44C2-92E2-F0BA4B5E54FE}"/>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736F2CC3-D48D-46A1-84D0-89F3E4896A9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xmlns="" id="{49E255B7-B99C-4474-8F1E-BFF5CE724E3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5A4C8CE2-2C9D-4821-A4F6-042B3C899E3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C3FF7CE2-0314-4140-83F7-3BBD7A79251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xmlns="" val="205510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41078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xmlns="" id="{3A343F19-29C1-46A5-83D9-F30D832DC41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2EAC6E1E-805E-424B-9606-B26011220CBD}"/>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xmlns="" id="{67EFCD60-DDCA-482D-8295-4A64F1B02672}"/>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5FCEE220-7142-4BD1-A163-B05113AB7979}"/>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xmlns="" val="384664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xmlns="" id="{5D7E7B2A-F428-4015-9899-F0FAEDBD6DF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C9A0DAC-1C2B-4424-8E21-A7D88999DC7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33463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xmlns="" id="{64E49596-6912-4875-8D3A-DA11E388624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xmlns="" id="{A18B42EB-5E90-4661-9818-56566396FE6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59457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xmlns="" id="{A14DF737-DC96-4ABD-AA6C-851382EC6E1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94909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Date Placeholder 4"/>
          <p:cNvSpPr>
            <a:spLocks noGrp="1"/>
          </p:cNvSpPr>
          <p:nvPr>
            <p:ph type="dt" sz="half" idx="10"/>
          </p:nvPr>
        </p:nvSpPr>
        <p:spPr/>
        <p:txBody>
          <a:bodyPr/>
          <a:lstStyle/>
          <a:p>
            <a:endParaRPr lang="en-US" dirty="0"/>
          </a:p>
        </p:txBody>
      </p:sp>
      <p:sp>
        <p:nvSpPr>
          <p:cNvPr id="8" name="Freeform: Shape 7">
            <a:extLst>
              <a:ext uri="{FF2B5EF4-FFF2-40B4-BE49-F238E27FC236}">
                <a16:creationId xmlns:a16="http://schemas.microsoft.com/office/drawing/2014/main" xmlns="" id="{F52717A1-8E18-42E0-9C1F-D216C1A5488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91923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300155417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694" r:id="rId20"/>
    <p:sldLayoutId id="2147483669" r:id="rId21"/>
    <p:sldLayoutId id="2147483673" r:id="rId22"/>
    <p:sldLayoutId id="2147483670" r:id="rId23"/>
    <p:sldLayoutId id="2147483671" r:id="rId24"/>
    <p:sldLayoutId id="2147483655" r:id="rId25"/>
    <p:sldLayoutId id="2147483674" r:id="rId26"/>
    <p:sldLayoutId id="2147483654" r:id="rId2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xmlns="" id="{D2B7A67B-0150-4C62-BFE2-D2C9F95B5CE0}"/>
              </a:ext>
            </a:extLst>
          </p:cNvPr>
          <p:cNvSpPr txBox="1">
            <a:spLocks/>
          </p:cNvSpPr>
          <p:nvPr/>
        </p:nvSpPr>
        <p:spPr>
          <a:xfrm>
            <a:off x="0" y="371967"/>
            <a:ext cx="12191999" cy="182721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000" b="1" dirty="0">
                <a:solidFill>
                  <a:schemeClr val="tx1"/>
                </a:solidFill>
                <a:latin typeface="Algerian" panose="04020705040A02060702" pitchFamily="82" charset="0"/>
              </a:rPr>
              <a:t>Fake NEWS Project</a:t>
            </a:r>
            <a:endParaRPr lang="en-IN" sz="6000" dirty="0">
              <a:solidFill>
                <a:schemeClr val="tx1"/>
              </a:solidFill>
              <a:latin typeface="Algerian" panose="04020705040A02060702" pitchFamily="82" charset="0"/>
            </a:endParaRPr>
          </a:p>
        </p:txBody>
      </p:sp>
      <p:sp>
        <p:nvSpPr>
          <p:cNvPr id="6" name="Subtitle 2">
            <a:extLst>
              <a:ext uri="{FF2B5EF4-FFF2-40B4-BE49-F238E27FC236}">
                <a16:creationId xmlns:a16="http://schemas.microsoft.com/office/drawing/2014/main" xmlns="" id="{35CC8399-5E92-466E-AEC6-A72C8FC7C545}"/>
              </a:ext>
            </a:extLst>
          </p:cNvPr>
          <p:cNvSpPr txBox="1">
            <a:spLocks/>
          </p:cNvSpPr>
          <p:nvPr/>
        </p:nvSpPr>
        <p:spPr>
          <a:xfrm>
            <a:off x="1" y="5342968"/>
            <a:ext cx="4411744" cy="1525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Prepared by</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p>
          <a:p>
            <a:r>
              <a:rPr lang="en-US" sz="2800" b="1" dirty="0" err="1" smtClean="0">
                <a:latin typeface="Tahoma" panose="020B0604030504040204" pitchFamily="34" charset="0"/>
                <a:ea typeface="Tahoma" panose="020B0604030504040204" pitchFamily="34" charset="0"/>
                <a:cs typeface="Tahoma" panose="020B0604030504040204" pitchFamily="34" charset="0"/>
              </a:rPr>
              <a:t>Nilesh</a:t>
            </a:r>
            <a:r>
              <a:rPr lang="en-US" sz="2800" b="1" dirty="0" smtClean="0">
                <a:latin typeface="Tahoma" panose="020B0604030504040204" pitchFamily="34" charset="0"/>
                <a:ea typeface="Tahoma" panose="020B0604030504040204" pitchFamily="34" charset="0"/>
                <a:cs typeface="Tahoma" panose="020B0604030504040204" pitchFamily="34" charset="0"/>
              </a:rPr>
              <a:t> Singh</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2" descr="Seven types of fake news identified to help detect misinformation - Seven  types of fake news | The Economic Times">
            <a:extLst>
              <a:ext uri="{FF2B5EF4-FFF2-40B4-BE49-F238E27FC236}">
                <a16:creationId xmlns:a16="http://schemas.microsoft.com/office/drawing/2014/main" xmlns="" id="{F4283C51-60C0-4838-A0AC-26C3033CDBD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65368" y="1880901"/>
            <a:ext cx="6096000" cy="34782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xmlns=""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xmlns=""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xmlns=""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xmlns=""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xmlns=""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xmlns=""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xmlns=""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a:extLst>
              <a:ext uri="{FF2B5EF4-FFF2-40B4-BE49-F238E27FC236}">
                <a16:creationId xmlns:a16="http://schemas.microsoft.com/office/drawing/2014/main" xmlns=""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xmlns=""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xmlns=""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xmlns=""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xmlns=""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xmlns=""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xmlns=""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xmlns=""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xmlns=""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xmlns=""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xmlns=""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CB91BB3-CD81-AF41-4CDC-F7206382CD04}"/>
              </a:ext>
            </a:extLst>
          </p:cNvPr>
          <p:cNvSpPr txBox="1"/>
          <p:nvPr/>
        </p:nvSpPr>
        <p:spPr>
          <a:xfrm>
            <a:off x="754659" y="1213951"/>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xmlns=""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xmlns=""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E96911-D599-DDBA-EC93-67F70EFB825C}"/>
              </a:ext>
            </a:extLst>
          </p:cNvPr>
          <p:cNvSpPr txBox="1"/>
          <p:nvPr/>
        </p:nvSpPr>
        <p:spPr>
          <a:xfrm>
            <a:off x="2653833" y="1232425"/>
            <a:ext cx="6098240" cy="3833229"/>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xmlns=""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xmlns=""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idx="4294967295"/>
          </p:nvPr>
        </p:nvSpPr>
        <p:spPr>
          <a:xfrm>
            <a:off x="3007150" y="468263"/>
            <a:ext cx="5694363" cy="768350"/>
          </a:xfrm>
        </p:spPr>
        <p:txBody>
          <a:bodyPr/>
          <a:lstStyle/>
          <a:p>
            <a:pPr algn="ct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4294967295"/>
          </p:nvPr>
        </p:nvSpPr>
        <p:spPr>
          <a:xfrm>
            <a:off x="2846387" y="1447080"/>
            <a:ext cx="5692775" cy="5168900"/>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xmlns=""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xmlns=""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xmlns=""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xmlns="" id="{262936C2-AAAA-56F3-CC09-99AAE3C8472B}"/>
              </a:ext>
            </a:extLst>
          </p:cNvPr>
          <p:cNvPicPr>
            <a:picLocks noChangeAspect="1"/>
          </p:cNvPicPr>
          <p:nvPr/>
        </p:nvPicPr>
        <p:blipFill>
          <a:blip r:embed="rId4"/>
          <a:stretch>
            <a:fillRect/>
          </a:stretch>
        </p:blipFill>
        <p:spPr>
          <a:xfrm>
            <a:off x="6020586" y="2360043"/>
            <a:ext cx="4858428" cy="2971800"/>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BC60FC-619B-61EB-3805-54F26FC6C30C}"/>
              </a:ext>
            </a:extLst>
          </p:cNvPr>
          <p:cNvPicPr>
            <a:picLocks noChangeAspect="1"/>
          </p:cNvPicPr>
          <p:nvPr/>
        </p:nvPicPr>
        <p:blipFill>
          <a:blip r:embed="rId2"/>
          <a:stretch>
            <a:fillRect/>
          </a:stretch>
        </p:blipFill>
        <p:spPr>
          <a:xfrm>
            <a:off x="385974" y="1915814"/>
            <a:ext cx="5163271" cy="2848373"/>
          </a:xfrm>
          <a:prstGeom prst="rect">
            <a:avLst/>
          </a:prstGeom>
        </p:spPr>
      </p:pic>
      <p:pic>
        <p:nvPicPr>
          <p:cNvPr id="7" name="Picture 6">
            <a:extLst>
              <a:ext uri="{FF2B5EF4-FFF2-40B4-BE49-F238E27FC236}">
                <a16:creationId xmlns:a16="http://schemas.microsoft.com/office/drawing/2014/main" xmlns="" id="{4E5FAC07-2AAD-E9F8-2A63-79518BF36A63}"/>
              </a:ext>
            </a:extLst>
          </p:cNvPr>
          <p:cNvPicPr>
            <a:picLocks noChangeAspect="1"/>
          </p:cNvPicPr>
          <p:nvPr/>
        </p:nvPicPr>
        <p:blipFill>
          <a:blip r:embed="rId3"/>
          <a:stretch>
            <a:fillRect/>
          </a:stretch>
        </p:blipFill>
        <p:spPr>
          <a:xfrm>
            <a:off x="5803941" y="1915814"/>
            <a:ext cx="5163271" cy="2896004"/>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4E1F065-0530-9A92-4C71-97ECCA508207}"/>
              </a:ext>
            </a:extLst>
          </p:cNvPr>
          <p:cNvPicPr>
            <a:picLocks noChangeAspect="1"/>
          </p:cNvPicPr>
          <p:nvPr/>
        </p:nvPicPr>
        <p:blipFill>
          <a:blip r:embed="rId2"/>
          <a:stretch>
            <a:fillRect/>
          </a:stretch>
        </p:blipFill>
        <p:spPr>
          <a:xfrm>
            <a:off x="981437" y="1980998"/>
            <a:ext cx="4372585" cy="2896004"/>
          </a:xfrm>
          <a:prstGeom prst="rect">
            <a:avLst/>
          </a:prstGeom>
        </p:spPr>
      </p:pic>
      <p:pic>
        <p:nvPicPr>
          <p:cNvPr id="7" name="Picture 6">
            <a:extLst>
              <a:ext uri="{FF2B5EF4-FFF2-40B4-BE49-F238E27FC236}">
                <a16:creationId xmlns:a16="http://schemas.microsoft.com/office/drawing/2014/main" xmlns="" id="{59512531-5AD7-F5CA-2F0B-CCC82D20A53F}"/>
              </a:ext>
            </a:extLst>
          </p:cNvPr>
          <p:cNvPicPr>
            <a:picLocks noChangeAspect="1"/>
          </p:cNvPicPr>
          <p:nvPr/>
        </p:nvPicPr>
        <p:blipFill>
          <a:blip r:embed="rId3"/>
          <a:stretch>
            <a:fillRect/>
          </a:stretch>
        </p:blipFill>
        <p:spPr>
          <a:xfrm>
            <a:off x="5838739" y="1980998"/>
            <a:ext cx="4477375" cy="2819794"/>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xmlns=""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xmlns=""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674D039-1D68-9C5B-BB7F-466A5F89184C}"/>
              </a:ext>
            </a:extLst>
          </p:cNvPr>
          <p:cNvPicPr>
            <a:picLocks noChangeAspect="1"/>
          </p:cNvPicPr>
          <p:nvPr/>
        </p:nvPicPr>
        <p:blipFill>
          <a:blip r:embed="rId2"/>
          <a:stretch>
            <a:fillRect/>
          </a:stretch>
        </p:blipFill>
        <p:spPr>
          <a:xfrm>
            <a:off x="377347" y="590118"/>
            <a:ext cx="3905795" cy="1933845"/>
          </a:xfrm>
          <a:prstGeom prst="rect">
            <a:avLst/>
          </a:prstGeom>
        </p:spPr>
      </p:pic>
      <p:pic>
        <p:nvPicPr>
          <p:cNvPr id="7" name="Picture 6">
            <a:extLst>
              <a:ext uri="{FF2B5EF4-FFF2-40B4-BE49-F238E27FC236}">
                <a16:creationId xmlns:a16="http://schemas.microsoft.com/office/drawing/2014/main" xmlns="" id="{85513EC3-A217-45A8-86F1-ACFA00EB4BBF}"/>
              </a:ext>
            </a:extLst>
          </p:cNvPr>
          <p:cNvPicPr>
            <a:picLocks noChangeAspect="1"/>
          </p:cNvPicPr>
          <p:nvPr/>
        </p:nvPicPr>
        <p:blipFill>
          <a:blip r:embed="rId3"/>
          <a:stretch>
            <a:fillRect/>
          </a:stretch>
        </p:blipFill>
        <p:spPr>
          <a:xfrm>
            <a:off x="4655010" y="590118"/>
            <a:ext cx="4277322" cy="5001323"/>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xmlns=""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xmlns=""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xmlns=""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0" y="1143000"/>
            <a:ext cx="10623550" cy="5257800"/>
          </a:xfrm>
        </p:spPr>
        <p:txBody>
          <a:bodyPr>
            <a:normAutofit fontScale="90000"/>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
            </a:r>
            <a:br>
              <a:rPr lang="en-US" dirty="0"/>
            </a:br>
            <a:r>
              <a:rPr lang="en-US" dirty="0"/>
              <a:t/>
            </a:r>
            <a:br>
              <a:rPr lang="en-US" dirty="0"/>
            </a:br>
            <a:r>
              <a:rPr lang="en-US" dirty="0"/>
              <a:t/>
            </a:r>
            <a:br>
              <a:rPr lang="en-US" dirty="0"/>
            </a:b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en-US" dirty="0">
                <a:latin typeface="-apple-system"/>
              </a:rPr>
              <a:t/>
            </a:r>
            <a:br>
              <a:rPr lang="en-US" dirty="0">
                <a:latin typeface="-apple-system"/>
              </a:rPr>
            </a:br>
            <a:r>
              <a:rPr lang="en-US" dirty="0">
                <a:latin typeface="-apple-system"/>
              </a:rPr>
              <a:t/>
            </a:r>
            <a:br>
              <a:rPr lang="en-US" dirty="0">
                <a:latin typeface="-apple-system"/>
              </a:rPr>
            </a:br>
            <a:endParaRPr lang="en-US" dirty="0"/>
          </a:p>
        </p:txBody>
      </p:sp>
      <p:pic>
        <p:nvPicPr>
          <p:cNvPr id="6" name="Picture 5">
            <a:extLst>
              <a:ext uri="{FF2B5EF4-FFF2-40B4-BE49-F238E27FC236}">
                <a16:creationId xmlns:a16="http://schemas.microsoft.com/office/drawing/2014/main" xmlns="" id="{EFD8C061-4D24-5DEC-A45B-CFD08BEFF035}"/>
              </a:ext>
            </a:extLst>
          </p:cNvPr>
          <p:cNvPicPr>
            <a:picLocks noChangeAspect="1"/>
          </p:cNvPicPr>
          <p:nvPr/>
        </p:nvPicPr>
        <p:blipFill>
          <a:blip r:embed="rId2"/>
          <a:stretch>
            <a:fillRect/>
          </a:stretch>
        </p:blipFill>
        <p:spPr>
          <a:xfrm>
            <a:off x="3252870" y="3536230"/>
            <a:ext cx="4890503" cy="692524"/>
          </a:xfrm>
          <a:prstGeom prst="rect">
            <a:avLst/>
          </a:prstGeom>
        </p:spPr>
      </p:pic>
      <p:pic>
        <p:nvPicPr>
          <p:cNvPr id="8" name="Picture 7">
            <a:extLst>
              <a:ext uri="{FF2B5EF4-FFF2-40B4-BE49-F238E27FC236}">
                <a16:creationId xmlns:a16="http://schemas.microsoft.com/office/drawing/2014/main" xmlns="" id="{693502A8-9A13-B751-24FF-1FF17CE94D1A}"/>
              </a:ext>
            </a:extLst>
          </p:cNvPr>
          <p:cNvPicPr>
            <a:picLocks noChangeAspect="1"/>
          </p:cNvPicPr>
          <p:nvPr/>
        </p:nvPicPr>
        <p:blipFill>
          <a:blip r:embed="rId3"/>
          <a:stretch>
            <a:fillRect/>
          </a:stretch>
        </p:blipFill>
        <p:spPr>
          <a:xfrm>
            <a:off x="3252870" y="4543286"/>
            <a:ext cx="3705742" cy="1038370"/>
          </a:xfrm>
          <a:prstGeom prst="rect">
            <a:avLst/>
          </a:prstGeom>
        </p:spPr>
      </p:pic>
    </p:spTree>
    <p:extLst>
      <p:ext uri="{BB962C8B-B14F-4D97-AF65-F5344CB8AC3E}">
        <p14:creationId xmlns:p14="http://schemas.microsoft.com/office/powerpoint/2010/main" xmlns=""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94268" y="331923"/>
            <a:ext cx="10623550" cy="6051550"/>
          </a:xfrm>
        </p:spPr>
        <p:txBody>
          <a:bodyPr/>
          <a:lstStyle/>
          <a:p>
            <a:pPr algn="ctr"/>
            <a:r>
              <a:rPr lang="en-US" dirty="0"/>
              <a:t/>
            </a:r>
            <a:br>
              <a:rPr lang="en-US" dirty="0"/>
            </a:br>
            <a:r>
              <a:rPr lang="en-US" dirty="0"/>
              <a:t>2. Comparing Actual and Prediction</a:t>
            </a: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9" name="Picture 8">
            <a:extLst>
              <a:ext uri="{FF2B5EF4-FFF2-40B4-BE49-F238E27FC236}">
                <a16:creationId xmlns:a16="http://schemas.microsoft.com/office/drawing/2014/main" xmlns="" id="{91CE9062-9FA5-9C52-2197-E3608802752C}"/>
              </a:ext>
            </a:extLst>
          </p:cNvPr>
          <p:cNvPicPr>
            <a:picLocks noChangeAspect="1"/>
          </p:cNvPicPr>
          <p:nvPr/>
        </p:nvPicPr>
        <p:blipFill>
          <a:blip r:embed="rId2"/>
          <a:stretch>
            <a:fillRect/>
          </a:stretch>
        </p:blipFill>
        <p:spPr>
          <a:xfrm>
            <a:off x="2919497" y="1889312"/>
            <a:ext cx="4105848" cy="4491318"/>
          </a:xfrm>
          <a:prstGeom prst="rect">
            <a:avLst/>
          </a:prstGeom>
        </p:spPr>
      </p:pic>
    </p:spTree>
    <p:extLst>
      <p:ext uri="{BB962C8B-B14F-4D97-AF65-F5344CB8AC3E}">
        <p14:creationId xmlns:p14="http://schemas.microsoft.com/office/powerpoint/2010/main" xmlns=""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0" y="677906"/>
            <a:ext cx="10671048" cy="768096"/>
          </a:xfrm>
        </p:spPr>
        <p:txBody>
          <a:bodyPr/>
          <a:lstStyle/>
          <a:p>
            <a:pPr algn="ctr"/>
            <a:r>
              <a:rPr lang="en-US" b="1" dirty="0"/>
              <a:t>Introduction</a:t>
            </a:r>
          </a:p>
        </p:txBody>
      </p:sp>
      <p:sp>
        <p:nvSpPr>
          <p:cNvPr id="5" name="TextBox 4">
            <a:extLst>
              <a:ext uri="{FF2B5EF4-FFF2-40B4-BE49-F238E27FC236}">
                <a16:creationId xmlns:a16="http://schemas.microsoft.com/office/drawing/2014/main" xmlns="" id="{F929DD8E-766C-14EF-5680-56C9C94455F1}"/>
              </a:ext>
            </a:extLst>
          </p:cNvPr>
          <p:cNvSpPr txBox="1"/>
          <p:nvPr/>
        </p:nvSpPr>
        <p:spPr>
          <a:xfrm>
            <a:off x="350181" y="2118799"/>
            <a:ext cx="9218026" cy="3239990"/>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61748" y="394931"/>
            <a:ext cx="10621962" cy="3485276"/>
          </a:xfrm>
        </p:spPr>
        <p:txBody>
          <a:bodyPr>
            <a:normAutofit/>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5" name="Picture 4">
            <a:extLst>
              <a:ext uri="{FF2B5EF4-FFF2-40B4-BE49-F238E27FC236}">
                <a16:creationId xmlns:a16="http://schemas.microsoft.com/office/drawing/2014/main" xmlns="" id="{8E08AC44-C40A-4750-2114-F66C158BE3F4}"/>
              </a:ext>
            </a:extLst>
          </p:cNvPr>
          <p:cNvPicPr>
            <a:picLocks noChangeAspect="1"/>
          </p:cNvPicPr>
          <p:nvPr/>
        </p:nvPicPr>
        <p:blipFill>
          <a:blip r:embed="rId2"/>
          <a:stretch>
            <a:fillRect/>
          </a:stretch>
        </p:blipFill>
        <p:spPr>
          <a:xfrm>
            <a:off x="2831627" y="2914936"/>
            <a:ext cx="6605451" cy="1336182"/>
          </a:xfrm>
          <a:prstGeom prst="rect">
            <a:avLst/>
          </a:prstGeom>
        </p:spPr>
      </p:pic>
    </p:spTree>
    <p:extLst>
      <p:ext uri="{BB962C8B-B14F-4D97-AF65-F5344CB8AC3E}">
        <p14:creationId xmlns:p14="http://schemas.microsoft.com/office/powerpoint/2010/main" xmlns="" val="8723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ctrTitle" idx="4294967295"/>
          </p:nvPr>
        </p:nvSpPr>
        <p:spPr>
          <a:xfrm>
            <a:off x="3506771" y="719170"/>
            <a:ext cx="4168775" cy="666750"/>
          </a:xfrm>
        </p:spPr>
        <p:txBody>
          <a:bodyPr/>
          <a:lstStyle/>
          <a:p>
            <a:pPr algn="ctr"/>
            <a:r>
              <a:rPr lang="en-US" dirty="0"/>
              <a:t>SUMMARY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type="subTitle" idx="4294967295"/>
          </p:nvPr>
        </p:nvSpPr>
        <p:spPr>
          <a:xfrm>
            <a:off x="1206631" y="1795430"/>
            <a:ext cx="8248454" cy="4343400"/>
          </a:xfrm>
        </p:spPr>
        <p:txBody>
          <a:bodyPr/>
          <a:lstStyle/>
          <a:p>
            <a:pPr marL="0" indent="0" algn="just">
              <a:lnSpc>
                <a:spcPct val="107000"/>
              </a:lnSpc>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0" indent="0" algn="just">
              <a:lnSpc>
                <a:spcPct val="107000"/>
              </a:lnSpc>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xmlns="" val="24391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idx="4294967295"/>
          </p:nvPr>
        </p:nvSpPr>
        <p:spPr>
          <a:xfrm>
            <a:off x="2422689" y="2988297"/>
            <a:ext cx="6523348" cy="3139125"/>
          </a:xfrm>
        </p:spPr>
        <p:txBody>
          <a:bodyPr>
            <a:normAutofit/>
          </a:bodyPr>
          <a:lstStyle/>
          <a:p>
            <a:r>
              <a:rPr lang="en-US" sz="8800" b="1" dirty="0"/>
              <a:t>THANK YOU</a:t>
            </a:r>
          </a:p>
        </p:txBody>
      </p:sp>
    </p:spTree>
    <p:extLst>
      <p:ext uri="{BB962C8B-B14F-4D97-AF65-F5344CB8AC3E}">
        <p14:creationId xmlns:p14="http://schemas.microsoft.com/office/powerpoint/2010/main" xmlns=""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idx="4294967295"/>
          </p:nvPr>
        </p:nvSpPr>
        <p:spPr>
          <a:xfrm>
            <a:off x="1885360" y="889901"/>
            <a:ext cx="6400800" cy="768350"/>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4294967295"/>
          </p:nvPr>
        </p:nvSpPr>
        <p:spPr>
          <a:xfrm>
            <a:off x="1659117" y="1909172"/>
            <a:ext cx="7005638" cy="4060825"/>
          </a:xfrm>
        </p:spPr>
        <p:txBody>
          <a:bodyPr/>
          <a:lstStyle/>
          <a:p>
            <a:pPr marL="114300" indent="0" algn="just">
              <a:lnSpc>
                <a:spcPct val="107000"/>
              </a:lnSpc>
              <a:spcAft>
                <a:spcPts val="800"/>
              </a:spcAft>
              <a:buNone/>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457550" y="654954"/>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xmlns=""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xmlns="" id="{43BC3899-37F7-0753-88BF-AD27161ABE54}"/>
              </a:ext>
            </a:extLst>
          </p:cNvPr>
          <p:cNvSpPr txBox="1"/>
          <p:nvPr/>
        </p:nvSpPr>
        <p:spPr>
          <a:xfrm>
            <a:off x="696479" y="1880178"/>
            <a:ext cx="8749179" cy="4524315"/>
          </a:xfrm>
          <a:prstGeom prst="rect">
            <a:avLst/>
          </a:prstGeom>
          <a:noFill/>
        </p:spPr>
        <p:txBody>
          <a:bodyPr wrap="square">
            <a:spAutoFit/>
          </a:bodyPr>
          <a:lstStyle/>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2088131" y="671849"/>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1564472" y="1777923"/>
            <a:ext cx="828653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xmlns=""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pic>
        <p:nvPicPr>
          <p:cNvPr id="9" name="Picture 8">
            <a:extLst>
              <a:ext uri="{FF2B5EF4-FFF2-40B4-BE49-F238E27FC236}">
                <a16:creationId xmlns:a16="http://schemas.microsoft.com/office/drawing/2014/main" xmlns=""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xmlns="" id="{EC917587-431E-A95F-70ED-0A2119E7E3B9}"/>
              </a:ext>
            </a:extLst>
          </p:cNvPr>
          <p:cNvPicPr>
            <a:picLocks noChangeAspect="1"/>
          </p:cNvPicPr>
          <p:nvPr/>
        </p:nvPicPr>
        <p:blipFill>
          <a:blip r:embed="rId3"/>
          <a:stretch>
            <a:fillRect/>
          </a:stretch>
        </p:blipFill>
        <p:spPr>
          <a:xfrm>
            <a:off x="4289610" y="4782337"/>
            <a:ext cx="2043953" cy="1247949"/>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5" name="Picture 4">
            <a:extLst>
              <a:ext uri="{FF2B5EF4-FFF2-40B4-BE49-F238E27FC236}">
                <a16:creationId xmlns:a16="http://schemas.microsoft.com/office/drawing/2014/main" xmlns="" id="{1A0A31DF-8C27-2129-C197-D012E017C812}"/>
              </a:ext>
            </a:extLst>
          </p:cNvPr>
          <p:cNvPicPr>
            <a:picLocks noChangeAspect="1"/>
          </p:cNvPicPr>
          <p:nvPr/>
        </p:nvPicPr>
        <p:blipFill>
          <a:blip r:embed="rId3"/>
          <a:stretch>
            <a:fillRect/>
          </a:stretch>
        </p:blipFill>
        <p:spPr>
          <a:xfrm>
            <a:off x="2225586" y="1649134"/>
            <a:ext cx="6611273" cy="2356473"/>
          </a:xfrm>
          <a:prstGeom prst="rect">
            <a:avLst/>
          </a:prstGeom>
        </p:spPr>
      </p:pic>
      <p:pic>
        <p:nvPicPr>
          <p:cNvPr id="9" name="Picture 8">
            <a:extLst>
              <a:ext uri="{FF2B5EF4-FFF2-40B4-BE49-F238E27FC236}">
                <a16:creationId xmlns:a16="http://schemas.microsoft.com/office/drawing/2014/main" xmlns="" id="{3DD551C8-D713-5A64-50A5-64D85396D912}"/>
              </a:ext>
            </a:extLst>
          </p:cNvPr>
          <p:cNvPicPr>
            <a:picLocks noChangeAspect="1"/>
          </p:cNvPicPr>
          <p:nvPr/>
        </p:nvPicPr>
        <p:blipFill>
          <a:blip r:embed="rId4"/>
          <a:stretch>
            <a:fillRect/>
          </a:stretch>
        </p:blipFill>
        <p:spPr>
          <a:xfrm>
            <a:off x="2225586" y="4264534"/>
            <a:ext cx="6611273" cy="2067213"/>
          </a:xfrm>
          <a:prstGeom prst="rect">
            <a:avLst/>
          </a:prstGeom>
        </p:spPr>
      </p:pic>
    </p:spTree>
    <p:extLst>
      <p:ext uri="{BB962C8B-B14F-4D97-AF65-F5344CB8AC3E}">
        <p14:creationId xmlns:p14="http://schemas.microsoft.com/office/powerpoint/2010/main" xmlns=""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pic>
        <p:nvPicPr>
          <p:cNvPr id="5" name="Picture 4">
            <a:extLst>
              <a:ext uri="{FF2B5EF4-FFF2-40B4-BE49-F238E27FC236}">
                <a16:creationId xmlns:a16="http://schemas.microsoft.com/office/drawing/2014/main" xmlns=""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xmlns=""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xmlns="" val="13487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5116</TotalTime>
  <Words>577</Words>
  <Application>Microsoft Office PowerPoint</Application>
  <PresentationFormat>Custom</PresentationFormat>
  <Paragraphs>89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Slide 1</vt:lpstr>
      <vt:lpstr>AGENDA</vt:lpstr>
      <vt:lpstr>Introduction</vt:lpstr>
      <vt:lpstr>Business Goal</vt:lpstr>
      <vt:lpstr>Technical Requirements</vt:lpstr>
      <vt:lpstr>Exploratory Data Analysis (EDA)</vt:lpstr>
      <vt:lpstr>Data Description of Data-set</vt:lpstr>
      <vt:lpstr>Slide 8</vt:lpstr>
      <vt:lpstr>Data Visualization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sony</cp:lastModifiedBy>
  <cp:revision>262</cp:revision>
  <dcterms:created xsi:type="dcterms:W3CDTF">2022-08-31T15:26:21Z</dcterms:created>
  <dcterms:modified xsi:type="dcterms:W3CDTF">2023-01-16T16:12:37Z</dcterms:modified>
</cp:coreProperties>
</file>