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8"/>
  </p:notesMasterIdLst>
  <p:sldIdLst>
    <p:sldId id="256" r:id="rId2"/>
    <p:sldId id="332" r:id="rId3"/>
    <p:sldId id="330" r:id="rId4"/>
    <p:sldId id="333" r:id="rId5"/>
    <p:sldId id="331" r:id="rId6"/>
    <p:sldId id="32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4ED72-0241-4935-B6EB-161E6902DEC7}" type="datetimeFigureOut">
              <a:rPr lang="en-US" smtClean="0"/>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CA217-4894-430C-BC32-B21A51A7DDEA}" type="slidenum">
              <a:rPr lang="en-US" smtClean="0"/>
              <a:t>‹#›</a:t>
            </a:fld>
            <a:endParaRPr lang="en-US"/>
          </a:p>
        </p:txBody>
      </p:sp>
    </p:spTree>
    <p:extLst>
      <p:ext uri="{BB962C8B-B14F-4D97-AF65-F5344CB8AC3E}">
        <p14:creationId xmlns:p14="http://schemas.microsoft.com/office/powerpoint/2010/main" val="187586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5/6/2015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828800"/>
            <a:ext cx="5334000" cy="2212975"/>
          </a:xfrm>
        </p:spPr>
        <p:txBody>
          <a:bodyPr>
            <a:normAutofit fontScale="90000"/>
          </a:bodyPr>
          <a:lstStyle/>
          <a:p>
            <a:pPr algn="ctr"/>
            <a:r>
              <a:rPr lang="en-IN" sz="3100" b="1" dirty="0"/>
              <a:t>Course </a:t>
            </a:r>
            <a:r>
              <a:rPr lang="en-IN" sz="3100" b="1" dirty="0" smtClean="0"/>
              <a:t>No: </a:t>
            </a:r>
            <a:r>
              <a:rPr lang="en-IN" sz="3100" b="1" dirty="0"/>
              <a:t>	SEWP ZC322 </a:t>
            </a:r>
            <a:r>
              <a:rPr lang="en-IN" sz="3100" dirty="0"/>
              <a:t> </a:t>
            </a:r>
            <a:r>
              <a:rPr lang="en-IN" dirty="0"/>
              <a:t>	</a:t>
            </a:r>
            <a:r>
              <a:rPr lang="en-US" dirty="0"/>
              <a:t/>
            </a:r>
            <a:br>
              <a:rPr lang="en-US" dirty="0"/>
            </a:br>
            <a:r>
              <a:rPr lang="en-IN" b="1" dirty="0"/>
              <a:t>Course Title: </a:t>
            </a:r>
            <a:r>
              <a:rPr lang="en-IN" b="1" dirty="0" smtClean="0"/>
              <a:t>Database </a:t>
            </a:r>
            <a:r>
              <a:rPr lang="en-IN" b="1" dirty="0"/>
              <a:t>Management Systems</a:t>
            </a:r>
            <a:r>
              <a:rPr lang="en-US" dirty="0"/>
              <a:t/>
            </a:r>
            <a:br>
              <a:rPr lang="en-US" dirty="0"/>
            </a:br>
            <a:endParaRPr lang="en-US" dirty="0"/>
          </a:p>
        </p:txBody>
      </p:sp>
    </p:spTree>
    <p:extLst>
      <p:ext uri="{BB962C8B-B14F-4D97-AF65-F5344CB8AC3E}">
        <p14:creationId xmlns:p14="http://schemas.microsoft.com/office/powerpoint/2010/main" val="1324700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BIOMETRIC </a:t>
            </a:r>
            <a:r>
              <a:rPr lang="en-US" dirty="0" smtClean="0">
                <a:effectLst/>
              </a:rPr>
              <a:t>SYSTEM</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a:t>
            </a:r>
            <a:r>
              <a:rPr lang="en-US" dirty="0" err="1" smtClean="0"/>
              <a:t>BioMetric</a:t>
            </a:r>
            <a:r>
              <a:rPr lang="en-US" dirty="0" smtClean="0"/>
              <a:t> </a:t>
            </a:r>
            <a:r>
              <a:rPr lang="en-US" sz="3100" dirty="0" smtClean="0"/>
              <a:t>system </a:t>
            </a:r>
            <a:r>
              <a:rPr lang="en-US" sz="3100" dirty="0"/>
              <a:t>provides many benefits to organizations. </a:t>
            </a:r>
            <a:r>
              <a:rPr lang="en-US" sz="3100" dirty="0"/>
              <a:t>It enables an employer to have full control of all employees working hours. </a:t>
            </a:r>
            <a:r>
              <a:rPr lang="en-US" sz="3100" dirty="0"/>
              <a:t>It helps control labor costs by reducing over-payments, which are often caused by transcription error, interpretation error and intentional error. </a:t>
            </a:r>
            <a:r>
              <a:rPr lang="en-US" sz="3100" dirty="0" smtClean="0"/>
              <a:t>Manual </a:t>
            </a:r>
            <a:r>
              <a:rPr lang="en-US" sz="3100" dirty="0"/>
              <a:t>processes are also eliminated as well as the staff needed to maintain them. </a:t>
            </a:r>
            <a:endParaRPr lang="en-US" sz="3100" dirty="0" smtClean="0"/>
          </a:p>
          <a:p>
            <a:r>
              <a:rPr lang="en-US" sz="3100" dirty="0" smtClean="0"/>
              <a:t>It </a:t>
            </a:r>
            <a:r>
              <a:rPr lang="en-US" sz="3100" dirty="0"/>
              <a:t>is often difficult to comply with labor regulation, but a time and attendance system is invaluable for ensuring compliance with labor regulations regarding proof of attendance.</a:t>
            </a:r>
          </a:p>
          <a:p>
            <a:r>
              <a:rPr lang="en-US" sz="3100" dirty="0"/>
              <a:t>Companies with large employee numbers might need to install several time clock stations in order to speed up the process of getting all employees to clock in or out quickly or to record activity in dispersed </a:t>
            </a:r>
            <a:r>
              <a:rPr lang="en-US" sz="3100" dirty="0" smtClean="0"/>
              <a:t>locations. In </a:t>
            </a:r>
            <a:r>
              <a:rPr lang="en-US" sz="3100" dirty="0"/>
              <a:t>the business world of today we all know one simple truth…TIME IS MONEY! We work to keep the amount of time it takes </a:t>
            </a:r>
            <a:r>
              <a:rPr lang="en-US" dirty="0"/>
              <a:t>to complete even the simplest tasks down to the </a:t>
            </a:r>
            <a:r>
              <a:rPr lang="en-US" dirty="0" smtClean="0"/>
              <a:t>minimum</a:t>
            </a:r>
            <a:r>
              <a:rPr lang="en-US" dirty="0"/>
              <a:t>.</a:t>
            </a:r>
            <a:endParaRPr lang="en-US" dirty="0"/>
          </a:p>
          <a:p>
            <a:endParaRPr lang="en-US" dirty="0"/>
          </a:p>
        </p:txBody>
      </p:sp>
    </p:spTree>
    <p:extLst>
      <p:ext uri="{BB962C8B-B14F-4D97-AF65-F5344CB8AC3E}">
        <p14:creationId xmlns:p14="http://schemas.microsoft.com/office/powerpoint/2010/main" val="270057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560" t="12266" r="50315" b="20942"/>
          <a:stretch/>
        </p:blipFill>
        <p:spPr bwMode="auto">
          <a:xfrm>
            <a:off x="1600200" y="152399"/>
            <a:ext cx="7034026" cy="675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713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VEHICLE COMPARER </a:t>
            </a:r>
            <a:r>
              <a:rPr lang="en-US" dirty="0" smtClean="0">
                <a:effectLst/>
              </a:rPr>
              <a:t>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Vehicle comparison is one of the most happening comparison when people opt and choose </a:t>
            </a:r>
            <a:r>
              <a:rPr lang="en-US" dirty="0"/>
              <a:t>a type of </a:t>
            </a:r>
            <a:r>
              <a:rPr lang="en-US" dirty="0" smtClean="0"/>
              <a:t>vehicle. </a:t>
            </a:r>
          </a:p>
          <a:p>
            <a:r>
              <a:rPr lang="en-US" dirty="0" smtClean="0"/>
              <a:t>The Vehicle Comparer Framework allows user to </a:t>
            </a:r>
            <a:r>
              <a:rPr lang="en-US" dirty="0"/>
              <a:t>find the most economical models available, or choose a specific vehicle and </a:t>
            </a:r>
            <a:r>
              <a:rPr lang="en-US" dirty="0" smtClean="0"/>
              <a:t>decide on purchasing the vehicle.</a:t>
            </a:r>
            <a:endParaRPr lang="en-US" dirty="0"/>
          </a:p>
          <a:p>
            <a:r>
              <a:rPr lang="en-US" dirty="0" smtClean="0"/>
              <a:t>Vehicle </a:t>
            </a:r>
            <a:r>
              <a:rPr lang="en-US" dirty="0"/>
              <a:t>Comparer Framework </a:t>
            </a:r>
            <a:r>
              <a:rPr lang="en-US" dirty="0" smtClean="0"/>
              <a:t> also allows you to compare the </a:t>
            </a:r>
            <a:r>
              <a:rPr lang="en-US" dirty="0"/>
              <a:t>performance, </a:t>
            </a:r>
            <a:r>
              <a:rPr lang="en-US" dirty="0" smtClean="0"/>
              <a:t>Engine Details and </a:t>
            </a:r>
            <a:r>
              <a:rPr lang="en-US" dirty="0"/>
              <a:t>running </a:t>
            </a:r>
            <a:r>
              <a:rPr lang="en-US" dirty="0" smtClean="0"/>
              <a:t>costs.</a:t>
            </a:r>
          </a:p>
        </p:txBody>
      </p:sp>
    </p:spTree>
    <p:extLst>
      <p:ext uri="{BB962C8B-B14F-4D97-AF65-F5344CB8AC3E}">
        <p14:creationId xmlns:p14="http://schemas.microsoft.com/office/powerpoint/2010/main" val="171134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385" t="13270" r="10692" b="23076"/>
          <a:stretch/>
        </p:blipFill>
        <p:spPr bwMode="auto">
          <a:xfrm>
            <a:off x="1580172" y="228600"/>
            <a:ext cx="6712966"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571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828800"/>
            <a:ext cx="5334000" cy="2212975"/>
          </a:xfrm>
        </p:spPr>
        <p:txBody>
          <a:bodyPr>
            <a:normAutofit/>
          </a:bodyPr>
          <a:lstStyle/>
          <a:p>
            <a:pPr algn="ctr"/>
            <a:r>
              <a:rPr lang="en-US" dirty="0" smtClean="0"/>
              <a:t>Thank You</a:t>
            </a:r>
            <a:endParaRPr lang="en-US" dirty="0"/>
          </a:p>
        </p:txBody>
      </p:sp>
    </p:spTree>
    <p:extLst>
      <p:ext uri="{BB962C8B-B14F-4D97-AF65-F5344CB8AC3E}">
        <p14:creationId xmlns:p14="http://schemas.microsoft.com/office/powerpoint/2010/main" val="2550518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1086</TotalTime>
  <Words>84</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Course No:  SEWP ZC322    Course Title: Database Management Systems </vt:lpstr>
      <vt:lpstr>BIOMETRIC SYSTEM</vt:lpstr>
      <vt:lpstr>PowerPoint Presentation</vt:lpstr>
      <vt:lpstr>VEHICLE COMPARER FRAMEWORK</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Heralgi, Channabasappa</dc:creator>
  <cp:lastModifiedBy>WIN764BIT</cp:lastModifiedBy>
  <cp:revision>75</cp:revision>
  <dcterms:created xsi:type="dcterms:W3CDTF">2006-08-16T00:00:00Z</dcterms:created>
  <dcterms:modified xsi:type="dcterms:W3CDTF">2015-05-06T13:16:37Z</dcterms:modified>
</cp:coreProperties>
</file>