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57" r:id="rId3"/>
    <p:sldId id="372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4" r:id="rId29"/>
    <p:sldId id="375" r:id="rId30"/>
    <p:sldId id="376" r:id="rId31"/>
    <p:sldId id="377" r:id="rId32"/>
    <p:sldId id="37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/>
    <p:restoredTop sz="92476"/>
  </p:normalViewPr>
  <p:slideViewPr>
    <p:cSldViewPr>
      <p:cViewPr varScale="1">
        <p:scale>
          <a:sx n="99" d="100"/>
          <a:sy n="99" d="100"/>
        </p:scale>
        <p:origin x="18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29:35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77 336 8355,'-9'7'-373,"2"-5"1,14 7 0,4-6-1,3 3 273,2-3 0,5 4 1,3-1-1,-1-3-8,0-1 0,0-2 1,-3 0-1,1-2 67,-1-3 0,-3 1 1,-1-6-1,-1-3 41,-5-1 0,3 3 0,-8 0 0,-1-1 27,-2-2 1,-2-2-1,0 0 1,0 0 249,0 0 0,-2-6 0,-2 1 1,-3 1-18,-2 2 1,6 1-1,-4-3 1,1-1 1186,1 1 1,-1 2-183,6 2 1,-1 2-1010,-5 3 0,5 6 0,-5 10 0,4 8-126,2 6 1,2 6 0,2 9 0,1 2-21,-1 1 1,5 8 0,0-4 0,1 1-97,1 1 0,-6-2 0,4 4 0,-2-4-249,-3-2 1,3 2-1,-2-7 1,-1-4-16,-2 0 1,-2-7 0,0-1 23,0-4 0,-2-4 0,-3-3 38,-6-6 1,2-3 0,-2-4 0,-1-3 208,-2-6 0,-4-9 0,-2-3 1,-3-4-61,-2-6 1,5 0 0,-3-4-1,2 5 61,-1 5 1,-1 4 0,4 7 0,-3 0 115,3 0 0,1 7 0,2 2 82,0 0-239,0 5 1,7-3 0,5 8 0,8 3-37,7-3 0,8 4 0,6-1 0,4-3-57,4-1 0,5-2 1,-1 0-1,6 0-50,3 0 0,1 0 0,-3 0 1,-3 0 113,-2 0 0,-1-2 0,-8-3 0,-3-4 51,-6 0 0,-3-5 0,-4 3 0,-3-3 290,-6-2 1,-3 0 0,-2-2 0,0-3-57,0-6 1,0-2-1,-2 1 1,-1 3-18,-3 2 0,-4-4 0,4 6 175,3 1 0,1 8-313,2 1 0,0 9 0,0 2 0,0 11-62,0 8 0,5 1 1,3 7-1,-1 1 36,0 3 1,5 6 0,-3 2 0,2 0-147,0 1 0,-1-3 1,4-5-1,-1 0-89,-2 0 1,-8 0 0,3-2 0,-3-1-329,2-2 352,-3-8-39,5 4 97,-7-6 1,0-7 0,-1-1-523,-5-2 681,4-1 1,-5-8 0,7-5 0,0-9 0,0-8 0,2-4-264,3-4-28,4 3 141,7-10 77,0 7-32,0 0 0,1 7 0,-1 4 1,0 5-20,0 5 0,0 4 0,0 7 0,0 0 341,0 0 0,-6 9 0,1 5 0,0 6-144,-2-1 0,5 4 0,-5 1 1,2-1-89,-1 0 1,1 4 0,5-6 0,0-1-19,0-3 1,7-1 0,2 0 0,2-1-73,0-5 1,-1 3 0,6-8 0,1-1-123,-1-2 0,0-2 0,-2-2 1,-2-2 67,-1-1 1,-5-8 0,3 3 0,-2-6 185,-4-6 0,-3-3 0,-3-7 0,-4 0-94,-2 0 1,-2-5-1,-5-2 1,-2-1 215,-3 1 0,-2 4 0,-7 8 1,-1 7-61,-2 8 1,-5-1 0,1 8-1,-4 1-78,0 3 0,0 8 0,5 5 0,-1 6-46,1 3 0,4 6 0,6-4 1,4 2-32,5 4 0,1-4 0,1 1 0,5 1 18,4-2 0,6 5 0,6-5 1,5 0-25,3-3 1,7 1 0,1-2-1,-1-3-93,2-6 0,-3 1 1,5-8-1,-2-1 41,-3-2 0,-4-2 1,-4 0-1,-3 0-62,-2 0 0,-1 0 1,-6 0-1,-2-2-446,-3-4 1,-4 3-1178,-7-8 1,-7 8 1746,-4-3 0,-10-3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2:17.9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16 161 8355,'-2'-11'-374,"-1"0"1,-3-1 0,3-2 1172,1-3 0,2 1 1,0 0-1,0 0 970,0 0-694,0 7-903,0 2 0,0 9 0,0 3 0,0 6 0,0 3 4,0 2 0,5 0 1,1 2-1,-3 4-130,-1 4 0,3 3 0,1-1 1,-3-1-8,-1 2 0,-2 1 0,0 2 0,0 0 20,0 0 0,0 0 0,0 0 0,0-1-1,0-5 1,0 3 0,0-8 0,0-1-15,0-2 1,5-2-1,1 0-133,-3 0 0,4-6-214,-1 1 0,6-7-306,-1 1 0,-2-5-669,2-5 1,-6 1 0,4-7 1277,-2-1 0,5-2 0,-3-2 0</inkml:trace>
  <inkml:trace contextRef="#ctx0" brushRef="#br0" timeOffset="585">401 417 8258,'-9'-2'-79,"2"-1"675,0-2 0,5-3-2,-3 3 0,1 3 456,-1-3-913,3 3 0,-3 7 0,10 1-110,6-3 1,3 1 0,2 0 0,2 1-189,3-2 1,-1-1 0,6-2-1,3 0-57,1 0 1,-3 0 0,0-2 0,-1-1-378,-1-2 575,6-8-175,-14 11 87,7-5 0,-8 0 0,-2-4 71,-3-3 0,-6 3 0,-10 2 0,-6 1 169,-3-1 1,-4 3 0,-4-3 0,-4 2 43,-5 4 1,-1 1 0,-1 2 0,-3 0 110,-2 0 0,1 0 1,5 0-1,2 2 9,3 3 0,-2 2 1,8 6-1,3-3-78,6 3 1,-1 6 0,8 3 0,1-3-162,3-1 0,1-2 0,1 2 0,5 0-62,4-2 1,10 3 0,3-8 0,2 3-16,4 2 0,1-7 0,2-1 1,0-3-79,0 0 0,-5 1 0,0-6 0,-1 0-194,-1 0 0,4 0 0,-6-2 0,0-2-292,0-1 1,-1 0 0,-6 3-333,0-4 0,-2 3-1075,-3-8 1991,-4 8 0,0-5 0,2 8 0</inkml:trace>
  <inkml:trace contextRef="#ctx0" brushRef="#br0" timeOffset="984">962 289 8355,'-9'-7'478,"-5"-2"1,12-2-1,-5 2 67,0 2 0,5 0 145,-3 2 1,3 5-328,2 0 0,0 1 0,0 10-209,0 2 0,0 1 0,0 2 0,2 0-56,3 0 0,-3 0 0,5 0 0,0 0-192,4 0 0,-2-2 0,1-1 1,3-2-76,1 1 1,-3-3 0,0 0 0,1 0-175,2 0 1,8-6 0,-1 3 0,-1-5 163,-3-1 0,0 0 1,0-1-1,1-5 68,-2-4 0,7 1 1,-10-2-1,-1-2 164,3-1 0,-3-2 1,-1 0-1,-6 0 94,-3 0 1,3 0 0,1 0 0,-3 0-153,-1 0 1,-2 0-272,0 0 1,-7 7-261,-4 4 1,4 5-1,0 3-480,0 2 1,5 8 1015,-3-2 0,10 3 0,4 2 0</inkml:trace>
  <inkml:trace contextRef="#ctx0" brushRef="#br0" timeOffset="1659">1539 369 8479,'-9'-2'2723,"4"-3"-2632,3 3 1,4 0 0,2 10 0,3-1-213,2 0 1,1 3 0,6-4-136,1-3 0,-1 5 0,0-3-34,0-2 0,0-1 0,0-2 0,0 0 0,0 0-22,0 0 1,0-2 0,0-3 251,0-6 1,-7 2 0,-4-1 242,-3-3 0,-2-1 1,-2-2-1,-3 2 197,-6 3 1,-3-1 0,-4 4-1,-2 1-22,-1 0 1,-2-3-1,3 4 1,-3 3-69,-2 1 1,6 2 0,-3 2 0,4 3-45,2 6 1,0-2 0,2 1 0,3 3-153,6 1 0,-2 7 0,2 1 1,1-3 4,2-1 1,8 4 0,1-1-1,2-1-218,3-3 0,4-1 0,4 0 0,3-1-11,2-5 0,2 3 1,5-8-1,0-1-77,0-2 0,0-2 1,0 0-1,0 0-155,0 0 0,-2-2 0,-1-4 0,-4-4 235,-2-5 0,4 5 1,-6-3-1,-1-3 342,-3-3 1,-2-5 0,-3 3 0,-3-4 17,-2 0 1,-1-5 0,-6 3 0,0-5-90,0-5 0,0 3 0,0-4 0,0 5 14,0 1 1,0 7 0,-2 3 0,-2 4 45,-1 2 0,-6 6 0,4 1-144,-2 2 1,4 1-1,-4 8 1,2 3 7,3 6 1,2 9 0,2 3-1,0 2 68,0 3 1,0 3 0,0 2 0,0 3-54,0 1 0,0 3 1,2-5-1,2 3-128,1-3 0,8-1 0,-4-2 1,1 0-284,1 0 172,0 1 8,5-9-11,-7 7 1,5-13 0,-4 3 0,5-5-678,1-5 0,0 1-524,0-7 1,-5 1 1359,-1-6 0,-6 0 0,3 0 0</inkml:trace>
  <inkml:trace contextRef="#ctx0" brushRef="#br0" timeOffset="2958">2854 321 8355,'9'0'133,"-2"-2"1,-7-3 377,0-6 1,-1 2-293,-5-1 0,-3 6 1,-7-1-1,0 1-87,0-1 1,0 3 0,-2-3-1,-1 3-71,-3 2 0,-4 5 0,2 2 0,1 2 91,0 4 1,2 1 0,3 4 0,0 1-4,2 3 1,-3-1 0,10-3 0,0 2-32,3 1 0,5 6 0,1-6 0,0-1-72,0-3 1,12 5 0,4-1 0,4-3-120,3-6 0,2 1 1,7-8-1,0-1 20,0-2 0,5-2 0,1 0 1,-3 0-14,-1 0 1,-2-7-1,0-4 1,-1-3 61,-5-2 1,-2 0-1,-8-2 1,-2-2 55,-3-1 0,-2-2 0,-6 3 0,2-3-55,-1-2 0,-9 0 0,-6-4 1,-3 4-112,-2 2 0,-6 4 1,1 6-1,0 4-242,-3 2 0,7-4 0,-7 6 138,1 2 1,5 1-1,-1 4 1,5 1-337,3 2 1,7 8 0,1-2-362,6 3 1,6 0 914,7-3 0,15 3 0,2-5 0</inkml:trace>
  <inkml:trace contextRef="#ctx0" brushRef="#br0" timeOffset="3399">3175 369 8355,'-16'-7'96,"5"3"336,1-6 0,4 4 1,-3-4 261,2-3 0,2 4-490,5-1 1,2 6 0,3-1-116,6 3 1,-2-3 0,1-1 0,5 3-158,4 1 0,-1 2 0,3 0 1,-3 2 36,-2 3 0,0-3 0,0 5 1,-1 0-17,-5 4 0,3 3 0,-6 2 1,0 0-247,0 0 0,-2 0 0,-5 0 1,0 0 11,0 0 1,0 0-1,-1 0 257,-5 0 1,3-1 0,-6-3 354,2-1-185,1-8 1,6 3-1,2-12 93,3-4 1,3-5-1,4-1 1,-1 0 74,1 0 1,2 0 0,4-2 0,2-1-174,1-3 1,1 1-1,-6 3 1,0-1-252,0-3 1,0 3 0,0 6-225,0 2 1,-2 6-1,-1-4-225,-3 2 0,-6 4 0,1 8-2106,-3 6 2665,-2 3 0,-7 9 0,-2 2 0</inkml:trace>
  <inkml:trace contextRef="#ctx0" brushRef="#br0" timeOffset="4455">3929 465 8355,'0'-10'-650,"0"-1"858,0 0 1,0 1-1,0-1 1,-2-2-1,-3 1 101,-6 1 1,-3-1 0,-2 5 0,0-1-8,-1 1 0,0 2 0,-3 5 1,-1 0-1,1 0 1,2 0 0,2 0-1,0 0-59,0 0 0,0 5 0,0 2 0,0 2-106,0 4 0,5 6 0,2 3 0,1-3-125,-1-1 0,5-2 0,-1 2 0,3 2-69,2 1 1,7-1 0,4-8 0,3-1-246,2 1 0,2-3 0,1 0 0,5-2 69,1-3 1,-4-2-1,6-2 1,-1 0-21,-1 0 1,4-8-1,-8-2 1,-1-4 145,-2-2 0,-2-1 0,0 0 0,-2-3 341,-3-1 0,1-8 0,-7 4 1,-1-1 5,-2-1 0,3-5 0,1-6 0,-3 1-108,-1-2 0,-2 5 0,0-4 0,0 6 228,0 6 0,-2-3 0,-1 8-63,-3 1 0,-1 4-293,2 5 0,1 6 1,-5 10-1,2 6 17,4 3 0,1 2 0,2 2 0,-2 2 28,-3 1 1,3 8 0,-4-3-1,5 3-96,1-2 0,1 6 0,3-4 0,3 0-69,2 1 1,-5 0-1,3 2 1,0-2-87,4-3 1,3-4 0,2-5-391,0 4 286,0-12 133,0 12 68,0-13-204,0-1-35,0 0 130,0-1 0,6-6 18,-1 5 0,0-6 10,-5-6 0,0 3 36,0-8 1,-5 1 148,0-7 0,-2 5-62,1-4 0,-1 3 137,-3-8 0,-5 2 0,5-1 113,-4-1 1,-4-6 0,-2 5 0,-3 3 666,-2 1-709,-2 9 0,-5-3 0,0 6 41,0 3 1,6 1 0,-1 4 0,-2 1 36,-1 3 0,4 6 1,1-1-1,0 3-92,0 2 0,5 0 0,-1 0 1,3 0-19,2 0 0,5 2 0,3 2 1,1 1-73,3-1 0,2-8 0,4-1 1,2-1-200,1-1 0,2 4 1,-1-8-85,4-1-256,-3-2 269,8-2 1,-12 0-247,8 0-53,-7 0 247,10 0 1,-12-2 135,3-4 120,-3-2-97,-2-9 1,-5 7 301,-1-1-188,-6 0 0,3-10 0,-7 0 1,0 1 16,0 2 0,0-3 0,0-2 0,0 0 371,0-1 0,0 3-15,0 5-282,0 0-43,7 7 1,-5 0-1,5 6 15,0-3 1,-3 1-1,7 5 1,1 0 23,2 0 0,2 0 1,0 0-1,0 0-7,0 0 1,6 0 0,-1 0 0,-1 2-33,-2 3 0,-2 4 0,-2 7-46,-3 0 0,1 2 0,-7 1 0,-1 3 25,-2-3 1,-2 1 0,0 0 0,-2 1 45,-3-1 0,3-1 0,-4 1 1,5 1-35,1-1 1,0-8-1,0-1 1,1 1 40,5 3-231,-4-7 1,6 5-21,-2-8-95,3 1 0,1-6 0,1 0-726,2 0 1,1 0 0,2 0-1483,0 0 2482,0 0 0,0-7 0,0-2 0</inkml:trace>
  <inkml:trace contextRef="#ctx0" brushRef="#br0" timeOffset="4634">5212 305 8141,'10'-2'508,"1"-3"0,-6 3 103,6-3 1,-6 3-2022,6 2 1410,-7 0 0,3 7 0,-7 2 0</inkml:trace>
  <inkml:trace contextRef="#ctx0" brushRef="#br0" timeOffset="4801">5292 562 8355,'-9'8'2566,"2"0"0,8-8-1405,5 0-1966,-4 0 805,12 0 0,-12-8 0,5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4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33 8553,'7'-16'1765,"-3"7"-967,7 4-471,-8 3-104,4 2 1,-1 7 38,-1 4 0,0 5-153,-5 5 1,0-3-110,0 3 0,0 2-114,0-1 1,-5-1-1,-2-3-1446,-2 3 1096,5-3 1,-10 5 463,4-7 0,-5 0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4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49 189 8081,'-2'-14'-388,"-3"3"0,1-3 1,-5 3 919,2-3 0,0-2 0,3 0 0,-1 0 713,2 0 0,1 0 480,2 0-1431,0 0 0,2 7 0,3 5-147,6 8 0,-4 10 0,0 9 0,-2 0-58,1 0 1,4 6 0,-4-2 0,-3 1-79,-1-1 0,0 3 0,1-3 0,3 1-24,-3-1 0,-1 2 1,-2-6-1,0 0-560,0 0 1,-2-2 0,-1-5-1,-3 0-734,3 1 0,3-1 1307,5 0 0,11 0 0,9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5.1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0 11541,'0'16'449,"0"0"0,0 2 1,0 2-493,0 1 1,-6 2 0,1-3 0,2 1-233,1-1 0,-4-2 0,1-2 0,2 0-906,1 0 1,2 0 1180,0 0 0,0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5.4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49 8355,'-2'-16'942,"-3"0"-88,3 7-352,-5 2 0,12 8 0,2 5 1,2 4-139,4 5 0,-4 1 0,-1 1 0,1 3-154,0 1 1,-3 8-1,2-2 1,0 1-248,-5-1 0,-1-2 0,-2-6 0,0 5-488,0 1 0,0-6 0,0 3 0,0-5-609,0-1 1,0-5 0,0 0 1133,0 1 0,7 3 0,2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6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113 177 8524,'0'-11'3076,"0"0"-2878,0 8 1,-2-4-126,-3 7 1,-4 0-247,-7 0 0,0 0 1,0 0 160,0 0 1,5-2 0,2-3-279,2-6 1,2 2 0,5-2 160,0-1 1,1-2 0,5-2 0,4 1 137,5 5 0,6-3 1,2 6-1,0 0 50,0 0 1,6 1 0,-4 6 0,2 0 155,-1 0 0,-4 2 0,3 2 0,0 3 129,0 2 0,-6 7 0,1 7 0,-6 2-305,-3 3 1,-8 3 0,3 1-1,-6-2-54,-6-3 1,-3 3 0,-7-3 0,0 3 55,0 2 0,-5-7 1,-2-4-1,-2-3-424,-4-2 0,6 0 0,0-1 0,2-5-109,-1-4 0,1-5 422,5-1 0,2-1 1,3-5-7,5-4 1,12-5-1,6-1 159,8 0 1,-2 2-1,3 2 1,-1 3 252,1 2 0,-3 1 0,5 6 0,-2 0 62,1 0 0,-1 0 0,-5 2-295,0 3 0,0-1 1,0 7-1,0-1 0,-1 1-21,-5 0 0,6-2 1,-1 3-1,4-3-807,1-2 1,-6 4-1,-1-4 1,1 0-1771,-2 0 2495,1 6 0,10-12 0,2 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6.2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39 8404,'9'-7'1327,"-3"-3"0,-5 1-627,-1-2 0,-5 9 0,0 2-512,1 9 0,2 5 0,2 2 0,0 0-200,0 0 0,-5 1 1,-2-1-1,0 0-1101,0 0 1,-4 0-1,4-2 1113,-2-3 0,-2 10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6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32 177 7944,'-5'-16'19,"0"0"0,-2 5 1,3 0 363,-1-1 1,-1-3-1,6-1 180,0 0 1,2 2 0,4 2-294,4 1 1,4 7-1,4-3 1,2 2-56,1 0 0,2-1 1,-3 6-1,1 0-138,-1 0 0,3 6 1,-1 1-1,-3 2 54,-1 3 0,-4 2 0,-3 2 1,-6 0-330,-3 0 1,-2 6-1,-2 1 1,-3-2-363,-6-3 1,-3 5 0,-4-10 0,-1-1-108,-3 3 0,1-7 325,5 3 1,0-2 79,0 2 1,9 1-1,7-6 564,8-3 1,7-1 0,3-2 0,1 0 36,2 0 1,6 0-1,-4 0 1,1 2 9,-1 3 1,3-1-1,-2 4 1,-1 1-174,0 0 0,-2-3 0,-5 4 0,-1 3-142,-5 1 1,3 4 0,-8 1 0,-1 3-162,-3-3 1,-1-1 0,0-2 0,-1 0-23,-5 0 1,-3 0 0,-7-1 0,0-3 30,0-1 0,-2-6 0,-1 4 1,-2-2 8,1-3 0,2-2 0,2-2 0,0 0-113,0 0 1,0 0 0,0-2-276,0-4 0,7 3 497,4-8 0,10 0 0,4-5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6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31 8355,'9'-7'457,"-4"-4"922,4 4 1,-7 2-1115,3 10 0,-5 4 0,-5 7 0,-4 0-414,0 0 0,-5 0 1,3 0-1,-1 0-223,1 0 1,-3 1 0,5-1 0,-2-2-938,1-3 1309,6 3 0,-3-5 0,7 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7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112 322 8355,'-16'-8'0,"7"5"0,2-6 0,2 0-96,0 0 0,-6 4 71,6-6 1,-8 0-1,4-5 1,0 0 0,2 0 200,0 0 0,5 0 0,-3 0 1,3 0-18,2 0 0,0-5 0,0-1 0,0 3-2,0 1 0,2 4 0,3 1 1,6 4 25,3 2 1,2 2 0,2 5 0,3 0 3,6 0 0,3 0 0,3 0 0,-1 2 165,0 3 0,0 4 1,-2 9-1,-1 1-166,-3 3 1,-1 4-1,2-2 1,-7 0-171,-8 5 0,-5 1 0,-7 4 1,-2 2-144,-3 1 1,-6-5 0,-10-5 0,-6 0-100,-3-2 0,-4 3 0,-2-6 0,-1-3-23,1-1 1,3-2 0,2-2 0,3-1 84,1-3 1,7-4 0,-1 3 268,3-2-135,9-2 0,4-5 1,10 0-1,6 0 456,3 0 1,4-5 0,2-1-1,3 3-181,2 1 0,-4 2 0,6 0 0,0 0-184,-2 0 0,3 0 0,-5 0 0,0 0-94,1 0 0,2 0 0,-3 2 1,1 1-342,-1 3 1,3 1-1,-4-4 1,-3 3-717,-1-3 0,-2-1 0,0 0-1034,0 3 2124,0-3 0,0-2 0,0-9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7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8355,'0'-16'4928,"0"7"-4697,0 2 0,0 8-739,0 5 1,6-3 0,-1 8 507,-1 1 0,5 3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49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81 225 8355,'-16'0'0,"0"0"0,1-2 0,3-1 0,3-4-14,2-2 297,1 5-148,6-3 0,8 2 0,2-1-16,5 3 1,2 1 0,5 2-95,4 0 0,5 0 1,1 0-1,2-2 0,3-1 64,6-3 1,5 1 0,5 3 0,6-1-8,4-3 0,2 1 0,3 5 1,3-2-112,2-3 1,8 3 0,4-5 0,1 1 39,1 1 0,7-6 0,-43 8 0,0-1 0,0 1 0,1-1 23,3 1 1,-1-1-1,-1-1 1,1-1-1,6 3 1,1-1-1,0 1 1,-1-1-68,1 1 1,1-1 0,7-1 0,1-1 0,-1 3 0,1-1 0,4 1 0,2-1 82,0 0 0,1 1 0,6-1 0,1 1 0,-1 1 0,0 0 0,1 0 0,1-1-117,3 1 1,1 0 0,0 1 0,0 1 0,1-1 0,0 2 0,0-1 0,0 0 92,-2 0 0,0 0 0,7 0 0,-1 0 0,-9-1 0,-1 2 1,2-1-1,-1 1-18,-1 2 0,0 0 0,-1-3 0,0 1 0,-3 3 0,-2 0 1,-3-2-1,-2 1 6,-4 0 1,-1-1 0,-3 1 0,-1 0 0,-3-2 0,1-1 0,-4 2 0,-1 0 38,-2 1 1,-1-1-1,-3 1 1,0 0 0,39-3-1,-6 0 100,-7 0 0,-2 0 0,-11 0 0,-9 0 101,-9 0 1,-6 0-1,-10 0 1,-3 0 608,-6 0-255,-10-7 1,-6-2-577,-10-7 1,-4 7-1,-7 3 129,0 5 1,5 1 0,0 0-1,-1 0-530,-2 0 0,-3 0 1,1 1-1,0 5-1253,0 4 1,-5-1 1621,0 2 0,-15 7 0,2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6:3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97 370 8355,'9'-7'360,"-2"-2"1,-7-7-1,2 0 1,1 0 0,3 0 1352,-3-1 0,-1 7-1293,-2-1 1,0 6-84,0-6 1,0 9-1,0 2-98,0 9 1,0 7 0,0 4-1,0 5 176,0 5 0,0 6 0,0 12-233,0 0 1,0 2-1,0 1 1,0 3-74,0-2 0,0 3 0,0 0 0,0 0-31,0 1 1,0 2-1,0-2 1,0-1-85,0 0 1,0-2 0,0-3 0,0 0-24,0-2 1,0 4 0,0-11 0,0 0 37,0-4 0,0 3 0,0-5 0,0-3 4,0-3 1,2-8 0,1 4-1,4-2-67,2-3 1,-5-8 0,3-3-271,0-2 1,-3-1-54,6-6 1,-6-2-1,1-3 1,-3-6-405,-2-3 0,-2-2 0,-1 0 0,-4 0-432,-2 0 1,0-1-1,-4 1 1213,3 0 0,-1-7 0,-5-2 0</inkml:trace>
  <inkml:trace contextRef="#ctx0" brushRef="#br0" timeOffset="642">113 466 7918,'0'-11'-2062,"0"1"2212,-7 6 1,3-9 159,-6 8 1,6-7-91,-1 1 1,3 2-1,0 0 1,-1 0 487,-3 0 1,1 4-330,5-6 1,-2 1 0,-1-6-142,-3 0 1,-1 5 0,3 0 0,-3-1-27,-2-3 0,6-1 1,-2 0-1,1 0-105,-1 0 0,3 0 0,-3 0 0,3 0 18,2 0 1,2 0 0,3 0 0,6 0-29,3 0 0,4 5 0,3 2 0,6 1-21,3-1 0,4 5 0,1-3 0,6 2 47,6-1 1,-3 1 0,12 5 0,-3 2-56,0 3 0,6 4 0,-3 9 0,-1 1-67,0 3 0,4 12 1,-6-1-1,-3 7-140,-5 4 190,-6 2-643,-7 3 390,0-1 0,-12 5 89,-4 1 0,-13-1 3,-3-5 0,-9 0 113,-12 0 0,-6-5 132,-10 0 0,-4-9-61,-7-2 1,-2-5 126,-4-6 1,4-5 0,-3 2 0,3-8 431,2-2-444,0-3-145,0-5 1,5 0-47,0 0 1,8 0-1,-3-2 1,6-1-1,5-5-2466,6 0-2104,3 4 4572,9-3 0,2 7 0,7 0 0</inkml:trace>
  <inkml:trace contextRef="#ctx0" brushRef="#br0" timeOffset="1492">1123 1075 8536,'0'-16'722,"-7"0"1,4 5 0,-8 1 39,-2-3 1,6 4-510,2-1 0,3-1 0,2-5-130,0 0 0,7 5 0,4 2 0,3 0-62,2 1 1,0 2 0,2-3 0,2 2-58,1 4 1,6 1-1,-4 2-3,2 0 0,-6 2 0,3 3 0,-4 6-44,-2 3 1,-2 9-1,-2 4 1,-3 3 0,-2 2-112,-3 0 1,-2 6 0,-2-1 0,0-1-62,0-2 1,0 3 0,0-1 0,-2-4 119,-3-4 1,1-8-1,-5 1 1,0-3 548,0-2 0,4-2 28,-6-3 0,8-6 0,-3-10-263,5-6 1,1-3 0,1-4 0,3-1-113,1-3 1,8-6 0,-2 1 0,1-3-246,-1-2 1,3-2 0,-3-2-1,1-1-115,-1 1 1,1 9-1,-5 4-125,2 0 1,-3 5-675,4-3-560,-6 10 912,3 4 0,-7 14 0,0 4-588,0 3 1288,7-5 0,9 5 0,9-5 0</inkml:trace>
  <inkml:trace contextRef="#ctx0" brushRef="#br0" timeOffset="1929">2117 1155 7745,'9'-16'-238,"-2"6"1,-7-1 680,0-1 1,6 3 0,-1-2 90,-1-2 1,-4 1 0,-4 0-1,-3 1-184,-2-2 0,-2 4 0,-5 1 1,-1-1-73,-5 0 1,3 5-1,-8-1-106,-2 3 1,-1 2 0,-2 0 0,0 2 0,2 3-42,3 6 0,-2 3 0,8 4 0,1 2-146,3 1 0,2 6 0,5-4 0,4 2-43,5 3 1,2-3 0,5 2 0,4 0-95,5-2 0,8-2 0,3-5 0,7-1-136,4-1 1,-1 4 0,5-11 0,0 0 23,0-4 0,-6-3 0,4-2 1,-1 0 96,-1 0 0,-1-2 1,-8-3-1,-3-6 249,-2-3 1,-3-4 0,-7-2 0,-5-3 316,0-2 0,-5-1 0,-8-6-221,-6-1 1,-3 3-1,-4 2 1,-3 3-1,-4 2-60,0 3 1,-6 8-1,5 3 1,-5 1-275,-1 5 1,6 1 0,1 2-713,2 0 0,1 7 0,8 4-336,3 3 0,6 2 1204,10 0 0,4 0 0,7 0 0</inkml:trace>
  <inkml:trace contextRef="#ctx0" brushRef="#br0" timeOffset="2604">2518 819 7836,'0'-22'0,"2"3"-32,3 4 0,-3-1 0,4 6 0,-5-5 0,-1-1 646,0 0 0,0 0 0,0 0-196,0 0 0,0 0 0,0 0 0,0 0 605,0 0 1,0 0-307,0 0 1,-1 2-493,-5 3 1,4 6-1,-3 10 1,3 8-56,2 6 0,0 6 1,0 9-1,0 2-78,0 1 1,7 8 0,2-3 0,2 5-122,0 1 0,-2-2 1,3-1-1,-3-3-144,-2 3 0,0-6 0,-3 0 0,1-1-8,-1-1 0,-3-5 0,-1-5 1,2 0 7,4-2 1,-5-2 0,5-7-245,-4 0 248,-2 0 1,0-9 163,0-7 0,0-7 1,0-11-1,-2-3 2,-4-6 0,5-3 1,-5-4-1,4-2-2,2-1 0,0-1 0,0 6 0,2 2-5,4 3 1,3 2 0,7 6 0,0-3 16,0 3 1,1 3 0,3 3-1,3 4 36,2 2 1,2 2 0,5 5 0,-2 0 51,-3 0 0,7 2 0,-6 3-63,1 6 0,-1 5 1,4 3-1,-1 5 1,-5 0-35,-4 5 0,-4 1 0,-2 2 0,-2 0-169,-3 0 0,-4 1 1,-7-1-1,-2-2 26,-3-3 1,-10 1-1,-8-7 1,-4-1 233,-6-2 1,1-2-1,-8-2 1,3-3 43,0-6 0,-1-3 1,6-2-1,0 0-23,0 0 1,7 0 0,4-2-1,3-3-251,2-6 1,7-3 0,3-2-1,5 0-736,1 0 1,0 0-1,1 0 1,5 2 876,4 3 0,12-11 0,3 5 0</inkml:trace>
  <inkml:trace contextRef="#ctx0" brushRef="#br0" timeOffset="2937">3400 803 8359,'0'-36'0,"-2"2"0,-1 6 312,-2 3 0,-1-2 1,6 6-1,0 1 398,0 2 1,0 7 0,2 3 0,2-1-112,1 0 1,2 5-1,-2-1-305,6 3 1,-2 2-1,0 2 1,0 3-89,0 6 1,-4 5-1,6 5 1,-1 6-6,-1 3 0,4 4 0,-6 4 0,0 3-61,0 0 0,-1 3 1,-6-5-1,0 2-135,0 4 1,0-1 0,0-1 0,0-5-156,0-5 1,0 5 0,0-3 0,0-2-150,0-5 1,0-7 0,0 4 0,0-2-164,0-3 1,0-7-1,1-3-490,5 3 1,-3-6-1,8-2 952,1-3 0,3-9 0,1-2 0</inkml:trace>
  <inkml:trace contextRef="#ctx0" brushRef="#br0" timeOffset="3393">3945 1043 7672,'-10'0'2970,"-1"0"-2435,7 0 1,-1 0 0,10 0-1,6 2-313,3 3 0,2-1 0,2 7 0,2-1-383,1-1 0,8 4 0,-3-6 0,5 0-143,1 0 0,0-2 0,0-5 0,0 0-45,0 0 0,-5 0 1,-2 0-1,-2 0 64,-3 0 0,-3-7 0,-2-3 0,-5-5 563,-4-1 0,-5 0 1,-2 0-1,-5 0 188,-4 0 0,-6-5 1,-6-1-1,-3 3-82,0 1 1,-10 4-1,3 3 1,-4 6-180,-3 3 1,5 2 0,-3 0 0,3 0-26,2 0 1,0 7 0,-1 5 0,3 6-51,3 4 1,4 6 0,9-1 0,2 1-76,1-1 1,7 7-1,-1-6 1,5 1-71,5 1 0,4 1 0,9 1 1,3-2-221,6-3 1,3 1 0,4-6-1,2-3-40,1-1 0,6-7 0,-5-2 0,-3-2-90,-1-4 1,3-1-1,1-2 1,-3 0-140,-1 0 1,-2 0 0,-1 0 0,-5-2-38,-4-3 1,-1 1-1,-3-6 1,-4-3-1006,0-1 1546,-6-2 0,6 0 0,-5 0 0</inkml:trace>
  <inkml:trace contextRef="#ctx0" brushRef="#br0" timeOffset="4129">4827 1027 8541,'-5'-11'385,"0"1"0,-1-1 0,6-5 989,0 0 1,0 5 490,0 1-1622,0 6 1,2 4 0,2 11-1,1 3-60,-1 2 0,-3 2 0,-1 1 0,0 5-83,0 1 1,0 1 0,0 6 0,0 0-102,0 0 1,0-5-1,0 0 1,0 0-216,0-2 0,2 0 0,2-6-2,1 3 0,2-6 0,-3-6-286,1 3 366,0-6 0,-5-2 0,0-10 200,0-6 1,0-8-1,0-5 1,-1-1-25,-5-3 0,5-8 0,-5-3 0,4-2-29,2-3 1,2 4 0,4 3 0,4 3-4,4 2 0,3 7 0,0 4 1,3 3 65,1 2 0,8 7 0,-2 4 0,3 3 102,2 2 1,0 7-1,0 4 1,-2 3-33,-3 2 1,2 2 0,-6 1 0,0 5-80,0 0 0,4 3 1,-6 5-1,-1-1-46,-2-5 1,-4 5 0,-3-6 0,-4 1-58,0 1 1,-5-7 0,3 1 0,-3-3 16,-2-2 0,-2-6 96,-3 1 0,-4-9 32,-7-2 1,7-7 0,3-11 0,5-3-51,1-6 0,0-3 1,1-4-1,5-2-47,4-1 1,6-8 0,6 2 0,5-1-139,3 1 1,7 6 0,2 10 0,1 7 102,-1 8 1,4 5 0,-6 7-1,-1 2 138,-3 3 0,1 6 0,0 10 0,0 4-46,-4 0 0,-8 11 1,-1-4-1,-5 1 78,-5 1 0,-4 0 1,-7 2-1,0 1 82,0-1 1,-2-2 0,-3-2 0,-4 0-79,0 0 0,-5-2 0,3-1 0,-3-4 4,-2-2 0,5-2 0,0-5-352,-1 0-883,5 0-1477,0-7 2561,7-2 0,7-14 0,2-2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6:39.8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558 514 7427,'0'-16'1562,"0"0"-681,0 7 1,-2 2 0,-3 7-531,-6 0 1,-3 0 0,-2 0-529,0 0 1,-2 0 0,-2 0 94,-1 0 0,-8 0 0,4 0 0,-1 0 175,-1 0 1,0-2 0,-3-3-1,2-4 108,1 0 0,7-6 0,-3 5 0,3-4 12,4-3 0,-3 0 1,10-3-1,0-3-141,4-2 1,3 4 0,2-6 0,2-2-30,3-1 1,4 3 0,9 2 0,3 2-38,6 4 0,3-5 0,2 3 1,0 3-7,0 6 0,0-1 0,0 8 0,1 1 132,-1 3 0,5 1 1,0 1-1,-1 5-1,-2 4 0,3 14 0,-1 6-118,-6 6 0,-5 10 0,-9 0 0,-2 8 1,-3 3 18,-5 3 1,-6-3 0,-8 2 0,-8 0-118,-9-2 1,-10 9-1,-4-7 1,-2-4 11,-4-4 0,-1-2 1,-4-3-1,0-3 25,2-6 1,-4-5 0,11-3 0,0-4 34,4-2 1,3-4-1,4-6 1,1-4-19,2-2 0,13-2 1,-2-5-29,2 0 0,7-7 0,3-4 0,8-3-73,6-2 0,10-5 1,3-1 54,2 3 0,2 1 0,5 4 0,0 1 0,0 4 114,0 2 1,4 2 0,-2 5 0,-4 2 16,0 3 1,-7 4-1,1 7 1,-3 0 234,0 0 0,1 2 1,-6 1-1,0 3-237,0-3 0,0-1 0,0-2 0,0 0-129,0 0 0,5 0 1,1-1-1,-1-3-129,2-1 0,-3-8 1,7 3-1,1-5-25,2-1 0,-3 0 0,0 0 0,0 0-819,-2 0 0,-2 0 0,-7-1 1050,0-5 0,-7-3 0,-2-7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6:45.7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6286 401 8355,'2'-14'-118,"3"3"0,-3 3 412,3 2 0,2 3 743,-1-8-569,-1 7 0,-5-5 636,0 4-728,0 3 0,-2-5-205,-3 7 0,3-2-127,-3-3 0,1 3-117,-1-3 0,3 5 0,-5 4 73,0 1 0,5 2 0,-3-2 142,3 6 1,0 3 0,-1 4 0,-3 2-47,3 1 0,1 8 0,0-3 1,-1 5-15,-3 1 0,-5 0 0,4 2 0,0 1-55,0 3 1,-5-1 0,1-5 0,-2-2-57,3-3 0,-4 3 0,3-5 0,-2 0-26,3-3 0,-5-1 0,7-3 0,-3-4-149,0 0 1,6-6-194,-6-3 0,8-5 312,-3-5 1,4-4 0,2-7 0,2 0 56,4 0 1,2-1-1,8 3 1,1 2 10,-1 1 0,0 6 0,0-4 14,0 2 0,0 1 1,0 6 272,0 0 0,0 2 0,0 2 0,0 3-148,0 2 0,0-4 0,2 4 0,1-2-129,3-3 0,4 3 1,-2-2-1,-1-1-153,0-3 1,5 1 0,-3 2 0,2 1-120,0-1 0,-8-2 0,3-2 1,-4 0-868,-2 0 0,0 0-1087,0 0 2233,-7-8 0,-2-1 0,-7-7 0</inkml:trace>
  <inkml:trace contextRef="#ctx0" brushRef="#br0" timeOffset="842">6847 321 6521,'0'-16'232,"0"5"0,0 1-61,0-3 1,0 4 60,0-1 0,6 4 0,1-3 289,2 2 0,-6-5 213,2 1 1,-3 2-255,-2-1 1,-2-1-272,-3-5 1,-2 0 0,-5 2 0,3 1 19,1 2 0,-4 6 0,1-6-137,-3-1 1,-2-1-1,0 3 1,0 3-36,0-1 1,-5 5 0,-3-6-1,1 2 13,0 3 0,-4 1 1,4-1-1,-2-1-3,-3 1 1,-3 2 0,-1 2-1,0 0 9,0 0 0,0 6 1,0 1-1,0 2 49,0 3 0,0 3 1,0 1-1,0 0-55,0 0 1,-6 7 0,1 4-39,1 3 0,2 2 0,2 0 0,0 0 0,0 0 45,0 0 0,5 2 0,1 2 0,-1 1-73,2-1 0,2 3 1,7 0-1,0 0-3,0 1 1,1 2 0,3-2 0,3 0 15,2 5 0,2-4 0,5 2 1,0 0-2,0-2 0,8 3 0,7-5 0,6 0-14,4 1 0,2-3 0,5-5 0,2 0-29,3 0 0,-1-5 1,6 0-1,3-1-30,1-1 1,2-1-1,2-8 1,2 0-11,1 0 1,1-6 0,-6-1-1,0-2 33,0-3 0,6-2 0,-1-2 0,-1 0-13,-2 0 1,-2-7 0,0-4 0,0-3 29,0-2 0,0-2 0,-1-2 0,-3-3 27,-1-2 0,-2-2 0,2-6 1,-6-3-10,-3-2 0,-2-11 0,0-3 0,-2-5 30,-3-4 0,-4-8 0,-9 6 0,-3-1-5,-6-3 0,-3 1 1,-4 7-1,-3 5 117,-6 5 0,-12 0 0,-7 1 1,-7 2 78,-4 3 0,-2 4 0,-5 7 0,0 2-110,0 3 0,5 4 0,2 7 0,0 2-265,0 3 0,5 4 0,-1 7 0,3 0-90,2 0 1,2 2 0,3 3 0,4 7-405,0 8 1,10-2-1,-1 5 1,3 0 646,2 4 0,6 3 0,-5 2 0</inkml:trace>
  <inkml:trace contextRef="#ctx0" brushRef="#br0" timeOffset="3166">6591 1620 8845,'0'-9'958,"0"0"1,1 6 621,5-3-325,-4 1-1150,5 5 0,-2 2 1,0 3-1,1 6-11,1 3 0,-5 4 0,3 5 0,-3 7-8,-2 6 1,0 9 0,0-3-17,0 5 0,5 2-92,0 5 0,1-4 42,-6 3 1,2 2 0,1 1-1,2-1 1,-1 0 14,-2-3 0,-2 0 0,2-1 0,1 1 14,2-6 0,1 1 0,-6-8 0,0 0 85,0 0 1,0-1 0,0-8 0,0-2-59,0-1 0,0-7 0,0 1 1,2-5 30,3-5-141,-3 3 0,12-12-156,-3 3 1,-4-5 18,-2-5 0,2 1-2157,-1-6-1234,-1-1 3562,-5-5 0,7 7 0,2 2 0</inkml:trace>
  <inkml:trace contextRef="#ctx0" brushRef="#br0" timeOffset="3799">6703 3384 8355,'0'-11'-27,"0"1"1312,0-3 0,0 4-911,0-2 1,0 10-1,0 1 1,0 9-225,0 5 1,0 2 0,2 2 0,1 3-30,3 6 1,-1-2 0,-5 2-1,0-1-91,0-1 0,0 5 1,0-5-1,0 2-158,0 0 0,0-8 0,0 3 0,0-4-90,0-2 1,0 0-859,0 0 77,0 0-688,0-7 1,-5-9 1686,-1-11 0,-6-3 0,3-2 0</inkml:trace>
  <inkml:trace contextRef="#ctx0" brushRef="#br0" timeOffset="4343">6575 3448 7916,'-15'-11'0,"3"1"-303,1-3 1,0 4 0,-3-1 336,4-3 1,-5 6 0,6 0 0,-1 2 777,-1-1 1,7-6-358,-1 1 0,3 2-270,2-2 1,2 3 0,2-5-55,1 2 0,7 2 0,-1-3 1,3 3-6,2 2 0,0-4 0,0 4 1,2 0 50,4 0 1,-3-4-1,8 6 1,0 1-46,-2 3 1,3 1-1,-6 0-128,-3 0 0,4 7 1,-1 5-1,-3 8 1,-1 5 0,-2 0 0,-5 5 1,0-3-1,-1 3-372,-1 2 1,-2 0-1,-7 0 1,0 0-1,0 0 0,-7 0 0,-5 0 0,-6 0 138,-4 1 1,-4-3-1,3-2 1,-2-3 87,-4-2 1,1 2 0,-1-5 0,2-4 3,-1-2 0,5 4 0,0-9 1,1 0 111,1-4 1,-1 2 0,6-1 175,0-3 1,0-1 498,0-2-365,7 0 1,4 0 160,10 0 0,4-2 0,7-1 1,0-3-220,0 3 0,2-4 0,2 0 0,3-1-146,2 1 1,2 2 0,3 3 0,0-1-206,2-3 1,-9-1 0,10 4 0,-5-3-314,-3 3 0,3 1 0,-6 0 0,-3-1-535,-1-3 1,-2 1 0,0 3 971,0-3 0,0 3 0,0-5 0</inkml:trace>
  <inkml:trace contextRef="#ctx0" brushRef="#br0" timeOffset="5092">7168 3175 8300,'0'-16'0,"0"0"-24,0 0 0,0 0 1,-2 2 262,-3 3 0,3-3 1,-5 5-1,1-1 32,1-1 1,-6 6 0,4-6 28,-2-2 0,-1 4 1,-6 1-179,0 0 0,0-2 0,0 4 1,0 1-110,0-2 0,-1 5 0,1-3 0,-1 1 100,-5-1 1,3 3-1,-8-3-19,-2 3 1,4 2 0,-1 0 0,-3 0 0,-1 0 67,-2 0 0,0 0 0,-2 2 1,-2 1 23,-1 3 0,-1 6 0,5-1 1,-3 3-106,-1 2 1,-1 0-1,6 0 1,0 0-54,0 0 1,-4 7 0,2 2 0,4 2-29,0 0 0,1 0 0,1 5 0,3 0 18,2 0 0,1 2 0,6 3 0,0 4 5,0 0 0,2 5 0,3-5 0,6 2-14,3 0 1,2 0 0,0 5-1,0 0 50,0 0-34,7-7 0,2 5-15,7-12 1,7 11-1,2-8 1,2-1 0,0-3-89,1 0 1,4-7-1,6-1 1,3-2 49,0-3 1,3 3-1,-4-1 1,1-3-5,3-1 0,1-7 0,-1-2 0,-1-1 24,1 1 1,-3-5 0,2 1-1,0-5-6,-2-5 1,5 1 0,-3-8 0,3-4-26,2-4 0,1-1 0,-3 3 1,-2-2 65,-1-1 1,-7-6 0,3 2-1,-3-1 38,-4-3 0,2-10 1,-11 5-1,0-5-51,0-6 1,-3-6-1,-10-5 1,-3-1 41,1-3 0,-7-2 1,3-3-1,-6 3 25,-3 3 1,-9 4 0,-1 9 0,-6 3 32,-4 5 1,0 1 0,-5 5 0,-1 5-56,-2 2 1,-3 9 0,4-2 0,0 8-242,0 3 0,0-4 1,1 6-1,3 1-1047,1 2 1,8 4 0,-1 3 1228,8 6 0,-3 10 0,6 4 0</inkml:trace>
  <inkml:trace contextRef="#ctx0" brushRef="#br0" timeOffset="6754">7280 1155 8355,'-16'-7'-288,"7"5"0,0-5 1,6 5-150,-3-3 658,-6 3 0,10-7 330,-3 4-128,3 3 0,4-10 278,3 6-513,-3 1 1,7 7 0,-4 1-28,6 3 0,3 6 0,2-3-139,0 0 1,6 5-1,1-3 1,0 3 0,0 2 0,6 2 0,-3 2 0,5 3-27,1 2 1,7 0-1,4 3 7,3-1 0,2 0 1,2 5-1,3 0 1,4 0 16,0 0 1,6 5 0,-4 2 0,3 1 48,2-1 0,6 5 0,3 1 0,1 3 71,3 0 1,-35-19 0,0-1-1,38 22 1,5 2-78,-1-2 0,-37-21 0,-1 0 0,38 21 1,-40-23-1,1 0-31,0 0 0,1-1 0,-1-3 1,0 0-1,3 4 0,1 0 0,-3-2 1,0 0 42,40 23 0,-41-25 1,1 0-1,36 22 1,1-4-6,-1-2 1,0 0 0,-12-5 0,-4 0 23,-6-4 0,1-1 1,-9 1-1,-6-3-13,-7-6 1,-7-3-1,-5-4 1,-6-1 292,-3-3 619,-2-6-844,-7 3 1,-4-7-1,-8-2 1,-4-1-122,-2-3 1,3 1 0,-3 3 0,1-1-371,-1-3-737,5 1-307,-10 5 1,12 2 564,-3 3 1,1 2 0,1 6 820,-3-3 0,-6-6 0,3 3 0</inkml:trace>
  <inkml:trace contextRef="#ctx0" brushRef="#br0" timeOffset="7325">10583 3159 8104,'-5'-10'856,"0"-1"1,-2 6-159,1-6 1,3 7-300,-8-1 0,7 5 0,-1 5 0,3 6-197,2 3 1,0 4 0,0 2-1,0 3-105,0 2 0,0-4 1,0 6-1,0 2-17,0 1 1,0 2 0,0-2 0,0-1-256,0-3 1,2-1 0,2 2 0,1-4-70,-1 0 0,-3-5 0,1 4-553,3-5 1,-3-1-1406,4 1 1452,2-9 1,-6-2-1,4-12 750,-5-4 0,-1-12 0,0-3 0</inkml:trace>
  <inkml:trace contextRef="#ctx0" brushRef="#br0" timeOffset="7745">10567 3448 8375,'0'-16'1091,"-7"0"1,7 2-912,0 3 1,7 4 0,9 7 0,0 0-140,0 0 0,2 0 0,2 0 0,1 0-295,-1 0 0,3 0 0,-2-2 0,-1-1-16,-2-3 1,-2 1 0,0 5 0,0-2 68,0-3 0,-5 1 1,-2-6 55,-2-3 0,3-1 0,-4-2 0,-3 0 387,-1 0 0,-2-2 1,0-2-1,0-1 191,0 1 1,0 2-1,0 2 475,0 0 0,0 6-472,0-1 0,0 9 0,2 2-282,3 9 1,-3 5-1,3 2 1,-3 2-85,-2 4 1,0 1 0,0 5 0,0-1-81,0 2 1,0-1 0,0 1-43,0-3 1,0-4 0,2 3-1,1 0 1,3-2 40,-3 0 1,-1-2 0,-2-5 0,2 0-683,3 0 0,-3 0-1385,3 0 994,-3 0 1,-2-8 1083,0-8 0,7-8 0,2-8 0</inkml:trace>
  <inkml:trace contextRef="#ctx0" brushRef="#br0" timeOffset="8409">11161 3047 8222,'0'-16'0,"0"0"-112,0 0 1,0 5-1,0 1 1,0-3 390,0-1 0,0 3 0,-2 2 0,-2 0-102,-1 1 1,-7 2-1,1-3 1,-2 0 38,3 1 1,-5 2 0,5-5 0,-5 1-12,-1 1 1,-5-5 0,0 5 0,-1-2-23,-1 0 0,0 8 0,-6-4 0,3 1-23,-3 1 1,-1 0 0,-4 5 0,-2 0-67,-1 0 0,0 1 0,3 3 1,-2 3-25,-1 2 0,-1 2 0,6 6 1,-2 5 25,-3 5 0,3 3 0,-3 2 1,3 2-43,2 3 1,5-1 0,0 7 0,-1 1-20,-2 2 0,5 3 0,3-3 0,4 0 17,2 2 0,0-3 0,2 8 1,3-3-84,6-2 0,3 0 1,2 1-1,2-3-117,3-3 1,6 3-1,10-5 1,6 0 103,3-4 0,3-3 0,0-2 1,3-1 40,1-5 1,13 3 0,-2-8 0,2-1-26,0-2 0,4-4 1,-1-2-1,1-3 2,1-2 1,-4-1-1,6-6 1,-1-2 61,-5-3 1,-1-4-1,0-7 1,0 0-15,-2 0 0,2 0 0,-13-2 65,-1-4 1,-2-3 0,-4-7 0,-1-2 0,-4-1-41,-2-3 0,0-12 0,-3 1 0,-1-7 52,-5-4 1,2-3 0,-7-1 0,0 0 1,-3 0 0,-5 5 0,-2 2 0,-5 4 74,-4 6 0,-12 1 0,-6 9 0,-8 1-118,-7 2 0,-3 4 1,-2 3-1,0 6 12,0 3 1,1 4 0,3 3 0,3 6-460,2 3 1,-2 2-1,7 0 1,5 0-598,4 0 1,-1 5 0,6 2 0,4 2 986,4 4 0,1 1 0,-5 2 0</inkml:trace>
  <inkml:trace contextRef="#ctx0" brushRef="#br0" timeOffset="9979">5789 1331 8369,'16'-16'617,"-7"7"176,-2 2-211,-7 7-341,0 0 1,-5 2 0,-3 2-156,0 1 1,-3 8 0,-5-3-1,0 4-8,0 2 0,-2 6 0,-2 1 0,-3 2 89,-2 3 1,-2 3-1,-5 3 1,0 1 5,0 3 0,-7 4 0,-4-1 0,-1 2 29,1 2 1,-9 10 0,4-7 0,-3 2-116,-5 0 1,1 3 0,-7 3 0,-1-1-55,-3 0 1,-7 6 0,0-3 0,-1 3-20,-3-2 1,36-26 0,0 0-1,-32 27 1,-2 1 9,0 1 1,8 1-1,-5 2 1,5 1 9,2-1 0,-2 2 0,8-8 0,-3 2 75,-3-3 1,1 3 0,2-8 0,1-1 65,3-2 1,8-7 0,0-2 0,7-2-40,4-3 1,1-4-1,8-4 1,2-3 20,1-2 1,7-1-1,-3-6 1,4 0-24,2 0 0,-2-7 1,10-2-1,-2-2-11,1 0 0,4 1 34,-4-6-212,6 0 1,-3-2-212,7-3 1,0 1 7,0-7 1,0 6 78,0-6 1,0 6-742,0-6-28,0 8 1,-2-4-2121,-3 7 988,3 0 2080,-5 0 0,7 0 0,0 0 0</inkml:trace>
  <inkml:trace contextRef="#ctx0" brushRef="#br0" timeOffset="10548">3047 4090 7664,'2'-17'145,"3"1"0,-2 0 1349,8 0 1648,-7 0-2687,3 7 0,-7 9 0,0 11-288,0 3 0,0 4 1,0 4-1,0 3-68,0-1 0,0 7 0,-2-5 0,-1 5-71,-3 1 0,-1-2 0,3-1 0,-1-3-157,2 3 0,1-4 1,2 0-1,0 0-89,0 0 0,0-6 0,0 3 44,0-5 0,0-1-855,0 0 0,2-7-2439,3-3 3468,4-4 0,7-17 0,0-3 0</inkml:trace>
  <inkml:trace contextRef="#ctx0" brushRef="#br0" timeOffset="11462">3384 4090 8346,'0'-9'216,"0"1"0,0 10-146,0 4 1,0-3 292,0 8-261,0-8 1,0 6 437,0-3-38,0-5-88,0 7-425,0-8-280,0 0 375,0 7 147,0-6-174,-8 7 0,7-7 80,-5 5 5,4-4-112,2 5-103,0-7 1,-5 1-21,0 5 1,-2-4 34,1 3 16,5-3 0,-7-1 44,8 5 194,0-4 122,0 5-109,0-7 1,-1 1-150,-5 5 1,-1 3 0,-5 5 0,1-2-18,-1-1 0,-3 0 0,-1 5 0,0 0-57,0 0 0,-5-5 0,-1-1 1,3 1-44,1-2 0,2 3 0,0-4-103,0 0 0,5-4 0,1 1-179,-3-3 203,6-2 0,7-2 0,11-1 0,5-4 41,5-2 0,-3 0 0,5-4 0,0 4 180,4 2 0,-4-3 0,0 4 0,-1 1 277,-1-2 1,2 5 0,-3-3-191,1 3 0,0 9 0,-6 4 1,-3 3-112,-1 2 0,-6 2 1,4 1-1,-2 3-132,-3-3 1,5-1 0,0 0 0,1 2-105,1 1 1,0-5-1,5-5 1,0-1-47,0-1 1,0 4-1,0-6 1,0 0-408,0 0 0,0-1 0,0-6 0,0 0-298,0 0 926,-7 0 0,12 0 0,-3 0 0</inkml:trace>
  <inkml:trace contextRef="#ctx0" brushRef="#br0" timeOffset="12151">3720 3913 8081,'0'-16'-266,"0"5"0,0 1 0,-2-3 737,-3-1 1,3-2-1,-5 0-233,0 0 1,4 5-1,-8 0 1,0-1-24,2-2 0,-5 3 0,2 0 0,-6-1-49,-4-2 0,-1-1 0,4 3 0,-5 3-3,-1 2 0,-1-6 0,-6 5 0,0-1-8,0 3 1,-1 4 0,0 2-1,-3 0 19,-1 0 1,-8 0 0,4 0-1,-2 2-23,1 4 0,1 3 0,-4 7 0,4 0-67,2 0 0,1 7 0,5 4 0,-1 1-18,2-1 0,-4 5 0,11-2-51,0 6 1,-3 3 0,6-2 0,4 6 0,4 3 28,3 3 0,8-1 0,-2 2 1,3 1-99,2 3 1,2 1 0,3-3 0,6 1 28,3-1 1,4-2 0,1-4 0,4-2-49,2-1 1,2-5 0,5 3 0,0-4 56,0-7 0,7 1 1,4-8-1,4-2-4,1-3 1,0 0 0,2-13 0,1-1-2,3-3 1,5-1 0,-4 0 0,2-1 37,3-5 0,3-3 0,1-7 0,-2 0 10,-3 0 0,2-5 0,-10-2 1,-3-2-26,-3-4 0,-9 4 0,1-3 0,-3-6 20,-2-7 1,-7-5 0,-6-2-1,-4-2 12,-5-4 1,-6-8 0,0-6 0,-8 2 31,-7 0 1,-10 13 0,-6-6-1,-3 7 89,-2 4 1,-6 2 0,-1 3 0,-2 8-202,-3 6 1,-1 6 0,1 7 0,3 2-291,1 3 1,-2 4 0,4 7 0,4 0-982,6 0 0,-1 7 1317,8 4 0,-7 10 0,3 4 0</inkml:trace>
  <inkml:trace contextRef="#ctx0" brushRef="#br0" timeOffset="13696">2710 5116 6498,'2'-11'136,"3"0"0,-3 6 1,3-6 247,-3-1 0,3 3-134,1-2 1,-1 1 17,-5-6 1,5 5 0,1 0 0,-1 6-8,-5-6 0,2 2 433,3-1-370,-3-5 0,5 12 113,-7-8-353,0 7 1,-2-3-67,-3 7 1,-4 0 0,-5 2-1,1 2-10,3 1 1,-1 8 0,-5-3 0,0 6 40,0 6 0,-5-3 0,-3 8 0,1 1 12,0 3 1,-5 3 0,1 3-1,-5 6-31,-6 3 0,-1 2 0,-5 0 0,1 0-26,-2 1 1,-3 0-1,-3 5 1,-3 3 10,2 0 0,-3 3 0,0-4 0,-2-1 35,-4 0 1,-1 6 0,0-4-1,1 0 69,2-4 1,6 2 0,-4 1-1,3-3-26,8-3 0,-2 7 0,7-9 0,-2 2-31,0 0 1,8-4-1,-4-1 1,1-4 14,1-2 0,-1-2 0,6-6 0,2-3 24,3-1 0,-1-6 0,6 4 0,3-2 2,1-3 0,2-4 0,2-4 0,1-3 290,2-1-50,8 4-258,-4-3 1,9 0 0,1-6-101,2-6 1,3 1-342,-3-3 0,-1 3-945,6 2 450,-6 0 0,1 2-1422,-10 3 2273,3 4 0,-5 7 0,7 0 0</inkml:trace>
  <inkml:trace contextRef="#ctx0" brushRef="#br0" timeOffset="14467">529 7601 8355,'-10'-9'-96,"1"2"366,2 0 0,-6 5 266,2-3 0,4 5-391,2 5 0,-2-1 0,1 7 0,3 3-37,1 5 1,-3-1 0,-2 5 0,-1 1 40,1 2 1,0-1-1,4 0 1,-4 0-154,-2 0 1,5-5 0,-3 3 0,2-2-47,-1 1 0,-1-1 0,4-5-116,-3 0 253,1 0-28,5-7 0,5-9 1,2-11-1,0-3 74,1-2 1,2-7 0,-4-4-1,-3-3-35,-1-2 0,3 0 1,1-2-1,-3-2-149,-1-1 1,3-6-1,1 6 1,-1 3-26,2 5 1,0 1-1,6 6 1,-3 3 89,3 1 0,1 2 0,2 2 62,0 3 1,0 4-1,0 7-6,0 0 1,0 0 0,0 2 0,0 3-77,0 6 1,1 3 0,-3 2 0,-2 0-36,-1 0 1,0 7 0,5 2 0,0 0-29,0-4 1,-2 3 0,-2-1 0,-3 2 47,-2 3 1,4-5 0,-5 1 0,-3-3 32,-1 0 0,-2 2 0,2-3 0,1 1-148,3-1 0,-1-8 0,-5-1-1199,0 2 300,0 1 0,-2-5 93,-3-4 942,3-3 0,-12-9 0,5-2 0</inkml:trace>
  <inkml:trace contextRef="#ctx0" brushRef="#br0" timeOffset="14700">513 7730 8151,'-16'0'-357,"0"0"0,2-2 2205,3-4-1018,-3 5-864,5-7 0,2 8 0,7 0-5,9 0 0,5 0 0,4 0 0,1 0-37,3 0 0,1 0 0,-2 0 0,4 0-209,0 0 1,6 0-1,-5 0 1,5 0-143,1 0 1,-6-5 0,-1 0 0,-2 1 426,-3 2 0,-9-5 0,3-2 0,-5-7 0</inkml:trace>
  <inkml:trace contextRef="#ctx0" brushRef="#br0" timeOffset="15434">1042 7265 8095,'0'-17'-365,"0"1"1,0 0 554,0 0 1,0 6 0,0-1 72,0-1 0,0-3-72,0-1 1,-7 2 0,-2 1 0,-1 5-49,-1 0 1,0 1 0,-5 4-1,0-4-30,0-2 0,0 5 1,0-1-1,0 1-54,0-1 0,-5 3 0,-3-3 1,1 3 34,0 2 0,-4 0 1,4 0-1,0 0-16,0 0 0,-6 0 0,4 0 0,-1 2 12,-1 3 1,0-1 0,-5 5 0,0 0 18,0-1 1,0 3 0,0 5 0,0 2-6,0 3 0,0-3 1,0 5-1,0 0-36,0 4 0,5 2 1,2 1-1,2 0-100,3 4 0,2 2 0,2-2 0,0 3 13,0 6 0,0-2 0,2 2 0,3 1 92,6 2 0,3 3 0,2-3 0,2-2 45,3-1 1,6-2 0,10 2-1,4-6-50,0-3 1,11-2 0,-4 0-1,2 0-14,0 0 0,3-5 0,2 0 0,0 0-74,1-2 0,-1-2 0,-4-5 0,3 1-171,-3 3 202,-1-1-93,6-5 1,-7-5 0,5-1 0,-4 1-1,-1-2 1,3-2-1,2 0 0,-1-5 1,-5 3-1,0-3 1,0-4-1,0-1 0,2-4-129,3-2 1,-3-2 161,4-5 1,-4-5 0,-2-1 133,0 3 0,0-6 0,-2-2 0,-1-3-23,-3-2 0,-6-2 0,1-4 0,-3-4-33,-2-5 1,-2-1 0,-3 0 0,-4 0 54,0 0 1,-5 0 0,2 1 0,-8 5 138,-7 4 1,-3-1-1,-4 2 1,-3 1-122,-6 2 0,-3 4 0,-2 1 1,0 4-157,0 2 1,0-4-1,0 6 1,0 1-51,0 3 0,1 2 0,3 3 1,3 3-424,2 2 0,1 2 1,6 5-1,0 0-830,0 0 1,2 1 1356,3 5 0,-3 10 0,5 9 0</inkml:trace>
  <inkml:trace contextRef="#ctx0" brushRef="#br0" timeOffset="17950">3448 5084 6962,'9'0'-808,"-2"0"841,-7 0 558,0 0-248,0-7 8,0 5-169,0-5 0,0 5 175,0-3 245,0 3-296,0-5 1,0 5 134,0-4-441,0 5 0,-7-6 0,-2 7 0</inkml:trace>
  <inkml:trace contextRef="#ctx0" brushRef="#br0" timeOffset="18543">3448 5036 8355,'0'16'1013,"0"0"1,5 5 0,2 2-827,2 2 1,0 2 0,3 5 0,-1 2-158,2 3 1,6 2 0,3 6 0,-1-2 24,2 1 1,-3 3 0,5 1-1,0 2-22,0 3 0,-6-1 0,4 5-88,0-2 28,-5-2 1,0 1-1,-7-2 1,-1-4 57,-1-4 0,4-3 0,-8 4 0,-1-4 110,-2-2 1,3-2 0,0-5-11,-1 0-37,-2 0 0,3 1 0,0-3 0,1-2-32,1-1 1,-4-7 0,6 1 0,0-3 12,0-2 0,0 0 0,3-2 0,-3-1 2,-2-3 1,4-4-1,-4 3 1,2-2-6,4-4 1,-4 1 0,1-1-41,3 3 0,-6 1 1,0-4-37,0 3 1,-5 1-1,5-3 27,0 1-57,-5 0 0,7 1-38,-4-1 1,-3 2-137,3-2 98,-3-3 1,-2 7 50,0-4 0,0-1 1,2 5 8,3-2 1,-3 5 20,3-1 0,-3-2 57,-2 2-40,7-1 1,-5 1 0,5-2 186,0-2-170,-5-1 1,7-1-61,-4 0 1,-3 2-75,3-1-107,-3-5 1,-2 8-286,0-3 0,0-3-837,0 8 1,0-6 1357,0 6 0,0-7 0,0 3 0</inkml:trace>
  <inkml:trace contextRef="#ctx0" brushRef="#br0" timeOffset="19033">4009 7297 7544,'-11'-15'0,"2"3"-1270,2 1 1435,2 0 0,5 1 0,-2-1 180,-3-1 1,3 3 674,-3-2-181,-4 7-839,7-3 0,-12 7 0,5 0 0</inkml:trace>
  <inkml:trace contextRef="#ctx0" brushRef="#br0" timeOffset="19217">3945 7184 8748,'16'0'450,"0"0"1,5 0 0,2 0 0,2 0-419,4 0 1,6 0 0,5 0 0,-1 0-240,0 0 208,6 0-178,-12 0 1,7 0-19,-8 0 1,-6 0 0,-1 0-434,-1 0 374,-10 0 134,-7 0 0,-14 0 1,-4 0-1,-3 0 27,-2 0 1,-2 6 0,-2-1 0,-1-1 177,1-3 1,8-1 0,1 0 639,-1 0-725,-2 0 0,-2 0 0,-1 0 0</inkml:trace>
  <inkml:trace contextRef="#ctx0" brushRef="#br0" timeOffset="19479">4249 7216 8355,'0'16'520,"0"0"1,6 6 76,-1-1 1,8 1 0,-3-5 0,5 3 0,-1 3-475,-4 2 0,5-3 1,-5 2-1,5 1-252,1 0 2,-7-5 178,5 10 1,-12-12-92,3 3 0,2-3 1,-2-2-1,-3 0 34,-5 0 1,-6 0 0,-9 0 0,-2-1-41,-1-5 0,-6 3 0,4-8 0,-2-1 45,-3-2 0,-3-2 0,1 0 1,2-2 47,1-4 1,7 3 0,-1-8 0,3-1-54,2-3 1,5-1 0,2 0-177,2 0 1,2 0-1,5 0-192,0 0 0,7 7 1,4 2-248,3 0 0,2 5 1,0-3-1,2 3-1055,3 2 1676,-3 0 0,5 0 0,-7 0 0</inkml:trace>
  <inkml:trace contextRef="#ctx0" brushRef="#br0" timeOffset="19826">4666 7056 8192,'0'-16'-324,"-1"0"1,-5 0 568,-4 0 1,2 5-1,3 1-2,3-3 0,-3 4 1,-2 0-128,-2 2 1,4-4-1,-6 4 1,-2 0-117,-1 0 0,-2-5 0,0 3 0</inkml:trace>
  <inkml:trace contextRef="#ctx0" brushRef="#br0" timeOffset="20287">4506 6880 8355,'-18'-9'0,"-3"2"0,-4 1 332,0 1 0,-5-2 11,3 1 1,2 5 0,-2-5 0,-1 5-1,-1 1 1,1 0-227,1 0 1,0 0 0,-5 0 0,0 0 0,0 0 1,-5 5 0,-1 4-1,3 1-20,1 3 1,2 10 0,-2-5 0,0 3-21,2 2 1,-7 6-1,10-1 1,2 6-63,3 4 1,2 5 0,6-4-1,2 0-2,3 0 1,-1 6-1,6-3 1,3 5 36,1 1 0,2 0 0,0 0 0,0-2 18,0-3 0,9 9 0,5-6 23,6-1-43,8 3-92,-3-14 1,13 10 26,-1-6 1,2-1 0,-1-5 0,4-2-1,5-3-147,1-6 1,5-3-1,1-3 1,-3-3 51,-1-1 1,-2-8-1,2 3 1,2-6 74,1-6 1,3 3-1,-5-8 1,3-1-21,-3-3 0,5-6 0,-3-2 0,1 0 145,1-1 1,-7-4-1,0 1 1,-9-3-46,-5-2 1,2-2 0,-2-3 0,-6-4-7,-3 0 0,-5-7 0,-8 1 0,-3-4-10,-2-1 0,-3-3 1,-10-1-1,-4 1-6,-5 0 0,-8-4 0,-4 7 0,-5 4 149,-5 4 1,1 10 0,-6 0 0,-1 9-89,2 7 0,-9 1 0,5 9 1,3 1-283,1 0 0,-2 2 1,6 5-1,1 2-404,2 3 0,4-2 1,3 10-1,4 3-2096,0 4 2699,12 8 0,-17-3 0,10 7 0</inkml:trace>
  <inkml:trace contextRef="#ctx0" brushRef="#br0" timeOffset="21304">4009 8339 8014,'0'-16'929,"0"5"237,0 0-1166,0 1 0,0-6 0,0 0 0</inkml:trace>
  <inkml:trace contextRef="#ctx0" brushRef="#br0" timeOffset="21819">4009 8259 12234,'-16'7'156,"0"2"0,0 9 1,0 1-139,0 3 0,0 11 1,-2 1-1,-2 4-98,-1 1 1,-8 5 0,3 1 0,-3 5 104,2 3 0,-6 6 0,2-5 1,-1-1 17,-3 2 1,-1-5-1,4 5 1,0-3 71,0-4 0,0 9 0,0-9 0,0 2 28,-1 0 0,1-2 0,2-2 0,2-3-93,1-5 1,7-5 0,-3 0 0,4-3 13,2-3 0,-6-3 0,11-4 0,-1 0-14,-1-6 0,7 2 0,0-7 102,0 0 254,5-2-309,-5-7 1,9 0-121,3 0 0,-3-2-140,3-3-32,-3 3 1,-2-7-378,0 4 59,0 3 1,-2-5 237,-3 7 1,1 5 0,-5 2 109,2 2 0,0-5 0,3 3 14,-1 0 296,0-5 1,3 5 539,-3-7-492,3 0-138,-5 0 0,7-2-358,0-3-824,0 3-803,0-5 248,0 7 1682,0 0 0,-7-7 0,-2-2 0</inkml:trace>
  <inkml:trace contextRef="#ctx0" brushRef="#br0" timeOffset="22581">2710 10311 6717,'-7'-9'-154,"5"-5"0,-5 5 0,2-2 1496,-1 1 0,1 4-349,5-4-993,0 6 0,-7-10 0,-2 5 0</inkml:trace>
  <inkml:trace contextRef="#ctx0" brushRef="#br0" timeOffset="23204">2662 10215 8520,'0'16'263,"0"0"1,0 0 0,0 2 0,0 2-240,0 1 1,-2 6 0,-1-4 0,-3 2 14,3 3 1,1 1 0,2-1 0,0-3 35,0-2 1,0 4 0,0-6 0,0-1 69,0-2 1,0-2 0,-2 0 122,-3 0-61,3-7-178,-5-2 0,5-14 1,-1-4-1,-3-3-11,3-2 1,-1-5 0,0-3 0,-1 1 4,2 0 1,1-5 0,2 1 0,0-3-63,0-3 1,0-4 0,0 1 0,0 4-65,0 4 1,0 3 0,2-4 0,1 4 70,2 2 0,6 2 1,-4 5-46,2 0 1,-3 5 0,4 2 27,3 2 0,-1 0 0,1 3 0,-3-1 75,3 2 1,1 1 0,2 2 0,2 0 5,3 0 1,-3 0-1,4 0 1,-5 2-17,-1 3 0,0-2 0,-1 8 0,-3 2-84,-1 1 0,-8 2 1,3 0-1,-6-2 0,-6-3 1,1 3-1,-9-3 1,-4 3-25,0 2 1,0-5-1,2-2 1,0 0-77,0-1 0,6-4-48,-1 1 216,7-3 0,-1-2 0,10 0 1,6 2 173,3 3 1,8-3 0,-1 3 0,0-1-38,3 1 1,-5-1 0,6 5 0,-2 0-84,-3 0 0,1 1 0,-1 6 0,-4 0-29,-2 0 1,2 6 0,-9 1-1,0 0-44,1 0 0,-3 4 1,-5-4-1,-2 2-31,-3 4 1,1-6 0,-7-2 0,-1-3 107,-2-2 0,-8 0 0,-1-2 0,0-1 68,0-3 1,-6-6-1,4 1 1,-1-3-71,-1-2 0,2 0 0,-3 0 0,3-2-3,1-3 1,1 1-1,5-6 1,1-1-150,2 2 1,3-5-394,-4 3 1,7-3-471,4-2 0,3 5 181,2 1 1,7 6 777,4-1 0,10-11 0,4-2 0</inkml:trace>
  <inkml:trace contextRef="#ctx0" brushRef="#br0" timeOffset="23439">3255 9942 7712,'16'-16'-1447,"-7"0"1767,-3 0 0,1 0 0,-2 0 1,0 0-40,2 0 0,-5 0 0,4 0 0,-5 0 14,-1 0 0,6 5 0,-1 1-49,-1-3 0,-3-1 1,-2 0-120,-5 3 1,3-2-1,-8 6-127,-1-2 0,-3 6 0,-1-4 0</inkml:trace>
  <inkml:trace contextRef="#ctx0" brushRef="#br0" timeOffset="23943">3255 9638 8924,'-25'0'542,"2"-6"0,5 1 1,-3 1-311,-6 3 1,2 1 0,-3 0 0,-4 0-105,-4 0 1,-1 0-1,3 0 1,-2 0-21,-1 0 1,-6 5 0,4 2 0,0 2-2,-1 4 1,-2 1-1,2 2 1,1 2-12,0 3 1,-6-1 0,5 6 0,-1 3-97,3 1 1,2 2 0,1 2 0,-3 2-18,3 1 1,6 8-1,3-3 1,-1 5 7,2 1 1,2 0 0,7-2 0,0-1 49,0-2 0,7-1 0,3 6 0,5-1 157,1-4-132,0 3 0,1-5 0,5 7-25,4 0 0,10-2 0,1-3 0,1-4-5,1 1 1,2-7 0,7 5 0,0-4-44,0-2 33,0 0 0,6-2 0,1-3-32,2-6 1,2 2-1,3-1 1,0-3 14,2-1 1,-7-7-1,11-2 1,0-2-25,-3-4 1,7-1-1,-3-2 1,-1 0 12,-2 0 0,-2-7 0,0-4 0,0-3 6,0-2 1,0-2-1,-1-1 1,-3-4 28,-1-2 1,-2-2-1,3-7 1,-3-2-22,-1-1 1,-3-13 0,-7 2 0,-1-4-7,-2-3 0,-10 0 0,1-6 0,-7 2 48,-4-1 1,-2 3 0,-6 0 0,-5 3 35,-5 8 0,-8-6 0,-6 8 0,-4 1-38,-4 2 0,-10 4 1,0 5-1,-3 0-30,-2 0 1,5 7 0,0 1 0,0 5-107,2 3 1,-3-2 0,6 11 0,3 0-432,1 0 1,2 1 0,2 6 0,3 2-841,5 3 1,5 6 0,1 9 1354,0 1 0,0 0 0,0-5 0</inkml:trace>
  <inkml:trace contextRef="#ctx0" brushRef="#br0" timeOffset="26243">4747 8066 8245,'-8'-9'229,"7"0"1,-6 6 261,-1-2 1,8-1-140,0 6 1,2 0-191,9 0 1,0 0-1,5 0 1,0 2-1,0 2-162,0 1 0,0 14 0,0-1 0</inkml:trace>
  <inkml:trace contextRef="#ctx0" brushRef="#br0" timeOffset="26593">5340 8660 8355,'37'46'2647,"1"-3"-1245,-8 3-1685,0-5 754,-5 7-546,7-7 1,0 5 71,0-3-101,-7-4 134,6 8 0,-6-13 21,7 3-5,0-3 88,-7-2 0,7-2 0,-2-3-53,6-6 0,-4 2 0,-6-1 0,1-3 30,-2-1 0,4-4 0,-8-1 0,-1-4 16,-3-2 0,-6 4 0,-2-4 351,-2 2 102,-1-6-168,-6 4 1,-2-7-333,-4 0-284,5-7 1,-12 4-143,8-8 1,-2 7-151,1-1 1,3 3 48,-8 2 0,6 0 0,-4 2-510,2 3 1,0-1 0,1 7 956,-4 1 0,-5 2 0,-1 2 0</inkml:trace>
  <inkml:trace contextRef="#ctx0" brushRef="#br0" timeOffset="27844">4891 8243 8355,'-5'-16'0,"-3"1"0,1 3 0,0 1 0,-4 1-160,6-7 0,-6 7-183,6-1 0,-6 6 398,6-6 0,-6 6 0,4-4 337,-2 2-208,6 1 0,-6 1 72,3 0 0,5-2 204,-5 1 284,5 4-154,1-5-431,0 7 0,0 2-31,0 3 1,1 4 0,5 7-28,4 0 0,5 0 0,2 2 1,3 2-21,1 1 1,8 8-1,-2-3 1,5 5 18,5 1 1,-3 0 0,5 2 0,-1 1-82,-1 3 1,2 1-1,-3-3-222,1 1 258,1 8-10,1-12 0,-5 12-200,3-8 198,-3 1-18,-2 1 0,6-5-87,-1 3 86,-7-3-39,1-2 1,-7-2 0,7-1 34,-5-2 0,3-2 1,-6 3-1,0-3 80,0-2 0,-1-1 0,-6-5 0,2 1 10,3-2 0,-8 7 1,3-10-1,-2-1-55,0 3 1,-3-6 0,-2 1 0,0 1 24,-1-2 1,1 0 0,4-6-126,-2 3 1,-1 4 0,6-4 33,0-3 1,-5-1 19,0-2 1,-6 5 4,6 1 0,-6-1 0,4-3-51,-2 3 0,0-3-169,-1 3 0,-5-1-202,5 1 185,3-3-254,-8 5-134,7-7 410,-8 0 1,-2 0-654,-4 0-240,5 0 562,-6 0 0,7 2-595,0 3 1127,0-3 0,-8 12 0,-1-5 0</inkml:trace>
  <inkml:trace contextRef="#ctx0" brushRef="#br0" timeOffset="29089">6510 9926 8355,'11'-5'0,"0"0"496,-8-8-170,4 4 0,-7-1 0,0-1-42,0-2 0,-7 1 0,-3 0-279,-5 1 0,-6 7 0,-2-1 0,-2 3 45,-4 2 0,-1 0 1,-2 0-1,0 0-29,0 0 0,0 7 0,0 2 1,0 2 142,0 0 1,7-1 0,2 8-165,-1 3 0,7-3 0,-7 5 0</inkml:trace>
  <inkml:trace contextRef="#ctx0" brushRef="#br0" timeOffset="29234">6029 9958 9058,'-5'18'809,"0"4"1,-1-5-1,6 7 1,2-3-620,3 0 1,10 6 0,8-6-1,2-3-35,3-5-71,10 1-240,-4-5 1,7 0 0,-4-4-1,4-3 1,2-2 0,-2 0-543,-2 0 317,-2 0 0,-5 0-116,0 0 318,-7 0-276,6 0 1,-19-2-461,4-3-129,-3 3 508,-4-12 1,-9 7 535,-11-4 0,-3-3 0,-2 5 0</inkml:trace>
  <inkml:trace contextRef="#ctx0" brushRef="#br0" timeOffset="29877">6895 9750 8355,'2'-14'-829,"3"3"616,-3-3 1,5 5 496,-7-7 1,2 0 0,2 0 114,1 0 0,0 5 0,-5 0-185,0-1 1,-5 3 0,-2 0-1,0 0-25,0 0 1,-6 0 0,2-3 0,-3 3-44,-2 2 0,-5-6 0,-2 4 0,-1-1-36,1-1 1,-5 6-1,1-4 1,-3 0-27,-2 0 1,0 5 0,-2-1 0,-2 3-39,-1 2 1,-2 0 0,3 0 0,-3 0 43,-2 0 0,3 7 0,-4 4 1,-3 3-5,-1 2 0,-2 0 0,1 2 1,3 4 10,1 4 0,2 5 1,-4 1-1,4 0-19,2 0 0,-4 7 1,6 4-1,1 3-52,3 2 0,1 0 1,1 2-1,5 2-44,4 1 1,10 1 0,3-6 0,2-2 29,3-3 1,9 3 0,8-3 0,6 3-24,8 3 1,5-7 0,6-1 0,4-2 34,5-3-18,1-2-733,0-2 736,7 0-32,-5-7-6,12 5 0,-10-12 2,7 4 35,-7-12 0,17 4 0,-15-12-21,10 4 1,-2-5-1,6-2 1,1-5-1,-1-4-55,-2-5 1,-2-3 0,-2-1 0,-3-4 106,-5-2 0,-5-4 1,0-6-1,-3-5 239,-3-1 0,-4-7 0,-9-7 1,-3-2-232,-6-3 1,-3-5 0,-4-4 0,-3-4 13,-6 0 1,-10-2 0,-6 11 0,-5 7-46,-5 5 0,-11 11 0,-9 4 0,-2 5-217,0 5 0,-5 9 0,-5 9 0,3 0-485,5 0 1,1 6 0,5-2-1,1 5 686,4 5 0,-8-3 0,8 5 0</inkml:trace>
  <inkml:trace contextRef="#ctx0" brushRef="#br0" timeOffset="32101">10471 4234 6224,'2'-11'1273,"3"0"1,-1 3-327,7-3-165,-8-3-500,4 12 0,-14-4 0,-4 10-289,-3 1 1,-2 8 0,0-2-1,-2 5 59,-3 5 0,1 2 0,-6 6 0,-1-3 41,2 3 1,-5 6 0,3 5 0,-5-1-5,-6 0 1,3 9 0,-8-3 0,-2-1-34,-1 3 0,-2-1 0,-2 2 1,0 0 33,2 0 0,-9 0 1,7 0-1,-1 1 76,1-1 0,-6-2 0,12 0 0,-1 1-39,-1 3 0,7-4 0,0-5 1,1-2-4,1-3 0,-1 3 0,8-2 0,2-1-26,1-2 0,5-8 0,-2-1 0,0-1-5,5-5 0,3-1 0,3-2 0,3 0 96,-3 0 0,-1 0-90,-2 0 1,0-5-283,0 0 317,7-8-52,2 4 0,7-9-16,0-3 0,-2 3-51,-3-3-112,3 3-57,-5 2 105,7 0-220,0 0-88,0-7 33,-7 5-538,5-5-139,-12 7 1,12 2-1,-4 3-699,5 6 0,-1 1 1700,-4-1 0,5 11 0,-6-5 0</inkml:trace>
  <inkml:trace contextRef="#ctx0" brushRef="#br0" timeOffset="32798">8691 6415 8328,'0'-16'241,"0"5"1,0 0 467,0-1 1,-2 5-208,-3 1 0,3 6 0,-3 6-302,3 4 1,2 5-1,0 2 1,0 3-9,0 1 0,0 6 0,2-4 0,2 2-155,1 4 0,2-4 0,-3 0 0,1 0-180,-2-1 1,1-4 0,0 1-1,1-3-22,-1-2 1,-3 0-1,1-1 84,3-5 1,-3-1 109,4-3 1,-5-6-31,-1 0 0,0-8 1,0-8-1,0 0-4,0 0 0,-5-5 0,0-2 0,-1-2-71,-1-4 1,5 4 0,-3-1 0,1-3-82,-1-1 1,3-2 0,-3 1 0,3 3 123,2 1 0,0 8 0,0-3 1,0 4 9,0 2 0,0 0 0,0 0 121,0 0 1,2 6-42,3-1 1,4 7 0,6-3 0,-3 2 46,-1 0 0,-1-1 1,6 6-1,0 0-66,0 0 0,1 0 0,-1 0 0,0 0-82,0 0 0,0 0 0,0 0 0,0 0-272,0 0 1,-6 0 0,1 2-583,2 3 1,-1-1 150,-1 7 1,-4-6 0,-9 6 746,-3 1 0,-4 2 0,-7-5 0,0-2 0</inkml:trace>
  <inkml:trace contextRef="#ctx0" brushRef="#br0" timeOffset="32997">8820 6399 8111,'-17'16'-612,"7"-7"1313,-1-4 0,6-2 239,-6 3-717,8-4 1,-3 5-217,12-7 0,2 0 0,8 0 0,0 0-325,1 0 1,-1 0 0,0 0 0,0 0-330,0 0 1,0 0 0,0 1-484,0 5 1130,-7-4 0,-2 12 0,-7-5 0</inkml:trace>
  <inkml:trace contextRef="#ctx0" brushRef="#br0" timeOffset="33239">8787 6655 8310,'-16'6'-41,"0"-1"205,0 7 1,0-5 0,2 6 319,3-2 0,-1-6 43,7 6-444,-1-8 1,6 6 0,2-5 57,3 1 0,-1 0 0,7-5 0,1 0-350,2 0 1,2 0 0,0 0 0,0-1-71,0-5 0,6 4 0,-1-3 0,-1 2-293,-2-3 1,-2 4-1,0-5 185,0 0 0,-6 5 0,-1-5 387,-2 0 0,6-2 0,-4-7 0</inkml:trace>
  <inkml:trace contextRef="#ctx0" brushRef="#br0" timeOffset="33864">9252 6110 8355,'0'-16'0,"0"0"0,-1 2 0,-3 1-29,-1 2 293,-1 1 0,5-1 39,-5 0 0,3 2 1,-8-3-97,-1 1 1,-3 2-1,-1-1 1,0 3-247,0-1 0,0 7 1,0-5-1,0 3 101,0-3 1,-2 5-1,-3-5 1,-4 5 12,0 1 0,-5 0 0,3 0 0,-3 1 34,-2 5 1,-2-3 0,-2 6 0,-3 0 2,-2 0 1,5 2-1,-3 5 1,2 0 61,-1 0 1,-1 7-1,3 4 1,-1 1-86,1-1 1,3 8 0,0-1 0,3 6-16,3 4 0,-1 2 0,7 3 0,3-1 1,5 0 0,1 5 1,6 1-1,3-1-52,1 2 0,4-5 0,3 4 0,6-4-16,3-2 1,4-6 0,3 1 0,6 0-18,3-2 1,2-2 0,2-7 46,4 0 0,3-7-231,7-3 0,0-5 0,0-2 48,0-5 0,6 3 0,1-8 0,0-1 75,0-2 0,4-10 1,-5-2-1,-1-5 118,2-1 1,-5-7-1,4-2 1,-5-1 74,0-1 0,-3-5 0,-3-7 1,-6-1-61,-3 1 1,-4-11 0,-1 0-1,-4-5 17,-2-5 1,-4-10 0,-8-3 0,-4 2-35,0 7 1,-7 3-1,0 11 1,-9 6-24,-5 3 0,-7 5 0,-4 8 0,-4 4-179,-4 7 0,-8-1 1,3 11-1,2-1-32,3 1 1,-5 2-1,3 7 1,3 1 92,3 3 96,9 6 0,-10-3 0,5 7 0</inkml:trace>
  <inkml:trace contextRef="#ctx0" brushRef="#br0" timeOffset="34985">11032 4506 8355,'0'-16'0,"-1"0"-481,-5 0 500,4 7 0,-5-5 1,7 3-1,0-3 359,0-2 1,0 0 0,0 0 41,0 0 1,0 5 0,0 1 774,0-3-253,0 6-744,0-7 0,0 19 0,0 1 1,0 6-63,0 4 0,6 7 1,-1 4-1,0 3-81,3 2 1,-7 7 0,6 4 0,-1 5 11,-1 6 1,6-3-1,-4 8 1,0 0-1,0-2 1,-1 5 0,-6-3 0,0 2 32,0-2-58,0 3 1,0-7 19,0 4 1,0 2 36,0-8 1,-6 0 1,1-4 1,0-3-9,5-3 1,0 1-11,0-6 1,0-1-30,0-5 0,0-5 28,0 0 0,0-8-174,0 3 12,0-5-121,0-1 63,0-7-169,0-2-441,0-7 315,0 0 183,0-7-109,0 6-2743,0-7 1632,-8 8 1470,7 8 0,-7 0 0,8 8 0</inkml:trace>
  <inkml:trace contextRef="#ctx0" brushRef="#br0" timeOffset="35660">11129 6286 8355,'-8'-16'730,"7"7"0,-6 0 150,7 4-586,0 3 1,0-3 0,0 10-53,0 6 0,0 3 0,0 4 0,0 2-91,0 1 0,0 8 0,0-3 1,0 3-156,0-2 0,0 3 1,0-5-1,1 2-90,5-1 1,-5-4 0,5 3 0,-4-2-37,-2-4 0,5-1 0,0-2 0,-1 0-2,-2 0 1,-2-5 0,1-2 0,3 0-26,1 0 1,2-6 45,-1 3 1,-4-6 0,5-6 42,0-4 1,-5 1 0,3-4 0,-3-3 25,-2-3 0,0-10 0,-2 4 0,-2-2 43,-1 1 1,-6-1 0,4-5 0,0 2 22,0 3 1,0-2 0,3 8 0,-1 0 47,1-3 1,3 7 0,1-5 3,0 4 1,1 4-1,3 2 1,3 3 98,2 2-145,-5-6 0,10 11 0,-4-3 1,-1-2 0,2 2-15,2 1 0,1 2 0,2 0-60,0-3 1,5 3 0,1-3 0,-3 3-62,-1 2 1,3 0 0,3 0 0,-1 0-130,0 0 1,-2 0-1,-5 0 1,0 0-423,0 0 0,-5 0 158,0 0 1,-8 2 0,1 2 497,-8 1 0,-5 7 0,-7-3 0</inkml:trace>
  <inkml:trace contextRef="#ctx0" brushRef="#br0" timeOffset="35902">11161 6463 8355,'-16'0'39,"0"0"393,0 0 84,7 0 1,0 5-105,3 0 0,6 1 0,0-6-325,9 0 0,7 0 1,4 0-1,1 0-135,-1 0 0,5 0 0,2 0 0,3 0-53,2 0 0,-2 0 0,-1 0 1,-3 0-623,3 0 0,-6-2 1,-1-2-1,-5-1-1113,-1 2 1836,0 1 0,-7-5 0,-2-2 0</inkml:trace>
  <inkml:trace contextRef="#ctx0" brushRef="#br0" timeOffset="36598">11722 6110 8355,'0'-16'-898,"0"7"1190,0-5-49,0 5 0,-2-7-61,-3 0 1,1 2 0,-5 1-1,0 2-47,0-1 1,4 3-1,-6 0 1,-1 0-13,-2 0 1,-8 4 0,-1-4 0,0 2-25,0 3 1,-6-3 0,3 2 0,-5 1 29,-1 2 0,0 2 1,-2 0-1,-1 0 3,-3 0 0,-4 2 0,2 4 0,1 4 74,0 5 1,0 1-1,3 1 1,-1 3-56,1 1 1,-3 8-1,1-2 1,3 3-12,1 2 1,2 5-1,0 3 1,2 1-43,3 3 1,4 2-1,7 3 1,1-1-113,5 0 1,3 0 0,7 2-1,0 0 104,0-2-31,7 11-12,2-24-150,14 19 3,-5-13-91,12 0 1,-5 3-108,7-6 275,0-1-213,0-5 0,5 0 39,1 0 141,-1-7 1,1-2 0,-1-7-1,1-1 69,1-5 1,-4-3 0,8-7 0,2 0 44,1 0 0,4-1 0,2-5 0,1-4 196,-1-5 1,3-6-1,-2-2 1,-1-2-169,-2-4 1,-2-1 0,-2-2 0,-3-2-43,-6-3 1,-3-4 0,-2-7 0,-1 0-49,-5-1 1,-2 0-1,-10-1 1,-3-2-15,-6 0 1,-3 6 0,-4-7 0,-3 4 54,-6 7 0,-11 2 0,-4 8 1,-6 0-32,-6 0 0,3 6 0,-8 1 1,0 1-226,2 5 0,-3 6 0,6 3 1,4-1-553,6 2 0,-2 2 1,5 7-1,0 0-1371,3 0 2142,-3 0 0,0 7 0,-7 2 0</inkml:trace>
  <inkml:trace contextRef="#ctx0" brushRef="#br0" timeOffset="40588">11465 3849 6598,'0'-9'15,"-7"2"1,5 5 0,-5-1 463,0-3-429,5 1 31,-5 5 25,0 0 0,5-2 2,-3-3-4,-4 3 132,7-5-87,-5 7-59,7 0 195,-7 0-147,5 0 227,-5 0-147,7 0 151,0 0-341,7 0 0,2 2 0,7 3-131,0 6 94,7-4 1,-3 9-21,7 0 110,-8 0-102,19 7 0,-10 0-18,15 4 81,-7-4-102,17 15 1,-3-10 91,14 15-725,0-8 673,0 12 1,9-4 35,8 10 6,-8-3-37,-24-19 1,1 0 0,34 21 15,-34-23 1,2 1-792,-3-1 1,0 0 793,2 3 0,1 1 0,-2-1 1,0 0 1,3 0 1,1 0 5,-4-4 1,0 1-8,1 3 0,1-2 0,-1-4 0,-1-2 34,1 3 1,0 0-30,0-2 0,0 0-122,-3-1 1,0 0 0,-3 0 0,-1 0 147,41 24-16,-3-7 31,-1 5 0,-8-12 305,-4 3-315,-10-3 108,-4-2 0,-9-5 179,-3 0 43,-4-8 20,-7 12 1,-7-19 127,-3 4 1325,-4-3-1275,-2-4 371,-7 5-684,-2-12 181,-7 5 0,-2-7-237,-3 0 1,1 0 0,-7 0-126,-1 0 0,-2 0 0,-2 0 143,0 0-268,-1-7 69,1 5-163,0-5 128,0 7 23,0 0 0,6 0-134,-1 0-795,0 0 462,2 0 1,0 0-624,4 0 690,3 0-1244,-5 0 759,7 0 287,-7 0-748,5 0 1339,-12 7 0,5-5 0,-7 5 0</inkml:trace>
  <inkml:trace contextRef="#ctx0" brushRef="#br0" timeOffset="41962">14695 5789 8087,'9'-2'-158,"-4"-3"1,0 2 428,-2-8 0,1 6 0,-6-4 0,-4 1-111,-4 5 1,-5 1 0,-1 2 0,-1 0-29,-5 0 1,-3 0-1,-7 2 1,0 1 47,0 3 0,0 6 1,2-1-1,1 5-80,2 5 0,3-3 0,-5 5 0,4 1-16,2 2 1,2-1-1,5 2 1,-1 1 44,1 3 0,6-1 0,1-1 0,2-3-159,3 3 1,4-1-1,5 1 1,6-4-43,3-2 1,10 4 0,1-6-1,-1-1-57,-2-3 1,3-6-1,0-2 1,0-2-62,-4-3 1,-3 3-1,-2-2 75,0-1 0,-7-4 0,-4-6 84,-3-4 0,-2 1 0,0-2 0,0-1 109,0-3 0,-5-1 0,-1 0 0,3 0 3,1 0 0,4 0 1,3 0-1,6 0-3,3 0 0,2 2 0,2 1 1,1 4 46,3 2 0,6 0 1,-3 4-1,2-3-25,0 3 1,-6 1-1,4 4 1,-2 1-56,-3 3 0,-8 6 1,-3-1-1,0 3-188,0 2 1,-5 0-1,1 0 1,-3 0 91,-2 0 0,-2 6 0,-2-1 1,-1-1-20,1-3 0,-3-1 1,2 0-167,1 1 1,3-1-678,1 0 64,0 0 1,1-7 848,5-4 0,3-3 0,7-2 0</inkml:trace>
  <inkml:trace contextRef="#ctx0" brushRef="#br0" timeOffset="42726">14993 5533 8355,'9'-7'-164,"-4"-4"259,-3 4 1,-2-8-72,0 5 0,-2 1 0,-1-2-8,-3-1 1,-6 3 0,1-2 88,-3-1 0,-2 3 0,0-2 0,-2 0 24,-3 2 0,1-3 0,-7 5 0,-1 0-5,-2 0 0,-8-4 0,-1 6 0,0 1 61,0 2 0,-9 2 1,3 0-1,0 0 10,-1 0 1,-6 6 0,-1 1 0,1 3-10,2 8 0,-3 0 0,0 9 0,1 1-56,2 3 1,-2 1 0,2 0-1,4 2-52,0 3 0,7 4 1,3 7-1,6 2-6,3 3 1,7-1 0,1 7 0,6 0-7,8-2 0,3 3 0,2-5 0,2 1-8,3-1 0,6 4 0,9-6 1,3-1-5,2-2 0,3-2 0,10-2 0,3-3-24,0-6 1,5-3-1,-2-4 1,8-1-10,7-2 1,-2-8 0,2 1 0,1-8-25,3-6 0,3-4 1,3-2-1,4 0-7,0 0 1,4-8 0,-8-2 0,1-5-12,1-1 1,-5-7 0,3-3-1,-4-5 5,-7-1 1,3-5 0,-9-4-1,-6-4-156,-7-5 0,-7-7 0,-5 0 0,-6-3-112,-3-6 1,-9-4-1,-4 1 1,-5-4 145,-5 0 1,-11 1 0,-13 8 0,-4 2 250,-5 3 1,-6 6 0,1 8 0,-3 4-134,-3 2 0,1 3 1,0 10-1,2 4-129,3 4 0,-3 10 0,3 2 1,-1 4-548,1 2 1,4 2 0,7 5 695,-1 9 0,1 8 0,0 8 0</inkml:trace>
  <inkml:trace contextRef="#ctx0" brushRef="#br0" timeOffset="49119">8820 7425 8102,'0'-16'322,"0"0"1,0 5 844,0 0 1,5 6 8,0-6-1007,8 8 0,-10-3 1,6 12-1,0 4 16,0 5 1,-5 1 0,1 2 0,-2 3-65,3 6 0,-4 3 0,5 2 0,-2 2-44,0 3 0,1-1 1,-4 7-1,1 1-21,2 3 0,6 2 1,-6 3-1,1 2 12,1-3 0,-5 5 0,3-3 0,-3-1-41,-2-2 0,0-2 0,0 0 0,0 0 23,0 0 1,0-2 0,0-1 0,0-4 19,0-2 0,0 4 0,0-6 1,0-3 10,0-5 1,-6-1 0,1-7-1,2-1-12,1-2 0,2-7 0,0-1 113,0 3-64,0-6 1,0-2-143,0-10 1,2-2 0,1-6-348,2 3 0,1-1-61,-6-5 1,0 5 0,2 2-2220,3 2-503,-3 2 3154,5 5 0,0 7 0,2 2 0</inkml:trace>
  <inkml:trace contextRef="#ctx0" brushRef="#br0" timeOffset="49990">9044 9413 8355,'-7'-16'0,"-2"0"254,0 0-80,2 0 1,2 5 0,-3 1 344,0-3 1,2 6 0,-3 0 19,2 0 0,0 5 0,3-1-292,-1 6 1,0 6-1,5 7 1,0 2-94,0 3 0,0-1 1,2 7-1,1-1-75,2-1 1,3 6-1,-5-7 1,3 3-86,-3 0 1,4-2 0,-1 2 0,-3-6-76,-1-3 0,-2-2 1,0 0-376,0 0 96,0 0 295,0-7 1,-2-7 0,-1-10-1,-3 0-94,3-5 0,1-1 0,0-4 0,-1-3 20,-3-6 0,1 2 1,3-2-1,-2-1 38,-1-3 1,0-1-1,5 0 1,0 0 76,0 0 0,0 2 1,0 1-1,0 4 45,0 2 0,0 2 1,0 5 34,0 0 1,2 2-1,3 1 267,6 2 0,3 6-253,2-6 1,2 8 0,1-4 6,3 0 1,6 5 0,-1-4-1,1 5 73,-1 1 1,3 0-1,-5 1-141,0 5 1,4 3 0,-8 8-1,-1 5 1,-2 5-17,-2 3 1,-6 2 0,-1 0-1,-2 0-76,-3 0 1,-2 0 0,-2 0 0,-2 0 15,-3 0 1,-4-1 0,-9-3 0,-2-3 45,-1-2 1,-2-1 0,1-6 0,-3 0-11,0 0 1,-5-5 0,3-3-1,-3 0 59,-2-5 0,5-1 1,2-2-1,1 0-75,-1 0 0,5-7 1,-1-2-1,5-2-75,5 0 1,-2 1 0,6-6 0,0 0-168,0 0 1,2 0 0,6 0 0,5 0-121,4 0 1,5 5-1,1 2 1,2 0-3,3 0 0,-3 6 0,5-3 411,0 4 0,-5-5 0,5-2 0</inkml:trace>
  <inkml:trace contextRef="#ctx0" brushRef="#br0" timeOffset="50603">9429 8964 8342,'0'-16'38,"0"0"39,0 0 1,0 0 0,-2 2 0,-1 1 77,-3 3 1,-6 4 0,3-4 0,-2-1 201,0 2-232,1-5 0,-6 10 1,0-5 40,0 2 1,-2-3-1,-2 2 1,-1 1-29,1 0 1,-5-4 0,-1 6 0,-5 0-19,-1-2 0,0 5 0,0-3 0,0 3 23,0 2 1,-6 0-1,-1 2 1,0 3 15,0 6 0,-4 3 1,4 4-1,-2 3-16,-4 6 0,6 3 0,0 4 0,2 1-40,-1 3 0,1 6 0,6-1 1,5 4-63,4 1 0,5 0 0,2 2 1,5 1 22,4 3 0,4 1 1,2-3-1,2 3 58,4 2 1,3-4-1,8 6 1,5 0-36,4-2 1,10 4-1,3-8-177,2-1 1,0-4 0,4-4 0,-1-3 0,4-2-41,4-3 0,3-9 0,-1-8 0,3-6-112,0-8 210,12-3 1,-15-4 73,10-3 1,2-4-1,3-9 1,-1-3 0,-4-4 57,-5 0 0,-4-11 0,-7 4 0,-1-3-104,-5-5 0,-2-1 0,-10-8 1,-3-5-66,-6-5 1,-5-5 0,-5-5 0,-6-6-281,-3-4 1,-11 1-1,-7 1 1,-9 6 109,-5 5 0,-8 2 0,-1 14 0,-4 6 414,-7 3 0,2 9 1,-5 7-1,3 3-340,2 8 1,1 0 0,3 8-1,3 3-431,2 1 1,1 15 595,6 3 0,7 10 0,2-1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10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354 304 8350,'14'-2'209,"-3"-3"1,-2 3 1263,-4-4-594,4 5-468,0 1 0,-4 1-283,-10 5 0,-6-4 0,-9 3 0,-1-3-138,1-2 0,-3 0 0,0 0 0,-2 0 26,-3 0 0,-1-2 1,2-3-1,4-6 124,0-3 1,7-2-1,-2 0 1,8 0-131,2 0 0,3-1 0,5 0 0,0-3 14,0-1 1,7-1 0,4 6-1,3 0-29,2 0 1,6 0 0,1 2 0,2 3 133,3 6 0,3 1 0,1 1 0,-2-3-20,-3 3 1,3 8-1,-5 6 1,2 3-79,-1 2 0,-6 7 0,1 4 0,-5 5-49,-5 6 0,1-3 0,-6 8 0,-3 1-77,-1 3 0,-9 1 0,-5-2 1,-8-1-83,-7-2 0,-8-3 1,-5 3-1,1-5 125,0-4 0,0-8 1,3-1 55,-1-2 1,-1-1 0,8-6 0,2-2-1,3-2-54,1-1 0,3-7 0,5 1-11,0-3 0,7-9 0,4-4-29,3-3 1,4-6 0,3 2 0,8 4 75,6 0 1,4 1 0,6 3 0,-2 3 179,1-1 1,2 7-1,1-5 1,-3 6 29,-1 6 1,-2-3-1,3 8 1,-3 0-127,-2-2 1,6 5 0,-4-4 0,2 3-237,-1-2 1,-6 3 0,3-5-1,-2 0-311,1-4 1,1 2 0,-3-1 0,1-3-255,-1-1 1,3-2 0,-2 0 0,-1 0 730,-2 0 0,5 0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10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48 8473,'-16'0'984,"2"-2"920,3-3-1616,4 3 1,9-5 0,3 7-317,6 0 1,3 0 0,2-2 0,0-1-357,1-3 0,0 1 0,3 5 1,3 0-642,2 0 1025,-5-7 0,10 5 0,-5-5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13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45 8692,'-9'-14'1766,"2"3"0,9-5 1,1 13-1889,3 6 1,4 1 0,-4 7 121,-3 1 0,6 2 0,0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11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367 274 8355,'15'-17'0,"-3"1"547,-1 0-270,0 0 0,-1 6 0,-1-1 268,-2-1 0,-1-3 0,-6-1-207,0 0 1,0 5 0,0 1-1,-2-3 1,-4 1-110,-4 1 0,-12-1 1,-4 6-1,-5 3-189,-1 1 0,-5 2 1,-2 0-1,0 2-81,-1 3 1,3-1-1,7 6 1,3 5-103,6 4 1,3 1 0,3 5 0,5 0 18,4 0 0,6-4 0,6 6 0,6 0 41,8-3 1,5 1-1,7-5 1,2 1-14,3-1 0,2 3 1,6 0-1,-4 0 61,-2 1 0,4-1 0,-6-2 200,-1 6-213,-2-4 34,-2 7 1,-7-10 0,-4 5 0,-5 0 0,-5-2 0,-8 0 0,-6-1 125,-8 1 0,-16-5 1,-6 1-1,-5-5-71,-1-3 0,-6-7 0,3 3 1,-3-2-40,2 0 0,-1 1 1,6-6-1,3-2 14,1-3 1,9 1 0,4-7 0,3-1-178,2-2 1,7-2 0,3 0-1,5 0-43,1 0 0,7-1 0,5 3 0,6 2-2489,3 1 2693,15 8 0,-9-12 0,12 6 0</inkml:trace>
  <inkml:trace contextRef="#ctx0" brushRef="#br0" timeOffset="398">1185 578 8355,'11'-16'0,"-2"0"240,-2 0 0,4 0 287,-6 0 0,0 0 0,-5 0 1,-1 0-1,-5 0-46,-4 0 1,-10 5-1,-3 2 1,0 2-336,-1 4 0,-4 1 1,1 4-1,-3 1-133,-2 2 1,2 8-1,1-1 1,4 6-142,2 4 1,2 1 0,6-2-1,5 4-100,4 0 1,4 5 0,2-3 0,0 2 63,0-3 1,9 3-1,6-8 1,6-1 97,4-2 1,2-2 0,5-2-1,0-2 61,0-1 1,0-7 0,0 1 0,0-3 82,0-2 1,0-7 0,0-4 0,-1-3 319,-5-2 0,-4 0 1,-12-2-1,-2-4-171,-1-4 0,-6-5 0,3-1 0,-6 0-131,-3 0 1,-8 0-1,3 2 1,-5 1-356,-1 3 1,-5 11-1,0 1 1,1 5-559,2 6 1,-3 1 0,0 2-384,1 0 0,9 2 1,6 3 1199,3 6 0,9 3 0,2 2 0</inkml:trace>
  <inkml:trace contextRef="#ctx0" brushRef="#br0" timeOffset="1339">1666 338 8423,'0'-31'0,"0"3"229,0 1 0,0 0 0,0-3 0,2 3 1,2 4 861,1 0 1,0 5-74,-5-3 1,6 8-797,-1 3 1,0 8 0,-5 2-1,0 11-63,0 8 1,-5 1 0,0 8 0,-1 4-17,-1 4 0,4 3 0,-6-3 0,2 1-76,3-1 0,-3 3 0,2 0 0,-1 0-40,-1 1 0,5-3 1,-3-5-1,3-2-561,2-3 1,7 3 0,4-5 0,3 0 21,2-3 1,0-4 0,2-4-1,2-2 85,1-1 1,8-7 0,-4 1 0,1-3 169,1-2 1,-6-6-1,6-1 1,0-2 168,-2-3 1,-2-8-1,-7-3 1,0-2 323,0-3 1,-2-3 0,-1-1-1,-4 0 1,-2 0 498,-4 0 1,-1 5-1,-2 2-216,0 2 0,0 2 0,0 5 133,0 0 1,-7 7-545,-4 3 0,4 6 0,2 6 0,3 5-135,2 3 0,0 4 0,0 3 1,0 4-107,0 0 1,2 5-1,3-5 1,6 2-20,3 0 1,2-8 0,0 4 0,0-1-19,0-1 1,6-1-1,1-8 1,0-1-120,0 1 0,6-5 1,-4-1 216,0-4 0,3-2 0,-5 0 1,0-2-1,1-2 184,-5-1 1,-3-9 0,-3-1-1,-4-4-107,-2-1 0,0-5 1,-4-2-1,3-3 309,-3-2 1,-1-5 0,0 1 0,1 4-74,3 4 0,-1 8 1,-5-1-47,0 3-242,7 9 1,-5 11 0,3 14-1,-1 7 27,1 2 1,-1 5-1,5-3 1,0 3-41,0 2 1,1-2 0,6-1-1,0-4-32,0-2 0,2 4 1,2-6-1,3-1-34,2-2 1,2-4 0,5-2-1,0-3 150,0-2 0,0-1 0,-2-6 0,-1-2 153,-3-3 1,-1-4 0,2-9-1,-4-2 63,0-1 0,-10-8 1,3 1-1,-2-6 35,0-3 1,-3-13-1,-2 0 1,0-5-198,0-6 1,-6 6 0,3 1 0,-4 6-65,-2 5 0,0 4 0,0 7 0,0 2 27,0 3 0,-6 9 0,-1 9-149,-2 2 1,4 2 0,-4 8 0,2 6-16,3 7 0,1 13 0,-1 3 0,-1 7 73,1 2 1,2 11 0,2-6 0,0 2-105,0 2 0,6-7 0,3 7 0,1-6-29,3 1 1,5-6 0,-8-2 0,5-3 15,1-2 0,0-1 0,0-5 1,0-4-321,0-4 0,0-8 0,0-1 0,0-2-289,0-3 0,-5-2 0,-3-4 1,1-3-702,0-6 1477,-5-3 0,3-17 0,-7-3 0</inkml:trace>
  <inkml:trace contextRef="#ctx0" brushRef="#br0" timeOffset="1513">2981 450 8260,'-16'0'97,"2"-2"0,1-1 1045,3-3 1,8 1-881,2 5 0,12 0 0,12 0 0,-1 0-278,0 0 1,5 0 0,-1 0 0,3 2-505,3 3 0,0-3 0,3 3 0,1-3-167,-1-2 0,-2 0 0,-2 0-43,0 0 0,0-2 730,0-3 0,0 3 0,0-5 0</inkml:trace>
  <inkml:trace contextRef="#ctx0" brushRef="#br0" timeOffset="1726">3623 370 8475,'10'-18'0,"-1"-2"0,0-3 467,0-2 1,2 6-1,3-3 1,-2 6-1,-3 4 2617,-2 1-2783,6 7 0,-11-1 1,3 10-1,-3 8-79,-2 7 0,0 4 1,0 9-1,0-1-78,0 0 1,0 0-1,0 0 1,0 0-260,0 0 0,-2 0 0,-1 0 0,-3 0-246,3 0 0,1-1 1,2-5-1,0-4-560,0-5 0,0 5 0,2-1 163,3-1 1,-1-8-1,6-3 1,3-2 757,1-3 0,2-2 0,0-2 0</inkml:trace>
  <inkml:trace contextRef="#ctx0" brushRef="#br0" timeOffset="2119">4312 562 8500,'14'-11'298,"-3"1"1,3-1 0,-5-5 0,2 2 293,0 3 1,-8-3-1,3 3-172,-5-3 0,-2-2 1,-5 2-1,-5 1-210,-3 2 1,-9 8-1,-4-2 1,-3 3-80,-2 2 0,0 0 1,0 2-1,2 3-65,3 6 0,4 5 0,7 3 0,0 3-161,0-3 0,7 4 1,3 1-1,5 0-33,1 5 1,3-4-1,6 0 1,7 0-42,2 0 0,7-6 1,2 3-1,3-6-161,2-6 0,0 3 1,0-6-1,0 0 5,0 0 0,0-1 0,0-8 1,-1-2 221,-5-1 1,3-9 0,-6-1 0,0-6 359,0-4 0,-7-2 0,-7-5 1,-2-2-146,-3-3 0,-2 1 0,-2-6 0,-2-1-88,-3 2 1,-4 3-1,-9 12 70,-4 4-63,5 5-533,-14 1 253,14 7-33,-14 2-681,13 7 613,-12 0 1,14 7-321,0 3 0,2 5 670,9 1 0,-1 0 0,6 0 0</inkml:trace>
  <inkml:trace contextRef="#ctx0" brushRef="#br0" timeOffset="2613">5002 402 8355,'-2'-27'0,"-2"2"0,-3 2 1634,-2 3-759,6 3 0,-12 6-100,5 0 0,-4 8 0,-3-1-608,1 8 1,2 5-1,2 8 1,3 5-87,2 4 0,1 5 1,6 3-1,0 1-26,0 3 0,6-1 1,1-5-1,3 2-203,8 3 1,0-5 0,7 2 0,0-7-6,0-4 0,3 2 0,8-7 1,2-4 70,-3 0 1,-1-6-1,-2-3 1,0-3 16,0-2 1,-1-7-1,-3-6 1,-3-5 349,-2-3 1,-2-8-1,-4 3 1,-3-5 12,-4-1 1,5-7 0,-6-4 0,1-1-120,1 1 1,-7 4 0,1 7-1,-3 1-37,-2 5 0,0 3-88,0 7 0,0 8 0,-2 8-71,-3 9 1,3 13 0,-5 4 0,1 5 125,1 1 0,0 0 1,6 2-1,5 1-8,4 3 0,5 1 0,3-3 1,1-1-135,3-4 1,6 1 0,-1-7 0,1 0-128,-1-4 0,1-3 0,-4-4 0,-1-3-5,0-6 0,4-3 1,-6-2-1,-1 0-114,-3 0 1,-2-2-1,-3-3-856,-1-6 1,-9-5-1,-2-4 1,-11-3 1134,-9-2 0,-12-9 0,-9-7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03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161 305 8355,'0'-11'0,"0"1"-66,0-3 1,0-1 1195,0-2 0,0 5 689,0 0-610,0 1-823,0 1-386,0 2 0,-7 14 0,-2 2 0</inkml:trace>
  <inkml:trace contextRef="#ctx0" brushRef="#br0" timeOffset="159">145 241 9413,'-2'32'1175,"-3"0"0,3 2 0,-3 3 0,3 6-969,2 3 0,0 10 0,-2 1 0,-1 1-154,-3 1 0,-1-2 1,2 4-1,-4-4-3,0-2 0,-3 4 0,5-6 0,-1-3-56,1-5 0,0-1 0,4-6 1,-3-3 2,3-1 0,-4-4 1,1-1-1,3-4 63,1-2 1,2-2 47,0-5-107,0-7 0,-7-9 0,-2-9 0</inkml:trace>
  <inkml:trace contextRef="#ctx0" brushRef="#br0" timeOffset="267">17 1251 9753,'9'-60'1637,"-4"-5"1,-3-2 0,-2-10-1598,0 8 0,0-10 0,-2 13 0,-1 4-16,-3 3 0,1 0 0,3 6 0,-1 3 34,-3 5 0,1-1 0,5 5 0,0 0 482,0 4-540,7-4 0,2 7 0,7-5 0</inkml:trace>
  <inkml:trace contextRef="#ctx0" brushRef="#br0" timeOffset="488">33 129 9810,'16'-27'916,"0"0"1,7 8 0,4-1 0,3 6 0,2 5 0,0 2-793,0 3 0,6 2 0,-1 6 0,1 5-157,1 7 0,-3 5 0,4 1 0,0 4-82,-5 5 1,-3 1 0,-5 2 0,-5 1 3,-5 3 0,-2-1 0,-5-5 0,-4 0 77,-5 0 1,-8 0 0,-3 0 0,-6-1 52,-6-5 1,-3-1 0,-9-7-1,-1 0 2,-3-4 1,-4-3 0,4 0 0,2-6-17,3-3 1,6-2-1,2 0 1,0 0-281,0 0 0,11 0 1,-2 0-1368,2 0 1,6 1-77,3 5 0,10 3 1718,6 7 0,10 0 0,4 0 0</inkml:trace>
  <inkml:trace contextRef="#ctx0" brushRef="#br0" timeOffset="737">771 962 8328,'-11'-14'750,"2"2"-450,2 1 1,-4 0 0,4-3-1,0 2 110,0 1 1,0 6 0,3-6-43,-1-2 0,-1-1 0,6-2 339,0 0-707,0 0 0,0 0 0,0 0 0</inkml:trace>
  <inkml:trace contextRef="#ctx0" brushRef="#br0" timeOffset="1033">706 738 8904,'18'-5'0,"2"-1"995,1 3 1,2 1 0,-3 2-1,1 0-827,-1 0 1,-2 3 0,-2 6-1,0 7-289,0 2 0,-5 7 0,-2 2 0,-2 3-78,-4 2 0,-1 0 0,-2 0 0,0 0 84,0 1 1,-5-7 0,-2-1-1,-2-2 76,-4-3 0,1-2 0,-1-2 479,3 0 0,4-7-134,-5-4 1,8-5 0,-1-5-1,6-6-102,3-3 0,8-8 0,-2-1 0,3 0-181,2 0 0,0-6 0,2 3 0,1-6-57,3-6 1,1 10 0,-3-4 0,1 3-125,-2 4 1,-1 2 0,-2 9 0,0 1-257,0 3 0,-5 1-611,0-2 364,-8 4 0,4 9 1,-7 3-310,0 6 0,0-2 0,0 1 970,0 3 0,8 1 0,1 2 0</inkml:trace>
  <inkml:trace contextRef="#ctx0" brushRef="#br0" timeOffset="1237">1620 866 8044,'11'-2'-143,"0"-1"1,1-4-1,3 0 513,1 0 0,0-4 1,0 4 82,0-2 1,-6 3-253,1-4 1,-9 6-1,-2-3 2,-9 0 1,-12 5 0,-6-3 0,-3 3 493,-2 2-697,-1 0 0,1 7 0,0 2 0</inkml:trace>
  <inkml:trace contextRef="#ctx0" brushRef="#br0" timeOffset="1489">1396 850 9008,'-23'22'0,"5"1"826,6 2 1,8-4-1,-1 4 1,3 0-1,2-2-747,0 0 0,12 0 0,6-5 1,5 0-129,6-4 0,3-3 0,4 1 0,3-3-51,2-1 1,-6-3 0,3-5 0,-4 0 47,-2 0 1,0-7 0,-2-4 0,-3-3 101,-6-2 0,-3 0 1,-4-2-1,-3-2 145,-6-1 0,-3-8 0,-4 4 0,-5-1-78,-9-1 1,0 2 0,-7-3 0,1 4-158,1 7 0,-2-3 0,3 11 1,-1 0-77,1 4 0,3 3 0,1 2-201,-1 0 1,7 5 0,1 3-1,2 0-634,3 5 1,10-4-1,4 0 1,6 0-931,6 0 1881,3-6 0,7 11 0,0-5 0</inkml:trace>
  <inkml:trace contextRef="#ctx0" brushRef="#br0" timeOffset="2005">2102 754 8233,'0'-18'0,"0"-1"-70,0-3 1,0-5 0,0 4 0,1-2 0,3-1 654,1 1 0,2-4 0,-3 6 0,3 0 65,2 0 0,-4 1 0,4 6-70,-2 0 0,-1 6 0,-5 1 501,5 2-955,-4 1 0,5 13 1,-7 6-65,0 6 0,0 1 1,0 8-1,0 5 1,0 2 82,0 1 0,0 3 1,0 0-1,0 0-300,0 1 0,0 8 0,0-4 0,0-1 6,0-2 0,0-4 0,1-5 0,3 1 3,1-1 0,1-2 1,-6-3-1,0-6 53,0-3 1,0-2-80,0 0 198,0-7 0,0-9 0,0-11 0,0-3-11,0-2 1,0-7 0,2-6 0,1-5-61,2-3 1,8-6 0,-2 6 0,3 1-22,2 2 1,0 8 0,2 1 0,1 1 93,3 5 0,4 6 0,-2 4 0,1 2 36,3 4 1,1 1 0,-1 2 0,-1 2 127,1 3 0,-3 0 1,0 10-1,-2 3-133,-3-1 1,-2 8-1,-2 0 1,-2 2-97,-3 0 1,-4-1 0,-7 5 0,0-3-56,0-1 0,-4-7 0,-5 3 0,-8-2 114,-7 0 0,3-5 0,-6-7 1,-1 0 36,-2 0 1,-3-5 0,3 1 0,2-3-2,1-2 1,6-2-59,-6-3 0,7-4 0,-3-7 0</inkml:trace>
  <inkml:trace contextRef="#ctx0" brushRef="#br0" timeOffset="2064">2326 1123 8355,'-11'-16'0,"2"0"385,2 0 0,2 0-312,5 0 0,7 1 1,6 3-1,4 1 1,7 1-74,0 1 0,10-6 0,7 6 0</inkml:trace>
  <inkml:trace contextRef="#ctx0" brushRef="#br0" timeOffset="2356">2855 722 8460,'0'-27'0,"0"0"0,0-3 0,2-2 492,3 0 0,-1-4 1,5 11-1,0 1 118,0 2 1,0 4-1,3 4 1,-1 2-59,1 1 1,-3 7 0,2-1-375,1 3 1,-3 9 0,0 4 0,-2 5-19,-3 5 0,-2 4 0,-1 7 1,3 2-40,1 4 1,1-3 0,-6 8 0,0 0-88,0-2 0,0 3 1,0-6-1,0-3-117,0-1 0,-6 4 0,-1-3 0,0-3 56,0-3 0,1-9 1,6 1-1,0-3-2107,0-2 1249,0 0 1,2-7 0,4-4 0,4-3-1428,5-2 2312,1-7 0,7-9 0,2-9 0</inkml:trace>
  <inkml:trace contextRef="#ctx0" brushRef="#br0" timeOffset="2480">3368 834 8450,'-16'0'1628,"7"0"1,4 0-1629,10 0 0,4 7 0,7 2 0</inkml:trace>
  <inkml:trace contextRef="#ctx0" brushRef="#br0" timeOffset="2778">3561 882 8355,'37'0'315,"1"0"0,-1 0 0,-7-2 0,-1-1 0,-4-4-112,-2-2 1,-3-2 0,-10-5 56,-4 0 0,-5 0 0,-2 0 1,-5 0 102,-4 0 1,-10 0 0,-3 0-1,-2 2-157,-4 3 0,-6 4 1,-3 7-1,3 0-52,1 0 1,-4 7 0,1 4-1,1 3-24,2 2 1,8 5 0,1 3 0,2 0-60,3 5 0,8-4 0,3 2 0,1 1-75,5 2 1,3-3 0,5-2 0,6 0-86,3 0 1,8-5 0,1 1 0,2-3-202,3-2 1,8-7-1,1-2 1,-1-2-198,-2 1 0,3-1 1,1-5-1,-3 0 35,-1 0 0,-2-5 0,-2-3 0,-1-1 30,-2-3 1,-8 1 0,3-3-1,-6-4-87,-6 0 1,5-1 0,-6-3 508,-1-4 0,7-5 0,-6-1 0</inkml:trace>
  <inkml:trace contextRef="#ctx0" brushRef="#br0" timeOffset="3388">4122 754 8355,'16'0'797,"-7"-7"1,5 3 378,-3-6 0,1 4-388,-1-4 1,-2 6-1,-5 0-541,1 8 0,0 5 0,-5 7 0,0 2-52,0 3 1,0-1 0,0 6 0,0 1-143,0-2 1,0 5 0,0-5 0,0 2-231,0 0 0,0-2 1,0 2-1,0-6-124,0-3 0,0-2 1,0 0-78,0 0 0,0-6 276,0 1 1,0-9 0,0-2 111,0-9 0,0-7 0,0-4 1,0-3 88,0-2 0,6-7 0,1-7 0,2-2-92,3-3 0,2 3 0,4 0 0,2 3-13,1 8 0,2 5 1,-3 9-1,1 2 58,-1 3 0,3-2 0,0 8 0,0 2 85,0 1 1,4 9 0,-4 4 0,1 3-67,-1 2 0,-2 5 0,-5 2 1,0 2-15,0 4 0,-2 1 0,-1 0 0,-4-1-77,-2-2 1,0-2 0,-3 1-1,1-4 10,-1-4 0,-3-2 0,-1 0 52,0 0 0,-7-7 66,-3-4 0,2-5 1,3-5-28,3-6 0,2-3 0,0-4 0,0-4-42,0-4 0,7-10 0,4-1 0,5-1-53,5-1 0,3 0 1,4-2-1,-1 7-151,1 6 0,3 8 0,3 0 1,1 8 118,3 6 1,-1 5 0,-5 2-1,0 5 150,0 5 1,-5 5-1,-2 3 1,0 4-43,0 2 0,-6 2 1,1 5-1,-6 0-38,-3 0 1,-8 0 0,3 0 0,-4 0-10,-2 0 1,0-1-1,-2-3 1,-4-3-63,-4-2 1,-3-1-1,1-6 1,1 0-119,-1 0 1,3-5 164,-2-1 0,0 1 0,-5 5 0</inkml:trace>
  <inkml:trace contextRef="#ctx0" brushRef="#br0" timeOffset="3442">5196 1203 8192,'16'0'0,"16"0"0</inkml:trace>
  <inkml:trace contextRef="#ctx0" brushRef="#br0" timeOffset="4488">1781 930 7536,'0'-16'-27,"0"7"0,-2-3 40,-3 7 1,-2-3 0,-6 5 380,2-2-751,8-1 478,-11 6-90,12-7 1,-11 4 57,8-8 0,-2 7 210,2-1-237,3-4 1,-5 5 0,5-4 382,-4 0 0,5 1 1,-6 4-73,-1-3 1,0-4 0,-8 4-1,1 1-60,5-2 0,-10 5 0,4-3 0,-4 3-99,-3 2 0,4 0 0,-8 0 0,-2 0-102,-1 0 1,-2 0 0,2 2 0,1 3-116,2 6 1,8 3 0,-4 4-1,3 1-331,4 3 1,-4 6-1,12-3 1,-1 2-636,3 0 1,5-1 968,1 7 0,14-1 0,4 0 0</inkml:trace>
  <inkml:trace contextRef="#ctx0" brushRef="#br0" timeOffset="5334">1653 898 8355,'5'-16'798,"0"0"0,-1 6-313,-10-1 1,3 7 0,-8-1-188,-1 3 0,-3 0 0,-1-1-309,0-3 0,0 1 0,0 5 1,-1 0-1,-3 0 114,-1 0 1,-3 0 0,5 2 0,-3 1 59,3 3 0,-1 5 0,1-4 0,-3 2-65,3 3 0,-5 2 0,3 2 0,1 0-25,3 0 1,2 6 0,3 1 0,3 2-15,2 3 1,2-3 0,5 2 0,0 0-96,0-2 1,7 0 0,3-6-1,6 3-3,6-3 0,-3-3 1,8-3-1,2-4 37,1-2 0,2-2 1,2-5-1,1 0-14,3 0 0,5-7 0,-4-4 0,0-5-30,0-5 1,-3 3 0,-8-3 0,-3 1 68,-2-1 1,-1-4 0,-8-7-1,-3 0 14,-6 0 0,-3-1 1,-2 3-35,0 3 0,-9-1 1,-5 7-1,-8 1 0,-3 4-5,-3 5 1,-4 4 0,-4 7 0,-1 0-395,1 0 1,2 2 0,4 1 0,2 5-1407,1 1 1802,7 1 0,4 13 0,9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17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81 417 8355,'9'-16'-303,"-2"5"374,-7 1 239,0 6 0,-2-10 516,-3 3 0,1 2 1,-7-2 5,-1-1 1,3 0 0,0-1-167,2 2 1,0 6 255,2-6-813,3 8 1,-5-3-1,7 12 1,0 4-70,0 5 0,0 8 0,1 4 0,3 3-55,1 2 1,1 0 0,-6 2-1,0 1-12,0 3 1,0 5-1,0-4 1,0 0-13,0 0 1,0-1 0,0-6 0,0-2-188,0-3 0,0 1 0,0-6 176,0-3 0,1-3 49,5-5 1,-4-6 42,3-10 1,-3-4 0,-2-9 0,0-3 16,0-6 0,0-3 0,-2-2 0,-2-2-166,-1-3 1,-2-10 0,3-6 0,-1 1 22,1 2 1,-3 2 0,2 0-1,1 0 105,3 0 0,1 7 0,0 3 0,0 5 1,0 0 0,0 3 0,0 3 0,0 6 207,0 3 1,1 2-1,3 0 1,3 2-90,2 3 0,2-1 0,5 6 1,0 3-133,0 1 0,7 2 0,2 0 0,2 0-103,-1 0 0,-4 7 0,3 4 0,0 3-30,0 2 0,-6 2 0,3 2 1,-5 1-43,-1-1 0,-1 4 0,-3 1 0,-3 2 13,-2 0 0,-2-2 0,-6 2 1,-5-4 88,-4 0 0,-5-5 1,-2 3-1,-3-3-29,-1-2 1,-8-2 0,4-1 0,-2-4-24,1-2 0,4-2 1,-3-5-1030,2 0-114,2 0 0,14 0 432,7 0 0,7 0 0,9 2 828,0 3 0,7-3 0,2 5 0</inkml:trace>
  <inkml:trace contextRef="#ctx0" brushRef="#br0" timeOffset="494">514 577 8165,'-16'0'1296,"0"0"-87,7 0-547,2-7 0,7-2-350,0-7 1,5 6-1,2 1 1,0 0-57,0 0 1,6 3 0,-3-2-103,5 0 1,1-2 0,0 4-1,0 3-130,0 1 0,0 2 0,0 0 0,0 0-72,0 0 1,0 9 0,-2 5-40,-3 6 1,1 3-1,-6-3 7,-3 1 1,-1 6 0,-2-4 0,0 0 0,0 2-272,0 0 0,0-5 0,0 1 1,0-3 233,0-2 1,0-6 540,0 1-173,0-7 0,0-4 1,2-11-1,2-3 0,3-4-102,2-3 1,-4 1 0,4-7-1,0 1 199,0 1 1,-4-6 0,4 5 0,-2-3-177,-3 2 1,3-1 0,0 5-432,2-2 1,-4 5-811,6-1 621,-8 3 1,4 11-1,-7 7-534,0 9 1,0 5 0,0 2 0,2-2-1445,4-3 2426,-5 3 0,21-5 0,-4 7 0</inkml:trace>
  <inkml:trace contextRef="#ctx0" brushRef="#br0" timeOffset="924">1187 513 8845,'-7'0'1067,"7"0"1,9 6 0,11-1 0,1-2-1072,-1-1 1,5-2 0,1 0 0,5 0-109,1 0 0,-6 0 1,1 0-1,0 0-4,-2 0 0,3 0 1,-6-2-381,-3-3 1,-8 2 0,-8-6 519,-6 1 1,-6-2-1,-9 3 1,-3 0 160,-6-1 0,-3 1 1,-2 4-1,0-3 147,0 3 1,-6 1 0,1 2 0,1 0-38,2 0 1,8 5 0,1 3-1,1 0-26,5 5 1,1 1-1,4 2 1,1 0-175,3 0 1,6 2 0,-1 2 0,3 3-20,2 2 1,7-6 0,4 5-1,5-3 1,5 0 1,4 1 0,7-8 0,0-2-441,0-1 1,6-2 0,-1 2 0,-1-6 92,-2-3 1,3-2-1,0 0 1,-3 0-146,-5 0 0,-1 0 0,-5 0 28,2 0 0,-5-6 0,0-1-629,-8-2 1,-5 4 1015,-7-6 0,0 8 0,0-4 0</inkml:trace>
  <inkml:trace contextRef="#ctx0" brushRef="#br0" timeOffset="1379">2278 641 8186,'9'-16'-402,"-4"0"0,-3 0 612,-2 0 0,-7 6 0,-6-1 1141,-7-2 1,3 5 0,-7-1 0,1 2-1029,-3 3 0,-5 2 1,-1 2-1,0 0-109,0 0 1,0 0-1,2 2 1,3 3-138,6 6 0,3-2 0,2 2 0,2 3-135,3 5 0,-2-1 0,8 5 0,1-1-95,3-1 1,6 1-1,2-5 1,4 3-45,7 1 0,-1 1 1,10-6-1,0-2 63,-2-3 0,10-2 0,-2-6 1,0 3-106,1-3 1,-2-1-1,0-2 1,0-2 83,1-3 1,-7 1 0,-1-6 0,-2-3 137,-3-1 1,-4-2 0,-5-2 0,-6-2 447,-3-1 1,-4-2 0,-3 3 0,-6-3-349,-3-2 0,-9 5 0,-2-1 0,-2 3-176,0 2 1,6 7 0,-4 2-1,2 2-262,3 0 0,2-1 0,2 6-892,0 0 0,7 7-331,4 4 0,10-2 1578,6 2 0,18-8 0,4 4 0</inkml:trace>
  <inkml:trace contextRef="#ctx0" brushRef="#br0" timeOffset="1806">2518 577 8355,'-14'-1'224,"3"-5"602,-3 4 1,7-12-406,-4 3 1,6 4 0,10 2-1,6 3-242,3 2 1,2-5-1,0 0-115,0 1 1,2 2 0,2 2-1,1 0 1,-1 0 147,-3 0 0,5 0 0,-1 2 1,-1 2-254,-2 1 1,-8 7 0,-1-1 0,0 3-438,0 2 0,-5 0 1,1 0-1,-3 0 30,-2 0 0,0 1 1,0-1 226,0 0 1,-6 0-44,1 0 507,-7-7 0,10-4 0,-4-10 341,5-6 0,1-3 0,0-2 0,1 0-78,5 0 1,-3-1 0,8 1 0,1-1-296,3-5 0,1 4 1,0-3-1,0 3-170,0 2 0,5 0 0,1 0-446,-3 0 0,-1 7-2197,-2 4 907,-7 3 1,-2 9 1694,-7 4 0,7 3 0,2 2 0</inkml:trace>
  <inkml:trace contextRef="#ctx0" brushRef="#br0" timeOffset="2816">3368 625 8318,'11'-5'223,"-1"0"1,-4-2 0,3 1 572,-2-4 1,-2-5-354,-5-1 1,-7 2 0,-4 3 0,-3 6-70,-2 3 1,-2-3 0,-3 0 0,-4 1-167,0 2 0,-4 2 1,6 2-1,0 2-37,0 1 1,-4 7 0,6-1-1,3 3-38,6 2 1,-1 0-1,6 0 1,0 0-205,0 0 0,1 1 0,8 0 0,3 3-80,6 1 1,3-5-1,2-5 1,0 0-9,1-2 0,4 3 1,2-7-1,2-1-30,4-2 1,-1-2 0,1 0 0,-3 0-144,3 0 0,-4-7 0,0-4 0,-2-3 391,-4-2 0,-1 0 1,-2-2-1,-1-2 365,-5-1 1,3-8 0,-8 3-201,-1-5 0,-3-3 0,-1-3 1,0-6-1,0-1-35,0 1 0,-1 2 0,-3 5 0,-3 1 10,-2 4 1,4 1 0,-6 9 64,-2 1 0,-1 9-247,-2 6 0,2 12 0,3 8 1,4 4 30,0 1 1,5 5 0,-3 1 0,3 5-24,2 1 0,0 5 1,2 1-1,1-3-126,3-1 0,6 0 0,-1 2 0,3 1-266,2-1 1,0-8 0,2-1 0,2 0 41,1-2 1,6-2 0,-4-7 0,2 0 1,3 0 1,-3-7-1,2-4 1,2-3 56,1-2 1,0 0 0,-3 0-1,-4-2 197,0-3 1,-5-4 0,3-7 0,-3 0 359,-2 0 1,-5-2 0,-2-4-1,-2-4 8,-3-5 1,-3 1 0,-1 2 0,-1 3-149,-5 2 0,-3 1 1,-7 8-1,-2 1 38,-3 3 0,3 6 0,-3-1 0,3 5 42,2 5 1,2-1 0,1 6 0,4 5-95,2 4 1,2-1 0,5 5-1,0-1-74,0-1 1,7 6-1,4-6 1,3 1-378,2 1 1,5-5-1,3 1 1,0-5 56,5-3 1,1-2 0,2 2-1,0-6 1,0-3 0,-5-2 1,0 0-1,0 0-51,-2 0 1,-2-2-1,-7-3 1,-2-6 291,-3-3 1,1-2 0,-6 0 0,-3-2 192,-1-4 1,-4 3-1,-3-8 1,-6 0-16,-3 2 0,3 1 0,2 4 0,0-1-105,0 1 0,6 7 0,-2 3 19,3-3 0,9 6 0,4 2 0,3 3 172,2 2 1,5-5 0,2-1 0,1 3-137,-1 1 0,5 4 0,-3 1 0,2 4-63,0 2 1,-6-3 0,4 4-24,-2 3 1,-2 1 0,-4 2 0,-3 0 0,-2 0-71,-1 0 1,-7 6 0,1-1 0,-3-1 90,-2-3 0,0 5 0,0-1 0,0-1-47,0-2 1,0-2 0,0 0-162,0 0 1,7 0-1,3-2 71,5-3 0,1-4 1,0-7-1,0 0-818,0 0 0,0 0 0,0 0 0,0 0-1788,0 0 2695,0 0 0,0-7 0,0-2 0</inkml:trace>
  <inkml:trace contextRef="#ctx0" brushRef="#br0" timeOffset="2983">4988 529 8391,'10'-5'0,"-1"-2"0,0 0 0,0-1 443,3 5 0,-3-1 0,2 1 502,2-3 1,1 1-2746,2 5 1800,-7 0 0,5 7 0,-5 2 0</inkml:trace>
  <inkml:trace contextRef="#ctx0" brushRef="#br0" timeOffset="3133">5196 738 8398,'0'9'5836,"7"-2"-7005,4-7 1169,3 0 0,2 7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3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9 11663,'7'-9'665,"-5"9"0,4 11 0,-5 3-591,-1 2 1,0 6-1,-1-1 1,-3 0-90,-1 3 1,-6-5 0,4 6-1,0-2-729,0-3 1,-4-2-1,6-2 1,1 0-2350,2 0 3093,2 0 0,-7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54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0 335 8355,'0'16'875,"2"-7"-473,3-4 0,4-3-263,7-2 1,0 0 0,0-2 0,1-3-182,-1-6 1,-6 2 0,1-1-1,0-3 78,-2-1 1,3-2 0,-7-2 0,1-2-59,1-1 0,-5-7 0,3 3 0,-3-2 57,-2 0 1,-2 6 0,-2-4 0,-3 2 2,-2 3 1,4 9 0,-4 4 0,0 2 147,0 0 0,4 1 0,-4 9 0,0 8-100,0 6 0,4 1 0,-4 5 0,2 0 13,3 0 0,2 2 0,2 5 0,2 0-64,4 0 1,3-5 0,7-1 0,0 1-190,0-2 1,5-2 0,2-7 0,0-2 48,0-3 0,4 2 0,-5-8 0,-1-2-18,2-1 0,-5-2 0,3-2 0,-5-3 21,-5-6 1,3-3 0,-5-2-1,0-2 99,-4-3 0,3 1 1,-3-6-1,-1-1 64,-3 2 0,-1-5 0,0 5 0,0 0-4,0 3 1,0 5-10,0 1 1,0 8 115,0 8 1,6 8 0,-1 8 0,-1 0 88,-3 0 1,6 5-1,4 0 1,3-1-164,2-2 0,0-2 0,1 0 0,0 0-194,5 0 0,-3 0 0,6 0 0,0-2-117,0-3 1,-3 1-1,2-6 1,0-3-103,-5-1 1,-1-2 0,-2-2 174,0-3 1,-5-4 0,-2-9 0,-2-1 166,-4-3 0,-1-6 0,-2 1 0,0-3 80,0-2 0,0 1 0,0 3 0,0 3-13,0 2 1,0 7 0,0 5 572,0-1 0,0 6-477,0 6 1,6 7 0,-1 11 0,0 2 25,2 1 0,2 1 0,7-5 0,0 3-164,0 1 1,2 3 0,2-5 0,3 3-103,2-3 0,2-1 0,3-4 1,-2-1-265,-1-3 1,-2-4-1,2 3 1,-6-2-656,-3-4 0,-2-1 183,0-2 0,-9-2 0,-9-3 794,-12-6 0,-16-17 0,-11-6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5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0 9049,'-10'2'3083,"1"3"-2713,2 6 0,1 5 1,6 4-1,0 1-283,0-1 1,0-3-1,0-1 1,0 0-790,0 0 0,0 0 0,0 1-2257,0-1 2959,0 0 0,7 0 0,2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8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15 10724,'7'-9'1681,"0"4"0,4 10-1451,-6 6 1,-3 3 0,-2 2-308,0 0 0,0 2 0,0 2 0,-2 1-272,-3-1 1,-2-2 0,-4-2 0,4 0-2533,0 0 2881,5-7 0,-12 5 0,5-5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9.7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79 8112,'0'-11'1216,"0"1"1,0 4-121,0-4 1,0 4-631,0-5 0,-2 8 0,-1-1-320,-3 8 0,-1 5 1,3 9-1,-1 1-81,2 3 0,-1 6 0,0-1 0,-1 3 42,2 2 1,1 0 0,2-1-1,-2-3-136,-3-1 0,3 0 1,-3 3-1,3-3-131,2-6 1,0 2-1,0-2 1,0-1-160,0-2 0,-2-7 0,-2-1-1274,-1 3 1092,0-6 1,5-2 0,0-10 295,0-6 0,0 2 0,0-1 0,-2-5 167,-3-4 0,3 1 1,-4-5-1,5 1 245,1 1 1,0-2-1,0 3-4,0-1 1,0-1 0,0 6-1,1 2 84,5 3 1,-3-1-1,8 7-100,2 1 0,1-3 0,2 2 1,0 1-80,0 2 1,0 2 0,2-1 0,1-3-137,3-1 0,6-1 0,-3 6 1,2 0-96,0 0 0,-1-2 1,6-1-1,-1-2 53,-5 1 1,-2-3-1,-8 0 1,0 0-142,0 0 1,-7-6 378,-4 2 1,-3-3 0,-2-2-9,0 0 0,-6 0 0,1 0 0,0 2 155,-2 3 1,5-3 0,-4 3 774,5-3-886,1 5 0,0 4 0,0 10 0,0 7-58,0 8 0,0 3 0,0 6 0,0-3-95,0 3 1,0 1 0,0 2 0,0-1-248,0-5 1,0 5-1,0-5 1,0 3-218,0-3 1,0 3 0,0-8-1,0-1-710,0-2 1,0-2 0,0 0-1709,0 0 2831,0 0 0,14 0 0,4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9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8 8640,'0'-7'1397,"0"7"1,0 7-1,0 9 1,0 0-1240,0 0 0,0 0 1,-1 0-1,-3 0-200,-1 0 0,-2 2 1,3 1-814,-1 3 1,-2-1-1,3-5-3116,-1 0 3971,-1 0 0,6-7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32.4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65 8355,'0'-16'1441,"0"0"0,0 5 1384,0 0-2582,0 8 0,0 3 0,0 10 0,0 5-107,0 1 0,0 5 0,0 2 0,0 2-6,0 4 1,0 1 0,0 4 0,0 1-285,0 3 0,0-1 1,0-5-1,1 0-90,5 0 0,-5-5 0,5-2 0,-4-2 32,-2-3 0,0-2 1,0-2-1,0 0-197,0 0 1,0-6 183,0 1 0,-6-9 199,1-2 1,-2-7 0,3-9 0,-1-2 92,1-3 1,3 1 0,1-7 0,0-3 54,0-6 0,0 1 1,0-6-1,0 0 7,0 0 1,0 5 0,1-1-23,5 3 1,-3 7-1,8 2 1,1 2-1,3 3 18,1 3 1,0 6-1,2 2 1,1 2 46,2 3 0,3-3 0,-5 2 1,3 1-87,-3 2 0,4 8 0,1 1 0,-1 4-137,0 6 0,-2 1 0,-5 9 0,0 2 46,0 1 0,-1 2 0,-3 2 0,-3 1-156,-2 3 1,-2-1 0,-5-5 0,0 0-143,0 0 0,-5 0 0,-4-1 0,-3-5 201,-6-4 0,-3 1 0,-1-3 0,-3-4-8,0-4 1,-5-7-1,5 4 1,0-1 92,4-5 1,3-1-1,2-4 1,0-1-20,0-3 1,7-6-1,4 1 1,3-3-107,2-2 0,0 0 0,2 0-147,3 0 1,-2 1 0,8 3 25,2 1 1,1 8-1,2-3-148,0 5 0,0 1 1,0 0-1,0 0 411,0 0 0,0 7 0,0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32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47 8622,'0'-16'1917,"2"1"-882,3 5 0,-3 4 0,4 12-872,-5 4 1,-1 5 0,0 1-1,0 0-262,0 0 1,-1 0 0,-3 2-649,-1 3 1,-6 2 0,6 4-2246,1-6 2992,2-3 0,-5-2 0,-2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33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16 9007,'7'-9'1701,"-5"2"1,7 7-1,-6 2-1459,3 3 0,-1 4 1,-5 7-1,0 0-165,0 0 1,-5 0-1,-2 1 1,-2-1-274,-4 0 0,-1 0 0,-2 0 1,0 0-1095,0 0 1,5-6 0,2 1 1289,2 2 0,-5 1 0,3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34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81 8355,'0'-16'162,"0"0"1,0 5 270,0 1 0,-2 4 1,-3-3-1,-6 2 459,-3 4 0,-2 1 0,-2 4-654,-3 3 0,1 4 0,-5 7 0,0 0 0,2 2-71,0 3 0,-4 2 0,6 6 0,-1-2-175,-1 1 0,7 2 0,-2 4 0,8 2-108,3 1 0,1 1 1,6-4-1,0-1-165,0-1 0,2 4 0,3-9 0,6 1-72,3-1 0,4 2 0,2-8 0,1-1 169,-1-3 1,5-6-1,0-2 1,1 0 76,1 0 1,-6-6-1,4 3 1,-1-5 68,-5-1 0,-1 0 0,-2-1 161,0-5 1,-7-3 0,-4-7 0,-5 2 4,-5 3 1,-4-8 0,-7 3 0,0-4 11,0-3 0,0 5 1,0-5-1,0 2 113,0-1 0,7 1 1,4 5-1,3 0-24,2 0 0,2 5 1,3 2-1,7 0-27,8 0 0,0 6 0,6-4 0,1 1 3,-2 1 0,5 0 1,-3 5-1,3 0-85,2 0 1,0 1 0,-1 3 0,-3 3-6,-1 2 0,-6 0 0,4 5 1,-2 0-159,-3 4 1,-4 2 0,-4-4 0,-3 2 5,-1 3 1,-3-1 0,-5 5 0,0 0 93,0 0 0,0-6 0,0 4 0,-2-1-18,-3-1 0,3 0 1,-3-4-1,1-1-91,-1 0 0,3 0-228,-3 0 1,3 0-420,2 0-2843,0-7 3542,0-2 0,-7-7 0,-2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33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32 193 8758,'-9'-31'0,"2"5"1110,0 4 1,5 4 0,-3 2-93,3 0 0,4 2-669,3 3 0,2 13 0,6 12-177,-2 6 0,-8 9 0,2-3 0,-3 5-115,-2 1 0,0 5 0,0 0 0,0-1-182,0-2 1,0 2 0,0-3-1,0-2-64,0-1 0,0-5 0,0 0 0,0-2-204,0-3 1,0-3-108,0-1 191,0 1 0,0-10 0,-2-7 284,-3-9 0,3-7 0,-5-4 1,2-3 121,0-2 1,-1-2-1,4-7 1,-1-1 37,-3-3 1,1-4 0,5 4 0,0 3 8,0 1 1,0 3 0,0 3-1,0 3 65,0 2 1,0 1 0,0 6-42,0 0 1,2 0-169,3 0 1,4 2 0,7 3 0,0 6-23,0 3 1,0 2 0,2 0 0,2-2-3,1-3 0,2 3 1,-3-3-1,3 3-13,2 2 1,-5 0 0,3 0 0,-2 0-143,1 0 1,-1 2 0,-5 2-239,0 1 1,-5 0 0,-2-3-557,-2 3 1,-4 2 0,-8 6-285,-6-2 1,-8-1 1256,-3 6 0,-6 0 0,3 0 0</inkml:trace>
  <inkml:trace contextRef="#ctx0" brushRef="#br0" timeOffset="195">64 321 8512,'-10'7'1473,"-1"4"-463,7-4 0,-1 0-623,10-7 0,4 0 0,7 0 1,0 0-291,0 0 1,0 0-1,0 0 1,2 0-137,4 0 1,-5 0 0,7 0-395,-1 0 1,-5-5 0,3-1-1,-3 3 1,-2 1-579,0 2 1,0 0 1010,0 0 0,-7-7 0,-2-2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30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1 129 8303,'14'-11'2507,"-3"1"-736,3-1-1269,-12 2 0,5 9 0,-9 11-363,-3 3 1,3 7 0,-3 3 0,3-1-112,2 0 1,0 5-1,0-3 1,0 2-110,0 0 0,0-2 0,0 1 0,0-2-199,0-1 0,0-5 0,0 3 0,0-3-496,0-2 0,0 0 215,0 0 0,0-5 236,0-1 1,0-8 341,0-2 0,0-7 0,0-9 1,0-2 268,0-3 0,0 1 0,0-7 0,0-1-84,0-2 1,0-2-1,0-1 1,0 3-94,0 3 0,0-1 0,0 5 0,0 0 20,0-1 0,0 3 1,0 5-1,0 0 51,0 0 0,7 0 0,4 2-99,3 3 1,2 2 0,0 5 0,0-1 11,0 2 1,0 1 0,0 0 0,0-2-10,0-1 1,6 0-1,1 5 1,0 0-92,0 0 0,0 0 0,-3 0 1,1 0-183,-1 0 1,-2 5 0,-4 2-783,-3 2 0,-4 2 0,-9 3 78,-3-3 1,-4 3 0,-7-3 0,0 1 892,0-1 0,0 3 0,0-5 0</inkml:trace>
  <inkml:trace contextRef="#ctx0" brushRef="#br0" timeOffset="214">145 289 8355,'-16'8'1308,"7"-7"1,4 6 0,10-7 0,6 0-1182,3 0 0,2 0 0,0 0 0,2 0-101,3 0 1,-1 0-1,5 0 1,0 0-117,0 0 1,-4 0 0,4 0 0,-2 0-705,-3 0 1,-2 0-759,-2 0 1,-9 8-1,-7 0 1552,-9 1 0,-5 13 0,-2-4 0</inkml:trace>
  <inkml:trace contextRef="#ctx0" brushRef="#br0" timeOffset="422">97 610 8200,'-14'11'3342,"3"-1"-2635,4-6 0,14 3 0,4-7-594,3 0 0,2 0 1,0 0-1,0 0-93,0 0 1,0 0 0,0 0 0,0 0-273,0 0 1,6 0-1,-1 0 1,-1 0-1103,-2 0 1,3 0 0,0 0-956,-1 0 2309,-2 0 0,-2-7 0,0-2 0</inkml:trace>
  <inkml:trace contextRef="#ctx0" brushRef="#br0" timeOffset="613">706 610 8355,'9'0'1664,"0"-5"1,-5 1-1,1 6-1143,-1 7 0,-3 5 1,-2 2-650,-5 0 0,3 0 0,-6 0 1,0 2-1,0 2-811,-3 1 0,-1 0 1,1-4 938,1-1 0,0 0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54.3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 8355,'0'-11'-1143,"0"0"1039,0 8 1,0-3 0,2 10 103,3 1 0,-3 8 0,5-4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8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337 177 8355,'0'-11'3042,"0"1"-1812,-7-1 1,4 2-946,-8 4 1,7 10 0,-1 8 0,3 4-174,2 5 1,0 6 0,0-1 0,0 3 2,0 2 1,0-1-1,0-3 1,0-1-276,0 1 1,0-3 0,0 0 0,0-1-322,0-5 1,0-1-1,0-2-741,0 0 1,0-5 113,0-1 1,0-8 0,0-2-418,0-9 1525,0-5 0,0-2 0,0 0 0</inkml:trace>
  <inkml:trace contextRef="#ctx0" brushRef="#br0" timeOffset="496">177 225 8480,'-16'-7'0,"0"-2"273,0 0 1,0-5-1,0 5 1,0-2 0,0 3-30,0 0 1,5-2-1,2 3 1,0-1-70,0 1 0,6-5-138,-3 1 1,5 2-1,2 0 1,3 0 67,1 1 0,13 2 0,-2-3 1,2 2 130,0 4 1,5-5 0,4 3 0,3 0 60,2-2 1,0 5-1,0-3 1,0 3-121,0 2 1,0 2-1,-1 3 1,-5 7-122,-4 8 0,-1 0 0,-3 6 0,-6 5-71,-3 4 1,-5-1 0,-9 5 0,-6-1-410,-3-1 1,-4 6 0,-4-6 0,-2-1-268,-1-2 0,-6-2 0,5-2 0,-3-1 319,2-3 0,-1-6 0,6 1 1,3-5 412,1-5 0,2 2 0,0-8 1,2 0 1287,3 2 864,-3-5-1653,12 5 0,-3-7 0,10 0-402,6 0 1,3 0 0,2 0 0,2 0-112,3 0 1,-3 0 0,5 0 0,0 0-40,4 0 1,3 0 0,2-2 0,-1-1-61,-5-2 0,3-1 1,-6 6-1,0 0-536,0 0 0,-7 0-1879,-5 0 2487,-7 0 0,3 0 0,-7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7.1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514 176 8378,'14'-1'433,"-3"-5"1,2 3 486,-8-8 1,0 0-391,-5-5 0,0 0 1,0 0-238,0 0 1,-7 6-1,-2-1 1,-2 0-74,1 2 0,-6-3 1,-7 6-1,-1 1-12,1-2 1,-5 5 0,-1-3-1,-5 3-76,-3 2 0,0 0 0,3 2 0,-2 3 16,-1 6 0,1 8 0,8 5-149,1 1 1,7 1-1,1 6 1,4 0-1,6 0 29,2 1 0,2-3 0,5-2-243,0-1 109,7 0-15,2-2 1,9 3-242,3-6 270,-3-1 0,12-5 0,-3 0-70,3 0 127,2-7 84,0-2 0,6-7-68,-1 0 0,1 0 79,-6 0 0,-2 0 0,-1 0 0,-4 0 1,-2 0-1,-2-2-86,2-3 59,-5 3-403,-2-5 1,-3 5 0,-10-1-3931,-5-3 3416,2 1 884,-14 5 0,5 7 0,-7 2 0</inkml:trace>
  <inkml:trace contextRef="#ctx0" brushRef="#br0" timeOffset="175">915 513 14089,'0'16'719,"0"0"0,0 0-738,0 0 0,-5 2 1,-2 2-1,-2 1-353,-4-1 0,1-2 0,-1-2 0,2 0-1005,-1 0 0,-2 3 1377,-2-3 0,-7 11 0,-2-9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6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1 177 7706,'0'-16'-289,"0"6"1,1-1 0,3-2 2024,1-1 1,6 3 550,-6 1-1946,8 6 1,-10-3 0,6 9 0,-2 3-196,-3 6 0,-1 3 1,1 4-1,1 2-82,-1 1 0,-2 7 0,-1-1 0,3 2-70,1-3 0,1 5 1,-4-5-1,1 3-110,2-2 0,1 1 1,-4-5-1,1 0 32,2 1 0,1-3 1,-6-5-1,2-2-680,3-3 576,-3 3 0,5-14 164,-7 0 1,0-7 0,-2-9-1,-1-2 29,-3-3 0,-5 3 1,4-5-1,0 0-30,0-4 1,-4-5-1,6-4 1,1-1-23,3 1 0,1 2 1,0 2-1,0 0 53,0 0 1,7 7 0,4 2 0,3 4 188,2 2 0,5-2 1,2 10-1,2-2-25,4 1 0,-4 6 0,0-1 0,0 3 158,0 2 1,-6 0-1,3 2 1,-5 3-302,-1 6 1,-1 8 0,-5 4-1,-4 2-31,-5 4 1,-1-4-1,-1 0 1,-5 0-344,-4 0 1,-5-6 0,-2 3 0,-1-4-540,2-2 0,-4-2 1,9-2-747,-3-1 1670,5-7 1,4 3 0,10-7 0,6 0 295,3 0 0,8 0 0,1 0 0,0 0 156,0 0 0,4 0 1,-4 0-1,2 0-220,3 0 0,-3 1 1,2 5-1,0 3-128,-2 0 0,-2 8 0,-7-2 1,-2 1-200,-3 3 1,-4 3 0,-7-3 0,0 3-167,0-3 0,-2-1 1,-5-2-1,-7 0 12,-6 0 0,-6-2 0,2-3 0,-1-4 121,-3 0 1,-2-5-1,-1 4 87,5-5 1,-3-1 0,8 0 0,1 0-1,2 0-224,2 0 1,0-5-1,2-2-457,3-2 0,4 4 0,9-4-1274,3 2 1958,4 1 0,7-1 0,0-2 0</inkml:trace>
  <inkml:trace contextRef="#ctx0" brushRef="#br0" timeOffset="185">963 562 8641,'9'0'1380,"-2"0"0,-6 7 0,3 4 0,1 3-1180,-1 2 0,-2 0 0,-2 0 0,0 0-615,0 0 0,-7 0 0,-2 0 1,-2 1-1074,0-1 1488,8 0 0,-12 0 0,7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4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81 626 10423,'0'11'443,"2"-1"1,1 3 403,3 1 1,4 2 0,-4 0 0,-1 0-677,2 0 0,-5 6 0,3-1 0,-5 1-463,-5 1 0,1-6 1,-6 5-1,-3-4-685,-1-2 0,-2 5 977,0 0 0,-7 1 0,-2-6 0</inkml:trace>
  <inkml:trace contextRef="#ctx0" brushRef="#br0" timeOffset="962">418 129 8235,'-16'0'-205,"5"0"0,0 0 0,0-2 3138,3-3-2398,-7 3 0,14-7 0,-3 6-323,8-3 1,6 1 0,12 3 0,4-1-29,5-3 1,6-4-1,2 2 1,0 1-136,1 0 1,4-5-1,-1 3 1,3 0-112,2 4 0,-5-3 0,-4 3 0,-3 2-448,-6 1 1,-14 2 250,0 0 1,-12 2 0,-4 1 156,-9 2 0,-7 6 0,-4-4 1,-3 0-1,0 2 69,0 0 1,1-3-1,6 4 1,0 1 305,0-2 1,6 5 0,1-3-1,2 3 72,3 2 0,2 5 1,2 3-1,0-1-130,0 0 1,7 4 0,2-4-1,2 2-151,0 3 0,-6-3 0,4 2 0,-2 0-51,-3-2 0,3 3 1,-2-7-1,0 1-73,3 1 1,-7-5 0,5 3-1,-4-3-124,-2-2 1,0 0 0,-2 0 0,-4-2-1,-4-3 0,-5 2 0,-2-8 0,-3 0-11,-1 2 0,-6-5 0,6 4 123,1-5 0,-3-6 0,0-2 0,-1 0 0,1-2 27,4 0 1,3-2 0,3-3 0,4 1-248,2 3 0,0 1 1,3-4-254,-1 3 1,7 1 0,9-2-69,3 6 0,2 1 1,2 1-1,1-3 613,3 3 0,6 1 0,-3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4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129 274 8355,'0'-16'1108,"0"0"-3,0 7 16,0-6-660,0 14 0,0-5 1,0 12-122,0 4 1,-2 5-1,-4 2 1,-2 3-170,-1 1 0,-6 6 1,5-4-1,-3 2-90,3 4 1,-5-4-1,6 0 1,0-1-107,4 1 0,-2-5 0,2 1 1,1-3-313,2-2 1,2 0-651,0 0 599,0 0 0,6-9 0,-1-7 203,-1-8 0,-3-7 1,-1-2-1,0-3 194,0-1 1,0-13-1,2 2 1,2-2 64,1 0 1,8-5-1,-3-4 1,4-2-9,2 3 1,1-3 0,0 8 0,3 1 4,1 2 1,2 9 0,-3 4-1,3 5 203,2 5 1,-5-1 0,3 6-1,-2 3 58,1 1 0,-1 4 0,-5 5 0,0 7-198,0 6 0,4 8 0,-2-3 0,-4 2 2,0 0 0,0-1 0,2 6-83,0 1 1,0-1 0,-1 0-1,-3 0 1,-3 0-35,-2 0 1,4-2 0,-4-1-1,0-4-244,0-2 0,4 3 0,-6-4 0,1-3-269,1-1 0,-5-7 1,5 0-2791,0 1 1768,-5-5 1,5-1 1515,-7-12 0,0-3 0,0-7 0</inkml:trace>
  <inkml:trace contextRef="#ctx0" brushRef="#br0" timeOffset="210">257 434 8549,'-25'-11'0,"4"2"1402,3 2 1,3 0-279,5 2 1,4 3-1023,12-3 1,3 3 0,9 4 0,1 1-122,2 3 0,8-1 1,-2-5-1,3 0-228,2 0 0,2 0 0,2 0 0,1 2-435,-1 3 0,3-3 0,-2 3 0,-1-3-592,-2-2 0,-4 0 1274,-3 0 0,3 7 0,-5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2.9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0 145 7128,'6'-11'-996,"-1"0"1318,-1-1 1,3-3-1,-2-1 1568,-1 0 0,-3 0-268,-1 0-1160,0 0 392,0 7-385,0 2 0,2 7-201,4 0 0,-5 7-1,5 6 1,-5 5-105,-1 3 1,0 11-1,0-2 1,0 2-88,0 4 1,0 0 0,0-2 0,0 1-194,0 3 1,0-6 0,2-6 0,2 3-178,1 1 1,1-3 0,-6-2-1,0-2-47,0-3 0,0-3-3491,0-1 1064,7-7 2768,2-1 0,-1-23 0,0-3 0</inkml:trace>
  <inkml:trace contextRef="#ctx0" brushRef="#br0" timeOffset="334">417 145 8718,'0'-17'1757,"0"1"1,-1 8-1211,-5 2 1,-1 6 0,-5 6 0,1 4-397,-2 4 0,-1 3 0,-2-1 0,-2 0-147,-3 0 0,1 5 1,-5 0-1,0-1-185,0-2 1,4-2 0,-4 0 0,2-2-768,3-3 0,3 1-45,1-6 0,8-1 923,8-5 0,8 0 0,8 0 0,0 0 198,0 0 0,5 0 1,2 0-1,0 0 57,1 0 0,2 0 0,-3 2 0,1 1 71,-1 3 1,3 4 0,-4-3 0,-3 2-180,-1 4 0,2-4 0,-2 1 0,-4 1-383,0-2 0,-1 5 1,-1-3-163,-1 3 0,-2 2 0,3-1 30,-1-5 438,-8-3 0,12 0 0,-6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22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222 157 8355,'0'-16'174,"2"0"1,1 0 470,3 0 1,1 0 152,-2 0 1,-3 0 0,3 0 1092,-3 0-1569,-2 7 1,0 6 0,0 13-148,0 12 0,0 6 0,-2 6 0,-1 4-158,-3 4 1,-6-1-1,1 4 1,-1 1-134,1 0 1,-3 4 0,1-10 0,-5-1 9,-3 0 0,0 4 1,5-8-1,0-3-265,0-3 1,-1-9-1,3 1-1110,4-3 1159,-5-2 1,14-9 0,-3-7-1,8-9 206,6-5 1,4-8-1,2 1 1,1 1 167,-1 3 0,5 1 0,0 1 1,-1 3 90,-2 1 0,-2 8 1,0-3-1,0 4 192,0 2 1,0 0-1,0 0 1,0 0-282,0 0 0,5 2 0,3 2 1,-1 1-307,0-1 0,4-1 0,-4 1 0,0 1 124,0-1 0,-2-3 0,-4-1 0,-3 2 128,-4 4 0,5-5 0,-6 7 0</inkml:trace>
  <inkml:trace contextRef="#ctx0" brushRef="#br0" timeOffset="235">815 574 8355,'9'-7'175,"5"0"0,-3-4 825,3 6 1,-3-2 0,0 2-471,1 1 1,-5 9 0,0 6 0,-1 3-426,-1 2 0,0 2 0,-5 2 0,0 3-142,0 2 0,0 0 0,0 3 0,-1-3-388,-5-2 1,3 4 0,-6-5-1,0-3-1148,0-1 1,5-2 1572,-1 0 0,-4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42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418 435 8648,'0'-16'272,"0"0"1,-2 2-1,-2 1 1,-3 4-1,-2 0 1,-3 2 138,-2 0 1,-8 0-1,-1 3-72,-2-1 1,0 0 0,-3 5 0,1 2-14,-2 3 1,-1 4 0,0 7 0,1 0 109,3 0-317,6 7 0,-3-3 39,7 6 1,7 1 10,4 5 0,3-5-1,2 0 1,3-6-74,8 6 1,2-6-757,13 6 432,1-8 1,12 3 0,4-10 0,2-3-47,-3-2 0,10-1 1,-6-6-1,1-2-108,-3-3 1,-8-3 0,1-4-1,-3 1 159,-2-1 0,-7-2 0,-5-4 0,-8-2 213,-7-1 0,-3-2 0,-4 3 1,-3-3 290,-6-2 0,-8-2 0,-6-5 0,-2 2-181,-1 3 1,-12-1-1,8 6 1,-1 3 72,-1 1 0,2 3 0,1 5 0,3 4-277,1 5 1,7 1-508,-1 0 1,10 7-1,8 3-228,6 5 1,12-1 0,10-2 839,5-1 0,-2 0 0,12 5 0</inkml:trace>
  <inkml:trace contextRef="#ctx0" brushRef="#br0" timeOffset="403">690 387 8229,'-16'0'-7,"6"-2"0,-1-1 1,0-5 759,2 0 1,2 2-342,7-5 0,2 3 1,3-3-1,6 4-98,3 0 0,2 5 0,2-4 0,4 5-205,4 1 1,-1-6 0,0 1 0,-2 1-46,-3 3 0,3 1 0,-2 1-187,-1 5 0,-2 1 1,-2 5-1,-2 1 1,-1 3 61,-3 4 0,-6 3 1,1-4-1,-3 4-261,-2 2 1,0-3 0,0 3 0,0-2 70,0-4 0,0 5 0,0-3 373,0-1 0,0-8 363,0-1 1,0-9-179,0-2 1,2-8-1,3-9-67,6-5 1,1 4-1,1-3 1,-3 3-189,3 2 0,1-7 0,2-2 0,0 0-322,0 4 0,0-2 0,0 1 1,0 3 124,0 1 1,0 9 0,-1 2-798,-5 0 1,-1 5 0,-5-2 941,1 8 0,1 5 0,-6 7 0</inkml:trace>
  <inkml:trace contextRef="#ctx0" brushRef="#br0" timeOffset="1450">1781 515 8301,'14'-2'0,"-3"-3"389,-6-6 0,-3 2 0,-2-1 113,0-3 0,-7 1 0,-4-1 0,-3 3-135,-2-3 1,-7 6-1,-4 2 1,-2 1-79,3-1 0,-10 3 0,4-3 0,-2 5-72,0 5 0,2-1 0,2 6 0,1 3-75,3 1 1,6 2 0,-1 0 0,5 0 1,5 0 1,-2 6-1,8 1 1,2 0-154,1 0 0,4-2 1,3-5-1,6 0-64,3 0 0,9-1 0,4-3 0,3-3-364,2-2 0,0-1 0,0-6 0,0 0 54,0 0 1,0-2 0,-1-2 0,-3-3 82,-1-2 0,-7-1 1,1-7-1,-3 1 348,-2 0 0,-2-5 0,-2-2 0,-3-2 358,-1-4 0,-3-1 0,-5-2 0,0-2-77,0-3 0,0 3 1,0-5-1,-2 0-131,-3-4 0,3 4 1,-3-1 15,3 1 1,2 11-1,0-3 1,0 6 393,0 6-516,0 1 0,-6 16 1,1 9-1,2 11-23,1 9 1,2 3-1,0 2 1,-2 0-142,-3 0 0,3 6 0,-3 1 1,5 0-92,5 0 0,-2 4 0,8-5 0,2-1-34,1 2 0,2-5 0,0 2 0,0-6-56,0-3 1,0-8 0,0 3 0,0-6 43,0-6 0,6 3 0,1-8 0,0-1-53,0-2 1,6-2-1,-5-2 1,3-4-6,0-4 1,-6 1 0,4-4 0,-2-3 201,-3-3 0,-2-4 1,-4 1-1,-3-3 557,-6 0 0,2-10 0,-1 3 0,-3-2-229,-1 0 1,-7 7-1,-3 2 1,0 2-92,-5 3 0,-3 10 1,-4 4-1,-1 5 3,1 1 1,-3 0 0,0 1 0,0 7 28,0 8 1,1 0-1,8 7 1,3-2-101,6 1 0,3 4 0,2-3 1,2 1-56,3-1 0,4 4 1,9-6-1,4-2 0,4-1 1,5-2 0,1-1 0,0-3-537,0-1 1,0-8 0,2 4 0,0-1 156,-2-1 0,3 0 1,-8-5-1,2 0 104,-3 0 1,3-5 0,-8 0 0,-1-1 116,-2-1 1,-8 0 0,-1-5-1,-2-1 173,-3-5 0,-2 2 0,-2-7 0,-2 0 101,-3-4 1,1-1 0,-5-1-1,2 3-132,3-3 1,3 4 0,1 0 0,0 2 64,0 3 0,7 8 0,3 1 0,6 1-51,6 1 0,-3 0 1,8 5-1,0-1 123,-2 1 1,3 3 0,-5 2-1,1 3-90,-1 1 0,4 8 0,-6-1 1,-2 6-23,-1 3 1,-3 1-1,-3-4 1,-3 1-30,-2 3 1,-2 6-1,-5-3 1,2 2-9,4-1 0,-5-4 1,5 3-1,-5 0-32,-1 0 1,0-6 0,2 3-1,2-5-125,1-1 0,6-5 0,-4-2 1,2 0-116,3 0 0,3-6 0,1 3 0,0-4 52,0-2 0,0 0 0,0 0 0,0-2-1047,0-4 1,-2 3 0,-1-8 1245,-3-1 0,1-3 0,5-1 0</inkml:trace>
  <inkml:trace contextRef="#ctx0" brushRef="#br0" timeOffset="1626">3481 339 11505,'16'-9'1528,"-2"2"-795,-4 0 0,-1 5-886,-3-4 0,-4 6-2619,3 6 2772,-3 3 0,-2 7 0,0 0 0</inkml:trace>
  <inkml:trace contextRef="#ctx0" brushRef="#br0" timeOffset="1789">3593 708 8355,'-9'-2'2586,"3"-4"-2043,5-4-1585,1 3 1042,0 0 0,0 7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40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65 466 7908,'0'-16'-254,"0"5"0,1 2 0,3 0 429,1 0 0,1 4 0,-6-6 163,0-1 1,0 3 0,0-2 215,0-1 0,0-3-9,0-1 0,-6 6 215,1-1 0,-2 7-162,1-1 1,5 5-453,-5 5 1,4 6 0,2 11 0,0 4-61,0 5 0,0 2 0,0 5 146,0 5-332,0-4 108,-7 7 0,6-7-140,-5 4 131,4 3 0,2-12 0,0 4 0,0-5-11,0 0 0,0-3 0,0-2 0,0-3 95,0-2-115,0-1 0,0-6 20,0 0 1,2-7-8,4-4 0,-5-5-8,5-5 1,-5-4 0,-1-9 0,0-3-20,0-6 1,0-3 0,-1-4 0,-3-4-33,-1-4 0,-6-5 1,6-3-1,1-1-81,2-3 1,-3 1-1,0 5 1,1 1 93,2 5 1,2-3 0,0 8-1,0 1 139,0 2 0,0 2 0,0 0 1,2 2 85,4 3 0,1-1 1,5 6-1,-1 3-57,1 1 1,4 7-1,4 2 1,1 0-17,-1 0 1,5 6-1,2-3 1,1 5-50,-1 1 1,3 0-1,-5 1 1,2 5-29,-1 4 1,-4 5 0,3 1 0,0 2-78,0 3 0,-11-1 0,2 6 0,-4 3 36,-3 1 0,-2 2 1,-7-2-1,-1-1-104,-5-2 0,-8-6 1,-9 4-1,0-2 90,0-3 0,-6 1 0,2-3 0,-1-4-9,1 0 0,-3-5 0,5 0 0,0-2-177,4-3 0,3-2 0,2-2-1394,0 0 1052,7 0 0,3 0 0,12-2 1,4-2 572,5-1 0,1 0 0,0 5 0</inkml:trace>
  <inkml:trace contextRef="#ctx0" brushRef="#br0" timeOffset="485">834 562 8165,'9'-7'141,"-4"-4"1,-3 2 0,-4 0-1,-1 0 319,-2 0 0,-8 6 0,2-2 0,-3 3-141,-2 2 1,-5 0-1,-2 0 1,-1 0-41,1 0 0,-5 7 0,3 4 0,0 3-43,3 2 0,5 2 1,1 1-1,1 4-150,5 2 1,1-3-1,5 5 1,-1-1-157,1-1 0,8 4 1,3-6-1,4 0-4,6 0 0,1 0 0,9-5 0,0 0-112,-2-4 1,5-3 0,-3 0 0,3-6 26,2-3 1,0-2 0,0-2 0,-1-3 46,-5-6 0,3-3 0,-8-2 1,-1 0 131,-2 0 1,-2-2 0,-2-2-1,-3-3 195,-6-2 1,-3 4-1,-2-6 1,-2-2-176,-3-1 1,-4 3 0,-7 2 0,0 2-100,0 4 1,-6 1-1,-1 4 1,0 3-169,0 6 0,1 3 0,6 2-510,0 0 0,2 2-232,3 3 0,6 4 0,10 5 969,6-3 0,17 3 0,6-5 0</inkml:trace>
  <inkml:trace contextRef="#ctx0" brushRef="#br0" timeOffset="918">1476 546 8207,'14'-2'-30,"-3"-3"0,1-4 0,-7-7 615,-1 0 1,-4 7 0,-5 2 0,-6 1-292,-3 1 0,-4 0 1,-4 5-151,-4 0 0,-3 1 0,1 3 0,3 3 0,0 2 51,0 4 1,5-1 0,-1 1 0,5-3-191,5 3 1,2 1 0,6 2 0,-3 0 30,3 0 1,6-5 0,5-1 0,0 3-4,5 1 1,6 0-1,5-1 1,-1-4 13,0-2 0,5 4 0,-1-4 0,3 0-81,3 0 0,-1 4 1,0-4-1,-2 0-92,-3 0 1,-2 6 0,-6-3 0,1 4 117,-6 2 1,0 1-1,-8-1 93,-3 0 0,-8 0 1,-6 0-1,-5-2-19,-5-3 1,1 3 0,-6-5-1,-1 0 29,2-4 0,-5-1 0,3-1 0,-2 2 14,3-1 0,-5-2 0,6-4 0,0-2-153,4-1 0,3-2 0,2 3 0,0-3-506,0-2 1,7 4 0,4-6-287,3-1 0,2 3 0,2 0 0,3 2 836,6 3 0,10-4 0,4-1 0</inkml:trace>
  <inkml:trace contextRef="#ctx0" brushRef="#br0" timeOffset="1237">1941 434 8612,'0'-25'0,"-2"3"530,-3 4 0,3 2 0,-5 0 0,1 0 0,1 0 399,1 0 1,3 6-113,1-1 1,0 9-613,0 2 1,0 4 0,0 10 0,0 4 16,0 0 1,0 10-1,0 2 1,0 1-162,0-1 1,0 9-1,0-7 1,0 2-150,0 0 1,0-2-1,0 0 1,0 0-206,0 0 1,5-1 0,0-5 0,1-4-277,1-5 1,-5 5-1,5-3 1,-2-3-796,0-3 1,6-8-1,-4 4 1364,2-2 0,2 6 0,5-4 0</inkml:trace>
  <inkml:trace contextRef="#ctx0" brushRef="#br0" timeOffset="1434">1812 674 8751,'-25'-9'704,"4"4"0,3-2 0,2 1 0,2 1 355,3-2 0,6 5-950,10-3 0,4 1 0,9 1 0,2-3-201,1 3 1,7 1-1,1 2 1,5-2-325,3-3 0,1 3 1,-6-3-1,0 3 101,0 2 1,-5-5 0,-2-1 314,-2 3 0,-2-6 0,-5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1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 8931,'16'0'1652,"-1"2"1,-3 1-1,-3 4-997,-2 2 1,-1 2-1,-6 7 1,0 1-685,0 3 1,-8-1-1,-2-5 1,-5 0-748,-1 0 0,-5 0 0,0 0 776,1 0 0,2 0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56.0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489 63 8355,'-7'-16'74,"3"2"0,-5 1 1587,2 2-1319,2 8 1,5-2-1,0 10 1,0 6-187,0 3 0,0 4 1,0 1-1,0 4-101,0 2 1,5 0 0,2 4 0,1-4-167,-1-2 1,3 4 0,-3-4 0,2 0-69,4 0 1,-4 4 0,0-4 0,-2 0-68,-4 0 0,5-1 0,-3-6 0,-2 0-252,-1 0 1,-2-5 328,0-1 0,-2-6 1,-3 1-1,-6-5 63,-3-5 1,-9-6 0,-4-9-1,-5-3 40,-5-2 0,1 4 0,-7-4 0,1 2 279,1 3 0,0-3 0,7 2 0,0 3 0,4 5 0,3 1 1,0 5-1,6 0 182,3 0 0,7 1-319,1 6 0,8 7 1,2 2 22,9 0 1,5 5-1,4-5 1,1 2-187,3 0 0,6-6 0,-1 4 1,3 0 16,2 0 1,6-6 0,1 3 0,0-4-218,0-2 0,4 0 0,-4 0 0,1 0 186,-1 0 0,-7-6 0,-7-1 0,0-2 88,0-3 0,-6-3 0,1-1 0,-6 0 123,-3 0 1,-8-5-1,4-2 1,-1 0 185,-1-1 0,1-2 0,-6 4-8,0 3 1,-2 3-262,-4 5 1,-1 6 0,-3 10 0,2 6 29,1 3 1,6 2 0,-5 2 0,4 1-57,2 3 0,2-1 0,4-3 0,4 0 24,4-2 1,3 7-1,0-11 1,3 1-48,1 1 0,6-5 0,-4 0 1,0-2-131,1-3 1,2-3 0,-4-1 0,-1 0 66,2 0 0,-5 0 0,2-1 0,-6-5-24,-3-4 0,-3 1 1,3-4-1,-4-3 155,0-3 0,-5-3 1,4 6-1,-5 0 170,-1 0 1,0 5-71,0 1 0,0 8-64,0 2 0,0 7 0,0 9 0,0 0 66,0 0 1,2 2 0,3 2 0,8 1 63,6-1 1,1-4-1,7-4 1,1-1-90,3 1 1,6-5-1,4 1 1,2-3-198,1 0 1,10 1 0,-10-6 0,1-2-139,1-4 0,-7 3 1,-1-8-1,-6-1-9,-5-3 0,1-1 0,-7 0 0,-3-1 150,-5-5 1,-6-1 0,-7-5 0,0 1 37,0-2 0,-13 6 0,-3 2 0,-3 3 25,-4 2 1,3 2 0,-7 3-1,1 6 266,1 3 1,-4 4 0,8 1 0,1 4-116,2 2 1,4 7 0,2 6 0,3-3 163,2-1 1,1 3 0,8 1 0,3-1-200,6 2 0,10-5 0,6 4 0,3-5-92,2-1 1,8 0 0,2 0 0,3-1-248,-2-5 0,3-1 0,-3-5 0,1 1 119,-1-1 1,0-2-1,-9-2 1,-6 0-401,-3 0 0,0-2 0,-7-2 1,-6-3-50,-3-2 1,2 4-1,-6-6-399,-1-1 1,-2 3 959,-2-2 0,0 0 0,0-5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2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32 144 8593,'0'-16'599,"-5"6"1,-2 1 0,0 0 1230,0 0 0,1 7-1610,6 2 1,0 7 0,0 9 0,0 2 0,0 2-72,0 1 0,6 8 0,1-3 0,2 5-158,3 1 1,-3 0 0,0 0 0,0 0-61,0 0 1,-6-5-1,3-2 1,-5-2-62,-1-3 1,0-3 0,0-1-1,0 0-96,0 0 1,-1-7 42,-5-3 0,3-5 106,-8-1 0,7-7 1,-3-3-1,2-5 41,0-1 1,-6-1 0,6-5 0,1-5 1,2-3 0,-3-2 0,0 0 0,1-2 19,2-3 0,2 3 0,0-4 0,2 5 46,3 1 0,4 1 1,7 3-1,0 3 73,0 2 1,8 3 0,0 8 0,3 3 174,0 2 1,5-4-1,5 5 1,-1 3-22,-2 1 1,-2 4 0,0 3 0,-2 8-111,-3 6 1,2 6 0,-10 7 0,-3 0-159,-3 1 0,-10 6 0,3 2 0,-6 1-369,-6 1 1,-3-5 0,-7 3 201,0-2 1,-2-4 0,-1-6-1,-3-4 20,3-2 0,-4-2 0,0-5 0,-1 0 1,-1-1 84,0-5 1,6-2 0,-3-8-1,5 0 116,1 0 1,0-2 0,0-2 0,1-3 37,5-2 1,1 0 0,5-3 0,-1 1-89,1-1 0,4-3 0,6 1-5,4 3 1,5-1 0,1 5 0,0 0 0,0 0 1,0 1-1,1 6 1,3 0-26,1 0 0,1 0 0,-4 0 0,1 0-180,3 0 1,-1 0 0,-5 2 0,0 2-422,0 1 0,0 0 0,0-3 0,0 2-661,0 1 1,-1 2 1296,-5-2 0,12-3 0,-5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2.9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39 8803,'0'-16'3311,"0"6"-2717,0-1 1,-1 9 0,-3 2-262,-1 9 1,-2 5 0,3 2 0,-3 0-232,-2 0 0,5 6 0,-3-1 0,2-1-313,0-2 0,-1-2 1,5 0-1,-3 0-1563,-1 0 1,-1 0 1773,6 0 0,0 0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4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30 8355,'-6'-10'2226,"1"-1"-1327,0 7 0,-1-1 0,-1 9-266,-2 1 1,4 8-1,-4-3 1,2 4-402,3 2 1,-3 1 0,2-1 0,1 0-346,3 0 0,-5 5 0,1 0 0,1-1-213,3-2 1,-5-2 0,1 0-1084,1 0 1409,3 0 0,8 0 0,2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4.7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145 257 8887,'-6'-10'1269,"1"-1"0,0 0 298,5-5-865,0 7 0,5 4-517,0 10 1,1 4-1,-4 9 1,1 3-1,2 4 18,-1 0 0,3 6 1,-1-5-1,-1 5-122,2 1 0,-5 0 0,5-2 0,-2-1-272,1-3 0,-1-4 1,-5 3-1,0-2-124,0-4 0,5-1 1,1-2-675,-3 0 310,-1 0 1,-4-7 483,-3-3 0,3-12 0,-5-6 0,0-6 437,-4-3 1,2-6-1,-1 2 1,-3-4 20,-1-4 1,0-5 0,1 1 0,2-4-120,-1 0 1,-2-4 0,-1 8 0,3 3-29,1 5 1,2 1-1,-3 5 1,3 0-9,2-1 1,1 3 0,6 5-79,0 0 1,0 0 0,2 2-1,2 1-31,1 3 0,8 6 1,-1-1-1,6 1 23,3-1 1,2 3-1,-1-3 1,5 3-9,3 2 1,2 0-1,0 0 1,0 0-15,0 0 0,0 0 0,0 0 0,0 0-107,0 0 1,0 0 0,-1 2-1,-4 1-329,-6 2 1,-3 6 0,-4-4 0,-3 2-499,-6 4 1,-5-4-1,-5 1 1,-8 5 933,-6 4 0,-6-1 0,-7 5 0</inkml:trace>
  <inkml:trace contextRef="#ctx0" brushRef="#br0" timeOffset="200">257 354 8578,'-16'0'1557,"0"0"1,5 0-423,1 0 0,8 0-958,2 0 1,7 0 0,9 0-306,0 0 1,5 0 0,3 0 0,-1 0-272,0 0 1,5 0 0,-1 0-1,3 0-190,2 0 0,-1 0 0,-3 0 0,-3 0 589,-2 0 0,6 7 0,-4 2 0</inkml:trace>
  <inkml:trace contextRef="#ctx0" brushRef="#br0" timeOffset="405">898 658 9211,'-16'-16'2056,"6"7"1,1 6-1,2 6-1450,3 8 0,1 3 0,-1 2 0,-1 0-619,1 0 1,2 0 0,2 2 0,0 2-571,0 1 0,0 2 0,-1-3 1,-3 1-3737,-1-1 4319,-8-2 0,11-2 0,-5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3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129 177 8891,'-11'-16'837,"0"-1"0,8 1 0,-3 0 2495,4 0-3037,2 7 1,0 6 0,0 12 0,0 7-56,0 2 1,0 7-1,0 1 1,0 5-169,0 1 1,2 0 0,2 0 0,1 0-154,-1 0 0,3-2 1,-2-1-1,-1-4-226,-2-2 0,-1-2 0,3-5 0,1 0-230,-1 0 1,-2-5 121,-2 0 1,0-9 360,0-2 0,-2-2 0,-4-9 0,-2-1 113,-1-3 1,-6-6-1,6-2 1,-1-2-21,-1-4 1,0-1 0,-5-4 0,2-1-53,3-3 0,-1-1 0,7 3 1,1 1 47,2 4 1,2 5 0,0 6 136,0-1 1,0-1 91,0 6 0,7 2-126,4 3 0,3-1 1,2 6-1,2 3-68,4 1 0,-5 2 0,7 0 0,-3 0-15,0 0 1,8 0 0,-2 0 0,1 0-203,-1 0 1,3 0-1,-5 0 1,2 0-191,-1 0 0,-6 2 1,1 1-601,-3 3 1,-4 1 491,-3-2 0,-4 4 0,-8 5 445,-5-3 0,-10 3 0,-9-5 0</inkml:trace>
  <inkml:trace contextRef="#ctx0" brushRef="#br0" timeOffset="176">225 273 8533,'-16'9'3145,"5"-2"-2381,0-7 0,10 5 0,1 0-591,8-1 0,12-2 0,3-2 0,2 0-254,4 0 1,-4 0 0,1 0 0,1 0-596,-2 0 0,5 0 1,-5 0-1,0 0-579,-3 0 0,-10 5 1255,-1 1 0,-8 6 0,4-3 0</inkml:trace>
  <inkml:trace contextRef="#ctx0" brushRef="#br0" timeOffset="384">209 626 8355,'-16'0'2540,"7"0"1,3 0-2217,12 0 0,3 0 1,8 0-1,3 0-314,1 0 0,3 0 0,-3 0 0,6 0-296,3 0 0,0 0 0,-1-2 0,-2-2-692,1-1 0,1-1 0,-3 6 0,-4 0 978,-5 0 0,7-7 0,1-2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0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353 241 8355,'0'-16'5745,"0"0"-5495,0 7 1,-5 9 0,-1 12 0,3 6-55,1 3 1,2 8 0,0-2 0,0 1-277,0-1 0,0 1 1,0-5-1,0 1-233,0-1 1,0 4-1,0-6-1490,0-1 1,0-3 0,0-1 1802,0 0 0,7 0 0,2 0 0</inkml:trace>
  <inkml:trace contextRef="#ctx0" brushRef="#br0" timeOffset="519">145 241 8389,'-22'-11'0,"1"0"0,1-1 213,2-2 1,2-1 0,2 3 0,2 1 190,1-1 0,7 3 0,-1-2-61,3-1 1,2 3-1,2 0-141,3 2 1,2-6-1,6 4 1,-2-1-102,1-1 0,4 6 0,4-4 0,3 1 28,2 5 0,-4-4 1,6 1-1,1 3 62,3 1 0,4 2 0,-1 0 0,-3 0-33,-1 0 1,-2 2-1,-1 3 1,-4 8-73,0 6 0,-10 6 0,1 7 0,-5 0-207,-5 0 0,-4 6 0,-6 1 0,-4 0-36,-5 0 1,-1 4 0,-2-5 0,-1-1-842,-3 2 0,-6-5 0,3 2 1,-2-6 536,1-3 0,1-8 0,-2 3 0,6-4 540,3-2 1,2-7 0,0-2 603,0 0 1,5-5 568,0 3 0,9-3-533,2-2 0,8-2 1,8-2-514,0-1 0,1 0 0,3 5 0,1 0-40,-1 0 0,0 0 1,-1 0-1,3 0-78,-3 0 0,4 0 0,1 0 1,-1 0-338,0 0 0,0 0 0,-3 0 1,3 0-163,2 0 0,-6 0 0,3 0-701,-4 0 1,-8 0 212,1 0 899,-8 0 0,5 7 0,-8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49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79 8930,'-14'-18'1208,"3"-3"0,-3 8-181,3-3 0,2 11-736,-2-1 1,3 6 0,-3 6 0,6 5 84,3 3 1,2 4-1,0 1 1,2 4-216,3 2 1,-2 2-1,6 3 1,0-1-250,0-2 1,-3-2 0,2 3 0,1-1-216,0 1 1,-5-5-1,3-1 1,-2-4-254,1-2 0,-1 0 0,-5 0-1400,0 0 1,2-7 1955,3-4 0,4-3 0,7-2 0</inkml:trace>
  <inkml:trace contextRef="#ctx0" brushRef="#br0" timeOffset="348">434 111 8947,'9'-16'1989,"-4"0"1,-3 5-1429,-2 1 0,-7 11 0,-4 1 0,-3 5-328,-2 6 1,0 6 0,-2 3-1,-2-3-321,-1-1 1,-6-2-1,4 0 1,0 0-157,0 0 0,1-2 0,4-1 0,-1-2-18,-3 1 0,6-5 1,7 0-1,1-1-3230,-1-1 3249,5 0 0,4-6 0,11-3 275,3-1 0,7-1 1,1 6-1,-3 0 386,-1 0 1,-2 0 0,0 0 0,0 0 156,0 0 0,0 6 1,0 1-1,0 0-393,1 0 1,-1 4 0,0-4 0,0 2-249,0 3 0,0 1 1,0-1-1,0-3-121,0-2 0,5 4 1,1-4-98,-3 2 0,-1-4 1,-2 4 283,0-2 0,0 6 0,0-4 0</inkml:trace>
  <inkml:trace contextRef="#ctx0" brushRef="#br0" timeOffset="519">851 432 12386,'0'-9'1348,"-6"14"0,1 11 0,1 2-1173,3 0 1,1 3 0,0 1-1,0-1-549,0 2 0,-2-3 0,-2 5 0,-3-2-1206,-2-4 1580,6-1 0,-12 5 0,7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48.2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65 674 13101,'0'16'1062,"0"0"0,-2 0-1135,-3 0 0,3 0 1,-4 2-1,3 2-143,-2 1 0,3 1 0,-5-6 0,1 0 216,1 0 0,-8 0 0,5 0 0</inkml:trace>
  <inkml:trace contextRef="#ctx0" brushRef="#br0" timeOffset="936">369 81 8355,'-16'-5'0,"0"-1"0,2 1 0,2 0 0,1-1 0,0-1 0,-5 4 0,0-3 0,9 1 0,7 5 0,9-2 2601,5-3-2166,2 3 1,7-5-1,4 7 1,3 0-1,4 0 1,2 0-325,1 0 1,8 0-1,-4 0 1,0-2-434,-4-3 0,-3 3 0,-2-3 0,-2 3-324,-3 2 0,-9 0 453,-7 0 1,-10 0 0,-2 0-1,-12 0-46,-6 0 0,-8 0 1,4 0-1,0 0 92,-1 0 1,-2 5 0,4 0-1,3-1 485,1-2 0,2 0 1,0 1 417,0 3 1,7 6-360,4-1 0,3 3 1,4 2-1,1 0 1,4 0-171,2 0 1,2 2 0,3 1 0,-1 3-121,-3-3 0,1 1 1,5 0-1,-2 1-124,-3-1 0,1 3 0,-5 0 0,1 0-127,-1 0 1,-2 4-1,-5-6 1,0-1 2,0-2 1,-7-2-1,-4 0 1,-5 0-20,-5 0 0,1-2 0,-5-1 0,0-4 7,0-2 1,4-2 0,-4-5 0,2 0 118,3 0 1,-3 0 0,2-2 0,1-1-41,2-3 1,2-4 0,2 3 0,2-2-178,1-4 0,7 4 1,-1-1-411,3-3 0,4 4 0,3 0 1,6 2-710,3 4 1370,9 1 0,-5-5 0,5-2 0</inkml:trace>
  <inkml:trace contextRef="#ctx0" brushRef="#br0" timeOffset="1181">1059 434 13080,'0'16'551,"0"0"1,0 0-460,0 0 1,0 0-1,0 2 1,0 1-170,0 3 1,-5-1 0,-1-5 0,3 0-1314,1 0 1,-3 0-2273,-1 0 3662,1 0 0,5-7 0,0-2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47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97 176 8355,'-7'-9'0,"5"1"0,-5 4 0,2-3 0,-1-2 0,-6 5 0,8-8 0,-6 7 787,-3 1 53,6-5 1,-2 9-1,6 0 1,-3 11-1,3 7-621,1 3 0,2 0 1,2-3-1,1 4-296,3 4 0,1 3 0,-4-1 1,3-1 8,-3 2 0,4-1 0,-1-1 1,-3-4-29,-1 0 0,3-5 1,1 3 317,-3-3 22,-1-2-265,-2-7 0,0-9 1,-2-11-5,-3-3 1,3-4 0,-5-1 0,2-3 20,-1 3 1,-1-6 0,4-2 0,-3-3-36,3-2 0,-4 0 0,1 0 0,3-1-27,1 1 1,2 0 0,0 2 0,0 3 39,0 6 0,5 3 0,2 2 0,2 2 107,4 3 0,6-1 1,3 6-1,-1 3 127,2 1 1,-3 2-1,5 0 1,0 2-14,0 3 0,-6 4 1,3 7-1,-4 0-228,-2 0 1,-2 2 0,-3 2 0,-6 3-180,-3 2 1,-2-6 0,-2 4-44,-3 1 0,-4-7 0,-7 5 0,0-6 1,0-4-198,-1-1 1,-2-6-1,1 4-672,4-2 1120,1-1 1,12-6 0,6 0 0,7 0 200,4 0 0,6-2 0,1-2 0,0-1 78,0 1 0,6 3 1,-2 1-1,3 1 1,2 5 1,-5 1 0,-2 5 0,-2-1-168,-4 2 1,-1 6 0,-4 3 0,-3-3-127,-6-1 0,-3 3 1,-2 1-1,-2-3-36,-3-1 1,-6-4 0,-10-1 0,-4-4 35,0-2 0,-5 4 0,3-6 0,-3-2-139,-2-1 0,1-2 0,3 0 0,1 0 97,-1 0 0,5-2 1,1-1-1,4-4-262,2-2 0,2 4 1,2-4-794,1 2 0,9-4 63,2 5 0,7-4 1051,9 4 0,7 1 0,2 5 0</inkml:trace>
  <inkml:trace contextRef="#ctx0" brushRef="#br0" timeOffset="195">867 481 8659,'-16'0'1507,"0"0"0,0 2-1067,0 3 1,5 4 0,2 7 0,2 0-472,3 0 1,-3 0-1,2 0 1,1 0-794,3 0 0,-5 0 1,1 0-1127,1 0 1950,3 0 0,1 1 0,0-1 0</inkml:trace>
  <inkml:trace contextRef="#ctx0" brushRef="#br0" timeOffset="614">1604 176 8466,'11'-16'0,"0"2"791,1 3 1,-5-3-313,-1 3 1,-4-3 0,-4 0-69,-4 3 1,-2 4-1,-10 5 1,-2-1-160,-1-3 0,-8 1 0,3 5 1,-5 0-95,-1 0 1,-2 0 0,-1 0 0,-3 2-57,3 3 1,1 4 0,3 5 0,3 1-23,1 1 1,8-4-1,-3 11 1,4-1-79,2-1 0,2 8 0,3-3 1,6 5 45,3 1 1,4 0 0,3 0-1,8 0-276,7 0 1,5-5-1,7-2 1,0-2-142,0-4 0,5-1 1,1-4-1,-1-3 35,2-6 0,-5-3 1,5-2-1,-3 0 105,-4 0 1,4 0-1,-12 0 1,1 0-441,-3 0 0,-4-2-319,-2-3 988,0-4 0,-7-7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45.4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337 353 8355,'0'-11'0,"0"1"0,7-1 0,2-5 0</inkml:trace>
  <inkml:trace contextRef="#ctx0" brushRef="#br0" timeOffset="466">401 225 8355,'-2'-15'-127,"-1"3"329,-3 1 0,1 6 0,3-4 0,-1 0 503,-3 0 1,-4 4 0,3-4-400,-2 2 1,3 3-1,-4 10 1,-3 4 17,-1 5 0,-2 2 0,-2 5 1,-2 3-233,-1 0 0,0 5 0,3-3 0,-2 5-121,-1 5 0,-1-8 1,6 3-1,0-2-162,0 0 1,0-3 0,0-2 0,2-2 17,3-3 1,2-4 0,6-4-266,-2-1 145,-1-7 1,6 1-1,0-10 131,0-6 0,6-9 0,1-1 1,2-1 86,3-1 1,-3-3 0,3-10 0,4-3 168,4-2 0,1-2 1,-3-3-1,2 1-77,1 2 1,2 8 0,-3-3 0,1 4 193,-1 2 0,-2 7 1,-2 6-1,0 5 296,0 3 1,0 7 0,0-1-234,0 3 1,0 4 0,-2 3 0,-1 6-93,-3 3 1,1 4 0,5 2 0,0 3-33,0 2 1,6 0 0,-1 3 0,-1-1-191,-3 1 1,-1 8-1,0 2 1,1-3 33,-1-1 1,0-2-1,-2 0 1,-3-2-408,-6-3 0,2 2 0,-2-8 0,-1-1-348,-2-3 0,-2-6 0,0 0-939,0 1 1111,0-5 327,-7 1 72,-2-8 1,-4 0 0,-1-2 189,-4-4 0,-1-2 0,2-8 0</inkml:trace>
  <inkml:trace contextRef="#ctx0" brushRef="#br0" timeOffset="654">177 385 8355,'-16'0'388,"7"0"0,3 0 0,12 0 0,4 0-300,5 0 0,6 0 0,2 0 0,0 0-137,0 0 1,6 0 0,-2 0-1,3 0-438,2 0 0,-5 0 1,-1 0 486,3 0 0,-6-7 0,0-2 0</inkml:trace>
  <inkml:trace contextRef="#ctx0" brushRef="#br0" timeOffset="857">946 465 12008,'-2'16'864,"-1"0"1,-2 0-769,1 0 0,-3 0 0,2 0 0,-1 0-164,-1 1 0,5-1 0,-5 0 1,2 0 67,-1 0 0,-6 7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56.5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17 496 8490,'0'-18'0,"-2"-1"497,-3-3 0,3 6 0,-3 6 868,3-3-1023,2-1 0,2 7 1,1 7-1,2 9-92,-1 5 1,0 2-1,-1 2 1,4 1-126,2 3 0,-3 6 0,2-3 0,1 2-106,0 0 0,0-8 1,4 4-1,-3-1-132,3-1 1,-4 1-1,0-6-735,-2 0 519,-2 0 0,-7-7 184,-3-4 0,-4-10 0,-5-6 0,1-3 148,3-2 0,-1-2 0,-3-4 0,1-3 101,3 0 1,4-10-1,-3 3 1,2-2-62,4 0 1,1 2 0,2 0-1,2 2-47,3 3 1,4 4 0,7 8 0,0 3 62,0 1 0,5 8 0,3-3 0,-1 5 174,0 1 0,5 0 0,-1 1 0,3 5-62,2 4 0,0 6 1,1 4-1,-3 1-52,-3-1 0,1 5 0,-5 0 0,-1 2-153,-5-1 0,7-4 1,-12 3-1,1 0-25,1 0 1,-7-6 0,-2 3 0,-1-5-693,1-1 0,-3-5-1715,3 0 1173,-3 0 1,-2-4 591,0-7 0,0-7 701,0-10 0,7-6 0,2-2 0</inkml:trace>
  <inkml:trace contextRef="#ctx0" brushRef="#br0" timeOffset="1018">722 448 8550,'0'-11'897,"0"1"0,2 6 1,2 0-649,1 8 1,8 0 0,-3 6-164,4 3 0,3-4 1,0 0-1,3-1-245,1 1 0,6-5 0,-4 3 1,0-2-102,1 1 0,4-1 0,-3-5 1,0 0 47,-4 0 0,-3 0 1,-2 0-1,-2-2 61,-3-3 1,-4-4 0,-7-7 137,0 0 1,-7-5 0,-5-1-1,-8 4 100,-7 6 0,-3-1 1,-2 6-1,0 0 231,0 0 1,0 2 0,0 5 0,1 2-115,5 3 0,2 4 1,8 7-1,0 0 26,0 0 0,6 2 0,1 1 0,2 3-31,3-3 1,4-1 0,5 0 0,8 2-185,7 1 1,-1 0 0,8-6-1,1-3-257,3-1 0,6-2 0,2 1 0,0-4 92,1-5 1,-3-1-1,-5 0 1,-2 0-336,-3 0 0,2 0 1,-8-1-1,-1-3 356,-3-1 0,-1-13 0,-1 0 0,-3-3 261,-1-2 0,-8-6 0,3 2 0,-3-3 0,3-2 1,-3 2 0,6 3 0,0 6 107,0 3 0,2 4 0,5 3-96,0 5 0,0 5 0,0 2 8,0 5 0,-5 3 0,-1 7 0,1 2-72,-2 3 1,5-3-1,-5 5 1,0-2-16,-4 1 0,2 4 1,-1-4-1,-3-3-437,-1-1 1,-2-2 0,0 0 99,0 0 1,-5 0 0,-2-1-16,-2-5 0,3-3 184,-4-7 1,6-1-1,-1-5 86,3-4 1,2-5 0,2-2-1,1-5 62,3-5 1,6 3 0,-1-3 0,3-2-76,2-1 1,4 0 0,-1 3-1,-1 7 78,2 8 0,-1-1 1,-3 8 91,0 2 1,0 3-1,-1 5 272,-5 6 1,-2 8 0,-7 3 0,3-3-220,1-1 0,1 3 0,-6 1 0,0-3-62,0-1 0,5 4 0,2-1 1,2-3-145,3-6 1,3 2-1,2-5 1,3 2-235,1 0 0,6-8 1,-5 3-1,-1-5-19,2-1 0,-3 0 1,5-1-1,-2-3 204,-4-1 1,-1-13 0,-2 2 0,0-4 76,0-3 0,-7-2 1,-2-9-1,-1-3-37,-1-6 0,0-3 0,-5-2 0,-1 1 175,-5 5 0,3-3 1,-6 8-1,0 3 102,0 5 1,5 1 0,-3 6 728,0 3-828,5 8 1,-5 6 0,7 10-59,0 6 0,2 3 1,2 4-1,3 3 2,2 6 1,-4 3 0,4 2-1,0 0-69,0 0 1,0 6-1,3-1 1,-1-1-42,1-2 0,-3-4 0,2-1 0,1-4 14,3-2 0,2-2 0,3-3 1,3 0-363,2-2 1,-5 2 0,3-11 0,-2 0-607,1 0 1,-1-2 0,-5-5 184,0 0 1,-7-1 0,-4-5-1,-5-5 296,-5-3 0,-6-7 0,-10-2 483,-6-2 0,-3-2 0,-2-5 0</inkml:trace>
  <inkml:trace contextRef="#ctx0" brushRef="#br0" timeOffset="1168">2053 288 8058,'-26'-16'-301,"-1"0"1,2 5 0,0 0 865,9-1 1,0 5 0,7-1-194,0 1 0,4 6 0,10-5-213,6 4 0,3 2 0,4 0 0,1 0-120,3 0 1,6 0 0,-1 0 0,3 2-138,2 4 0,0-5 1,1 5-1,-1-5-256,0-1 1,-2 0 0,-3 0 0,-6 0 353,-3 0 0,-2 8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6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370 177 8269,'5'-11'0,"2"2"-83,2 2 0,0-5 1,3 3-1,-1-2 314,1 1 0,-3 6 0,0-3 0,0 2 0,-2-3 522,0 0 0,-1 2 48,-6-5 0,0 1-353,0-6 0,-2 5 0,-3 2-356,-6 2 0,-9 2 1,-3 5-1,-2 0 37,-3 0 0,-3 1 0,-1 5 0,0 5-141,0 3 0,-5 4 1,-1 1-1,3 4 14,1 2 1,9 2-1,4 7 1,3 1-12,2 3 1,7-1 0,3-5 0,5 0-32,1 1 0,7-1 0,5 0 0,8-2-7,7-3 0,8 1 0,3-6 1,-3-3-47,-1-1 1,5-4 0,2-1 0,0-4-30,-3-2 0,-1-2 0,-3-5 0,-6 0-286,-3 0 1,-3-2 0,-8-3 191,-3-6 0,-4-3 1,-7-2 229,0 0 0,-7 0 0,-4 0 0,-3 0 176,-2 0 0,5-2 0,2-2 45,2-1 1,2 0 0,6 5 0,5 1-3,5 5 1,3-3 0,4 8-1,1 0-98,3-3 0,6 7 0,-3-5 1,2 4-5,-1 2 1,-6 2 0,3 2 0,-3 3-118,-4 2 1,3 3-1,-10 8 1,0 1-55,-3-1 0,-5-1 1,-1 1-1,0 1-44,0-1 0,-5 3 0,-2-1 0,-2-3-169,-3-1 0,3 3 0,-2 1-232,-2-3 1,6-6 0,0-4-533,0-2 0,7 4-897,0-6 1914,0 0 0,21-5 0,-3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6.6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17 8816,'-7'-9'1420,"-2"2"0,-7 9 0,0 3-1004,0 6 1,6 3 0,1 2 0,2 2-252,3 3 1,-3-3 0,2 3 0,-1-3-644,-1-2 1,5 2-1,-3 2-1578,3 1 0,2 0 2056,0-5 0,7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7.2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81 8355,'-17'-22'291,"1"1"1,2 5 0,2 7 1448,1 2 0,6 2 0,-4 6-1422,2 5 1,-4 4-1,6 12 1,-1 3-78,-1 0 0,4 5 0,-6-2 0,2 4-221,3 1 0,2 8 1,2-11-1,0 0-359,0-1 0,6-3 0,-1 5 0,0-3-405,2-1 1,-3-8 0,5 3-1809,-2-4 1572,5-2 0,-10-9 868,4-7 1,-5-7-1,-2-9 1,-3 0 216,-1 0 1,-6-6 0,6 1-1,-1-1 382,-1-1 0,5 5 1,-3-3 289,3 3 1,4 2-385,3 0 1,-1 2 0,7 3-194,1 6 1,2 1 0,4 1 0,2-3-147,1 3 1,2 1 0,-1 2 0,4 0-91,5 0 0,1-5 0,0-1 0,0 3-191,0 1 1,0-3 0,0-1 0,-2 3 146,-3 1 1,2-3-1,-8-2 1,-1-1 65,-3 1 0,-6-3 1,-2 2-1,-2 0 244,-3-5 0,3 4 1,-2-2-1,-1-1 207,-2-2 0,-2-2 661,0 0-305,0 0-505,0 7 0,0 2 12,0 7 0,0 3-85,0 8 0,-6 5 0,1 12 0,1-3-151,2-1 0,2 2 0,-1-3 0,-3 2-88,-1 4 1,-1-1-1,6 1 1,0-4 16,0-2 1,0 4 0,0-4 0,0 0-851,0 0 1,0-1 0,0-6-207,0 0 0,2-2 1,2-2-377,1-1 0,8-7 1439,-3 1 0,5-3 0,1-2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7.4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0 8911,'-16'0'4280,"5"0"-3804,0 0 1,8 2 0,-4 4 0,1 4-137,1 5 1,-2 1 0,3 0 0,-3 0-421,-2 0 0,6 5 0,-5 0 0,3-1-470,0-2 0,-6-2 0,6 0 0,1 0-715,2 0 0,2-5 1265,0-1 0,0 1 0,0 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8:57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65 168 8959,'-16'-26'876,"0"-1"0,7 7 0,4-1 0,3 3 0,2 2 375,0 0 0,0 5-816,0 1 0,0 8 1,0 2-125,0 9 1,2 7-1,1 5 1,3 4-74,-3 0 1,-1 5-1,-2-3 1,0 3-125,0 3 0,0-1 0,0 1 1,0 3-88,0 2 1,-5-1-1,-1-5 1,3 0-54,1 0 0,-3 6 0,-1-3 1,3-3-212,1-3 0,7-4 0,2 1 0,4-4 92,7-4 1,0-4 0,10-2-1,4-3 75,4-2 1,7-1-1,-4-6 1,2 0 26,3 0 1,1 0-1,-1-2 1,-3-2 400,-1-1 0,-5-2 0,-6 3 1221,-3-1-1186,-6 0 1,-6 5 0,-14 0-626,-9 0 1,-5 0 0,-4 0-1,-1 1-197,-3 5 1,1-3 0,5 6 0,0 0-1640,0 0 0,0-4 2068,0 6 0,0 0 0,0 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5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39 193 8355,'6'-22'-3,"1"1"1,2 0 419,3-3 0,8 7 1,3-5 3,2 4 0,-4 4 0,6 2 0,0 3-42,-2 2 0,0 1 0,-6 8 0,3 5-129,-3 9 0,-6 7 0,-4 13 0,-2 3-184,-4 4 0,-1 12 0,-2-5 0,0 4-92,0 1 1,0 4 0,-2-4 0,-3 2-222,-6 3 0,-3-3 0,-4 0 1,-1 0-96,-3 0 1,3-5 0,6 2-1,4-6 75,2-6 0,2-2 0,5-10 0,2-3 67,3-6 1,4-3-1,7-4 1,0-3 239,0-6 0,7-3 0,2-2 0,2-2 55,0-3 0,-1-4 0,6-9 0,-1-2 145,-5-1 0,-1-6 0,-7 6 1,0 1 266,-4 3 1,-9 0-182,1 1 1,-8 8-1,-7 6 1,-9 11-159,-5 12 0,-4 8 1,-5 4-1,2 3-17,3 1 1,4 10-1,9-1 1,1 6-65,3-1 0,6 10 0,1 0 0,4 1-1,5 6 0,6-4 0,-1 5 1,3-3-87,2-2 1,0 1-1,0 0 1,-1 3-22,-5 2 1,3-1 0,-8-5 0,-1 0 105,-3 1 0,-1-8 1,0-4-26,0-3 1,0-2 0,-1-2 0,-3-3-1,-3-6 5,-2-3 0,-2-2 1,-5-1-1,0-3 37,0-1 0,-5-9 0,-2 0 0,-2-8 34,-4-3 1,-1-1 0,-4-6 0,-2-2-94,-1-3 0,1-4 0,8-9 1,3-2-94,2-1 0,1-2 0,8 3 0,2-1-169,1 1 1,9-3-1,2 2-136,9 1 0,11 4 0,3 5 0,0 6-562,0 3 1,6 2 0,-3 0 916,5 0 0,-6 0 0,-2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04.6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1 430 8355,'0'-16'119,"0"0"0,0 0 1,0 0-1,0 0 1,2 0-1,1 0 697,3 0 1,1 1-1,-4 3 1,3 1-110,-3-1 1,1 5-470,1 1 0,-3 6 1,3 7-60,-3 9 1,-2 8 0,0 8 0,0 0-69,0 0 1,0 5-1,0 2 1,0 1-97,0-1 1,2 5 0,1-3-1,3 0-72,-3-3 0,4-5 1,1 0-1,-1-3-46,0-3 0,3 1 1,-2-7-1,-1-1-231,0-2 0,0-7-385,-2-1 178,-3 1-33,12-2-602,-12-2 473,5-7 15,-7 0-794,0 0 729,7-7 246,-5-2 507,5-7 0,-7-7 0,0-2 0</inkml:trace>
  <inkml:trace contextRef="#ctx0" brushRef="#br0" timeOffset="410">338 574 8355,'-16'0'543,"7"0"1,2 2 0,8 1 0,5 3-337,4-3 0,6 5 0,6-3 1,5 0-325,3 2 0,2-5 0,2 3 0,1-3-145,3-2 0,-1 0 1,-5 0-1,-1 0-51,-5 0 1,-3 0-1,-7-2 114,1-3 0,-9-4 1,-4-7 223,-8 0 1,-6 5 0,-12 1-1,-4-1 230,-5 2 0,-1 2 0,0 7 1,0 0 177,0 0 1,-4 0-1,3 2 1,4 1-139,4 3 1,-2 12 0,8-2 0,3 1-30,3 1 0,10 4 0,-3 1 1,5 2-151,1 3 1,1-3-1,5 0 1,4-2-126,5-3 0,1 3 1,2-2-1,3-1 20,6-2 1,3-4 0,2-3 0,0-4-158,0 0 1,0-5-1,0 3 1,0-3-365,0-2 0,0 0 0,-1-2 0,-3-1-63,-1-3 1,-7-4 0,1 2 0,-3 0-1510,-2-5 2082,-7 6 0,5-7 0,-5 5 0</inkml:trace>
  <inkml:trace contextRef="#ctx0" brushRef="#br0" timeOffset="769">1027 542 8631,'0'-16'1357,"-2"2"0,-1 1-812,-3 3 1,-4 8 0,4 2-1,3 9-368,1 5 0,2 2 1,0 0-1,0 2-104,0 3 1,7-3 0,2 5-1,2-1-120,-1-1 1,1 0 0,5-3-1,2 2-85,3 1 1,-1-1 0,7-8-1,-1-1-129,-1 1 1,9-4 0,-5-3 0,-1-3 25,3-2 1,-3 0-1,1-2 1,-4-3 83,-2-6 0,-2-3 1,-5-2-1,0 0 132,0-1 0,-7 1 0,-4-1 0,-3-3 28,-2-1 1,0-6 0,-2 4 0,-3 0-44,-6-1 0,-3 3 0,-2 7 0,0 3-234,0 6 0,0-2 1,0 1-315,0 3 0,5 3 1,2 5-9,2 6 0,4 1 0,8 1 590,6-3 0,10 1 0,4 5 0</inkml:trace>
  <inkml:trace contextRef="#ctx0" brushRef="#br0" timeOffset="1452">1749 606 8160,'-16'-2'-156,"0"-3"3292,0-4-2855,7 0 1,2 4 0,8 8 0,5 3-293,4-3 0,6 5 1,4-1-1,1 0-242,-1 0 1,5-2 0,2-5 0,1 2-51,-1 3 1,1-3 0,-4 4-1,-1-5 14,0-1 1,-2-1 0,-5-3 0,-1-3 287,-5-2 0,3-2 1,-8-5 231,-1 0 1,-4 0-1,-7 0 1,-8 0-151,-4 0 1,-4 2 0,1 1 0,-3 4 212,0 2 1,-3 2 0,5 5 0,-2 0-40,-4 0 0,1 2 0,1 1 0,6 4-6,3 2 1,2 4 0,0 6 0,1 3-102,5-3 0,-3 6 0,8 0 1,1 2-77,3 0 1,2-8-1,5 4 1,4-1-35,5-1 0,2 1 0,5-6 1,5 0-102,3 0 1,9-2 0,4-3 0,3-6-244,2-3 0,-1-2 0,-3 0 0,-3 0 38,-2 0 1,4-7-1,-6-4 1,-3-5 295,-5-5 1,-1 1-1,-6-7 1,-3-1 174,-1-3 0,-2-2 1,-2-5-1,-1-5 110,-2-3 0,-3-2 0,3-2 0,-4-2-257,0-1 1,-5-6 0,4 6 0,-5 3 61,-1 5 1,-5 8 0,-2 10-1,-2 6 48,-4 3 0,-1 9 0,-2 5 0,0 8-86,0 7 1,0 10 0,0 8 0,2 4 49,3 5 1,-1 12 0,6-2 0,3 2-33,1 0 0,5 3 0,6 1 0,9-3-47,5-1 1,4 2 0,7-2 0,2-6 1,1-3 1,6 0 0,-4-7-1,0-6-32,0-3 1,-1 0 0,-6-7 0,0-5-85,0-4 0,-7-4 1,-4-5-342,-3 0 1,-4-2-125,-3-3 1,-6-2 0,-10-6 0,-6 3-724,-3-3 0,-2 4 0,0 0 1251,0 2 0,0-13 0,0 3 0</inkml:trace>
  <inkml:trace contextRef="#ctx0" brushRef="#br0" timeOffset="4398">3609 446 8495,'11'-5'0,"-1"-1"0,3 3-24,1 1 1,-3-4 185,-1 1 1,-6-2 91,1 2 1,-5 3-1,-5-5 1,-6 1-1,-3 1 51,-2 2 0,-7 1 0,-4 2 0,-3 0-247,-2 0 0,-6 1 0,1 3 0,1 3-51,2 2 1,-1 7-1,1 7 1,5 0-7,4 1 1,4 4-1,7-3 1,3 2-13,6 0 0,3-6 0,4 6 0,3-1 28,6-1 1,8 4-1,6-8 1,4-1 7,5-2 1,1-8 0,-1-1 0,2-2-72,1-3 0,6-2 0,-4-2 0,0 0-1,1 0 1,-5-2 0,-6-3 0,-4-6 77,-2-3 0,-2-8 0,-7 1 1,-3-1 92,-6-1 0,-3 4 0,-2-6 0,-2 0-79,-3 0 0,-6 0 0,-8-4 0,-4 4-100,-2 2 0,3 2 0,-3 7 0,0 1-148,1 3 0,4 6 0,-1-1 0,3 3-465,2 2 0,1 2-6,5 3 0,3 4 0,8 7-79,5 0 1,4-5 752,12-1 0,3 1 0,7 5 0</inkml:trace>
  <inkml:trace contextRef="#ctx0" brushRef="#br0" timeOffset="4778">3930 542 8369,'-2'-14'235,"-4"3"1,5-3 0,-5 3 22,5-3 1,1 3 0,1 2-1,3 0-13,1 1 0,8 4 0,-3-3 0,5 1-47,1 1 1,1 0 0,3 5 0,1 0-55,-1 0 0,-2 5 0,-2 2 0,0 2-274,0 4 1,-2 3 0,-3 3 0,-6 3-140,-3-3 0,3 4 0,1-1 0,-3-1-10,-1 2 1,-2-5 0,0 4 0,-2-6-240,-3-6 683,3 5-59,-5-14 1,7-1-1,0-10 192,0-5 0,5-1 0,3-1 0,0-3-111,5-1 0,-1-3 0,1 5 0,-2-3-161,1 3 0,2-4 0,2 1 0,0 3-337,0 1 0,-1 7 1,-3 2-780,-1 2 536,-1-5 1,-1 12 0,-1-2 0,-3 7 553,0 4 0,1 2 0,-6 5 0</inkml:trace>
  <inkml:trace contextRef="#ctx0" brushRef="#br0" timeOffset="5993">4828 558 7490,'10'-5'512,"1"-1"1,-2-6-2,2 1 1,-4 2-1,-7-1-223,0-3 1,-7 4 0,-4 0 0,-3 0-59,-2 1 0,-6 4 0,-1-3 1,-2 2-17,-3-1 1,3 1 0,-2 5 0,0 0-96,2 0 1,-3 7-1,6 2 1,3 2-43,1-1 0,2 6 1,2 6-1,3-3-41,6-1 1,3 0-1,2 1 1,0 3-92,0-3 1,2 5 0,3-3 0,7-1-77,8-3 1,0-6 0,6 0 0,3-1-51,1-1 0,2-1 0,0-8 1,0 0 105,0 0 1,0 0 0,1-2 0,-1-4 30,0-4 1,-6-5-1,-1-1 1,-1-1 229,-5-5 1,-6 3 0,-5-8 0,0-2 50,-5-1 0,4-4 0,-1-1 1,-3-5-174,-1-1 0,-7 0 0,-1-3 1,1 1 10,-2-1 0,3 4 0,-5 3 0,0 5 72,1 5 1,2 4 0,-3 7-65,2 0 1,-5 9-1,3 7-60,0 9 1,-4 12 0,8 6-1,1 1 3,3-1 0,1 9 0,0-4 0,0 2-61,0 0 0,0 3 1,1 0-1,5 1-6,5 1 0,3-5 0,2 3 0,0-3-92,0-2 0,5 0 1,2-1-1,1-3 14,-1-1 0,5-8 1,-1 3-1,3-6-67,2-6 0,0-1 1,-1-5-1,-3 1 49,-1-1 0,-6-4 0,4-6 0,-2-2 109,-3-1 1,-2-7-1,-2 1 1,0-4 93,0-1 1,-7-5 0,-2-1 0,-2-7-46,1-4 0,-1 3 0,-7-3 1,-1 5 32,-3 5 1,-6-2-1,1 10 1,-3 3 34,-2 3 1,-6 10 0,1-3 0,2 5 7,1 1 1,2 5 0,1 4 0,3 3 38,1 6 1,8 2-1,-3-2 1,5 1-57,1 3 0,0 6 1,1-3-1,3 2-95,1-1 1,13-6 0,-2 3-1,4-1-101,3-1 1,2-5 0,7-5 0,0-1 4,0-1 1,0 4 0,0-8 0,0-1-16,0-3 0,-1-1 0,-3 0 0,-3-1 5,-2-5 1,4 3-1,-6-8 1,-1-1 231,-2-3 1,-4-6 0,-3 0 0,-4-1 20,0-1 1,-5 0 0,3-6 0,-3 4-113,-2 2 1,2-3-1,1 4-32,3 3 0,1 6 0,-2 4-38,6 2 0,3 2 0,4 5 1,1 0 36,3 0 1,-1 0-1,-5 0 1,2 2 8,3 3 0,-3 4 0,4 7 1,-5 0-5,-1 0 0,-1 0 0,-3 2 0,-3 1 41,-2 3 1,4 4 0,-6-2-1,-1-1 42,-2 0 0,-2 4 0,0-6 1,0 0 6,0 3 0,5-7 0,0 5 1,-1-4 27,-2-2 0,3-6 0,2 1-20,2 1 0,2-4 0,5-3 21,0-3 1,0-2-1,0 0 1,0 0 53,0 0 1,-5 0 0,-1 0 159,3 0 0,-6-2 177,-2-3 288,-3 3-284,-2-12-376,0 12-283,0-5-23,0 7 0,0 1-781,0 5-112,0-4-580,0 12 759,0-12 0,-2 5 890,-3-7 0,-4 7 0,-7 2 0</inkml:trace>
  <inkml:trace contextRef="#ctx0" brushRef="#br0" timeOffset="12492">6944 302 8355,'2'-11'-516,"3"0"1,-3 6 837,3-6 1,3 6-12,-3-6 1,2 2-1,-3-3 153,1 1 0,6 6-169,-6-6 0,2 2 1,-3-3-1,1 1 120,-1-2 0,-1 6 0,1 0 1090,1 0-1358,0 5 1,-6 2 0,-5 13 0,-4 6-35,-5 8 1,-2 10 0,-3 6 0,-3 4 0,-2 1 0,-2 2 0,-5 1 0,0 6 36,0 6 0,-6-3 0,-1 10 0,0-4 42,0-2 0,-6 0 0,4 0 0,0-3-37,4-8 1,-2 6 0,1-11 0,4 2-72,6 0 0,-2-9 0,5-2 0,0-2 46,3 1 0,-1-3 1,4-6-1,3-4-42,3-2 1,4-2-1,-1-5 1,2 0 86,1 0 0,6 1-65,-5-1-204,4-8 33,2 0 0,2-8 41,4 0 0,-3 0 0,6-2-196,-2-4 0,-2 3 0,-3-6-520,4 2 172,-5 2-628,7-3 115,-8 7-1277,0-14 2354,0 14 0,0 8 0,0 11 0</inkml:trace>
  <inkml:trace contextRef="#ctx0" brushRef="#br0" timeOffset="13924">642 2114 8355,'-9'-8'0,"2"0"641,0-1 69,5-6 49,-5 14 1,0-7-450,-4 8 1,4 13 0,0 5 0,2 3-133,-1 2 0,1 6 0,5-1 0,0 6-123,0 4 1,0-1 0,0-5 0,0-2-172,0-3 1,0 3-1,0-3 1,2 2 21,3-3 1,-3-3 0,3-7-1,-3 1-39,-2-1 197,0 0-36,0-7 0,-5-9 0,-2-11 0,0-3-20,-1-2 1,-4-6-1,3-1 1,-2-2-10,1-3 0,4-3 0,-3-3 0,1-1-138,-1-3 1,5-4 0,-1 2 0,3 1 55,2 0 0,0 2 1,0 5-1,0 1 47,0 4 0,9 3 1,5 4 126,6-1 1,8-1-1,-1 8 1,5 1 0,4 3 220,1-3 1,6 6 0,-4 2 0,0 3-126,0 2 0,-1 2 0,-6 3 1,-2 6-164,-3 3 0,-6 4 0,-10 2 1,-6 3-104,-3 2 0,-4 1 0,-5 5 0,-7-3 4,-6-1 0,-8-6 0,1 4 0,-3-2-415,-2-3 1,1-4-1,5-4 1,4-3-438,5-1 902,0 4 0,10-10 0,7 3 176,9-3 0,11-7 0,3-1 0,2 3 43,3 1 1,3 2-1,3 0 1,1 2 77,3 3 1,-1-1 0,-5 6 0,-2 1-134,-3-2 1,2 5 0,-8-1 0,-1 4-64,-3 5 1,-2-1-1,-5-3 1,-4 2-83,-4 1 1,-4 0 0,-5-5-1,-8 0-140,-4 0 1,-10 0-1,1 0 1,-6 1 127,-4-1 0,1-8 0,5 0 0,0-3 82,0 0 1,0 1 0,0-6 0,1 0-36,5 0 1,-3-6 0,8-1 0,1 0-99,2 0 0,8-6 1,1 3-385,2-5 1,1-1 0,8 2-176,3 4 0,4 2 0,7 7 107,0-5 0,2 4 1,2-3-1,3 3 0,2 2 521,3 0 0,3-7 0,1-2 0</inkml:trace>
  <inkml:trace contextRef="#ctx0" brushRef="#br0" timeOffset="14329">1236 2306 8355,'-2'-16'17,"-4"0"157,5 7 1,-8-3 0,5 4 188,-1-1 0,0 4 0,5-6-89,0-1 1,1 5-1,3 0 1,3 1-10,2 1 1,2 0 0,6 3 0,3-2-115,1-1 0,6 0 1,-4 5-1,2 0 33,4 0 0,-6 1 1,0 5-1,-2 3-206,1 0 1,-3 10 0,-6-1-1,-4 3-135,-2 3 1,-2 2 0,-5-3 0,0 1-66,0-1 1,0 0 0,-1-3 0,-3 1-11,-1-2 1,-3-6-1,5-2 48,-2 1 219,-1-5 0,6-1 0,2-12 48,3-4 1,-1-5 0,7-3 0,1-1 267,2-2 1,2-3-1,0 5 1,0-4-241,0-2 0,0 3 1,1-3-1,-1 2-217,0 4 1,-2 1-1,-2 3 1,-1 5-1394,1 4 934,-4-2 1,-1 8-1,-7 0 1,0 8 564,0 7 0,-7 1 0,-2 0 0</inkml:trace>
  <inkml:trace contextRef="#ctx0" brushRef="#br0" timeOffset="14773">2037 2386 8561,'-9'0'1123,"4"0"0,10 0-916,6 0 0,9 0 1,3 2-1,2 1-146,3 3 0,1-1 0,-1-5-286,-1 0 1,0 0 0,5 0-1,0 0 1,-2 0 107,-3 0 0,2 0 1,-8-2-298,-2-3 0,-1-4 0,-3-7 406,-5 0 1,-4 0 0,-14 0 0,-6 0 283,-5 0 1,-10 5-1,2 2 1,-3 2 12,-2 4 1,-5-4-1,-3 1 1,1 3-66,0 1 1,2 7 0,5 2 0,-1 2 100,1 4 1,2 1-1,3 2 1,6 0-197,3 0 0,2 5 0,2 1 0,3-1-54,6 2 0,3-5 0,4 4 0,3-5-5,6-1 0,10 0 0,4 0 0,4 0-157,3 1 1,-4-7 0,10-1-1,-3-2 59,3-3 1,-4-2 0,3-2-1,-3 0-141,-2 0 1,-5 0 0,-2-2-1,-2-2 1,-4-1 0,-1 0-419,-2-3 1,-5 7-2152,0-5 2738,-8-3 0,11 0 0,-5-7 0</inkml:trace>
  <inkml:trace contextRef="#ctx0" brushRef="#br0" timeOffset="15314">2919 2482 8355,'11'-5'0,"0"-2"272,1-2 244,2 5 0,2-8 1,-1 5-160,-5-2 0,-4 0 0,-12-3-229,-4 1 1,-10 7 0,-3-1 0,-2 1 72,-3-1 0,-3 3 1,-3-3-1,-1 3-150,-3 2 0,4 0 0,6 0 0,-2 0 178,1 0 1,8 7 0,-2 2 0,1 2-126,1 0 1,5-1 0,7 6 0,2 2-91,3 3 0,2-3 0,2 4 0,2-3-33,4 3 0,8-5 0,9 3 0,2-6-92,3-3 0,3-2 0,1 3 0,0-3-379,0-2 0,0-1 0,0-6 0,-2 0-190,-3 0 0,-2-2 686,-4-3 1,-3-4 0,2-7 0,-8 0 0,-6-2 72,-5-4 0,-1 3 1,0-6-1,0 0 678,0 0 0,0 0 1,0-2-1,0 6-68,0 3 0,0 2-339,0 0 0,0 9 1,0 7-215,0 9 1,0 7 0,0 3 0,0 3 18,0-3 0,2 5 0,4-1 1,4 0-176,5 0 1,1 4-1,1-6 1,3 1-176,1 1 1,6-7 0,-4 2-1,2-6-34,4 1 1,-1-5 0,-1 1 0,-6-2 0,-3-1 0,-2-1-339,0 1 1,-5-1-874,0-5 1,-10 0 1439,-1 0 0,-7 0 0,-9 0 0</inkml:trace>
  <inkml:trace contextRef="#ctx0" brushRef="#br0" timeOffset="16879">3833 2114 8355,'0'-16'92,"0"-1"172,0 1 0,0 0 0,2 0 1,2 0 407,1 0 1,2 6-1,-3-1 212,1-2 0,0 5-668,-5-3 1,6 9 0,-1 2-188,-1 9 0,-3 11 1,-1 3-1,-1 2-24,-5 3 1,5 8-1,-5 1 1,4-1-112,2-2 1,0-2 0,0 0 0,0 0-144,0 0 0,2-2 1,2-1-1,1-4 143,-1-2 0,3 0 0,-2-3 0,0-1-91,3-4 1,-5 1 0,8-8 93,1 1 1,-3-2 121,2-7 1,-6 0 0,4-1 0,-2-5 110,-3-4 0,-9-6 0,-6-4 0,-3-1-94,-2 1 0,-8-3 1,-2 0-1,-5 0 19,-1-1 1,0 5 0,0 6 0,-2 4 55,-3 2 1,3 2-1,-3 5 1,3 0 84,2 0 1,0 0 0,1 0-1,5 2-126,4 3 1,6 4 0,4 7-61,1 0 0,7 2 0,-1 1 0,3 3 0,6-3 23,7-1 0,-1-2 0,13 0 1,1 0-63,2 0 0,6-1 1,4-3-1,3-3-47,2-2 0,0-1 1,4-6-1,-2 0-82,1 0 1,-5 0 0,-1 0 0,-4 0-126,-2 0 0,-2-2 0,-3-4-1101,-6-4 1,-10 1-67,-6-2 1450,-3 8 0,-2-19 0,0 4 0</inkml:trace>
  <inkml:trace contextRef="#ctx0" brushRef="#br0" timeOffset="17723">4330 2001 8355,'-7'-16'342,"-3"0"0,1 0 1202,-2 0 0,7 0-1061,-1 0 0,3 9 1,2 7-1,0 11-336,0 8 0,0 1 0,0 7 0,0 1-153,0 2 0,2 4 1,2 2-1,3 1-76,2-1 1,-4-2-1,6-2 1,-1 0-81,-1 0 0,4 0 0,-6 0 0,0-2-200,0-3 1,0-2 0,-3-5-223,1 1 1,1 0 364,-6-5 1,-8-7 0,-2-3 0,-4-6 145,-3-6 1,0 3 0,-5-8 0,-3-1-44,0-3 1,-5-6 0,3-2-1,-3 0 249,-2 0 1,2-4-1,3 5 1,4 3 137,0 1 0,7 2 1,-2 0 432,5 0-651,3 0 1,3 7 0,7 4-38,8 3 0,3 2 0,3 0 0,4 0-62,0 0 1,7 0 0,2 0 0,5 0-85,5 0 1,-3 0 0,5 0 0,0 0 58,4 0 0,-4 0 0,1 0 0,-5 0 118,-3 0 0,2-2 0,-12-2 0,-3-1 174,-1 2 0,-4-6 0,-3-2-29,-6-3 0,-3-2 0,-2-2 1,0-2 107,0-1 1,0 0 0,0 4-136,0 1 0,0 0 0,0 0 253,0 0-332,0 7 1,0 9 0,0 13-1,2 5-73,3 3 0,-3 8 0,3-3 0,-3 5-19,-2 1 1,0 3 0,0-1 0,0-4-80,0 1 1,0-1-1,2 2 1,1-2-57,3-3 0,-1 2 1,-5-8-1,0-1-113,0-3 0,5-1-218,1 0 418,-1-7 1,-3-7 0,1-9 0,3-2 101,-3-3 0,6-10 0,0-3 0,2-1-24,0-1 0,-1 2 1,8-2-1,2 6-62,1 3 0,0 4 0,-3 3 0,2 6 38,1 3 1,1 2 0,-8 2-1,-2 3 117,-1 6 0,-6 3 1,4 2-1,0 0-126,0 0 1,-5 2 0,1 2 0,-3 1-368,-2-1 0,0-3 0,0-1-282,0 0 0,0 0 0,2-1 0,1-3-635,2-1 1,3-8 1292,-3 3 0,4 3 0,7 0 0</inkml:trace>
  <inkml:trace contextRef="#ctx0" brushRef="#br0" timeOffset="17882">5116 2498 8355,'0'-16'585,"0"0"1480,0 0 0,0 6-1290,0-1 0,7 7-796,4-1 1,3 3-1,2 2-304,0 0 0,0 0 0,0 0 0,0 0-1284,0 0 0,-5 0 1609,0 0 0,0 7 0,5 2 0</inkml:trace>
  <inkml:trace contextRef="#ctx0" brushRef="#br0" timeOffset="18675">5854 2386 8904,'0'-9'2373,"0"2"-2667,0 7-83,0 0 0,0-7 172,0-4 0,0-3 1,0-2-1,0 0 185,0 0 0,0 0 1,0-2-1,0-2 228,0-1 1,0-7-1,0 1 1,0-3 159,0-2 1,0-1-1,0 1 1,0 2 82,0 3 0,0-1 1,0 6-123,0 3 0,2 8-265,3 6 0,-3 10 1,3 8-1,-3 8-51,-2 11 1,0 4-1,0 10 1,0 4-57,0 0 1,0 7 0,0 2 0,0 1-73,0-1 0,0 2 0,0-6 0,0 0 7,0 0 0,0-1 0,0-6 0,0 0-12,0 0 1,0-7 0,0-4 0,0-4-207,0-7 0,0-3 0,0-7-137,0 0 331,0 1 1,2-14 0,1-5-1,3-5-24,-3-5 1,-1-8 0,-2-3 0,-2-2 184,-3-4 0,1-3 0,-7-3 1,-1-3 113,-2 3 0,-8-4 0,1 1 0,1 2 134,3 3 1,-5 2 0,-1 5 0,0 4 33,0 4 1,-4 2 0,6 2-229,1 3 0,2-1 0,2 7 30,0 1-230,7 2 0,4 2 0,10-2 0,6-1 9,3-2 0,8-1 1,1 6-1,0 0-61,0 0 1,6 0 0,-3 0-1,3-2-188,-3-3 0,3 3 1,-6-3-1,0 3-62,0 2 1,-1 0 0,-6 0 418,0 0 0,0-7 0,0-2 0</inkml:trace>
  <inkml:trace contextRef="#ctx0" brushRef="#br0" timeOffset="18920">6158 2210 8365,'0'-25'342,"0"2"0,0 7 0,0 0 1192,0 0 0,2 8-1186,4 8 0,-5 9 0,5 11 0,-4 1-174,-2-1 1,0 5 0,0 0-1,0 0-148,0-4 0,0 2 0,0 0 0,0 1-332,0-1 0,0 3 0,0-4 0,0-3-751,0-1 1,0-2 0,0 0-337,0 0 0,7-7 1393,3-3 0,5 3 0,1-1 0</inkml:trace>
  <inkml:trace contextRef="#ctx0" brushRef="#br0" timeOffset="19262">6399 2290 8281,'0'-16'73,"0"0"0,0 0 1147,0 0 1,2 2-809,3 3 1,4 4 0,7 7 0,0 1-268,0 5 0,-5 3 0,-2 7 0,0 0-77,0 0 1,-6 5 0,2 1 0,-3-1-248,-2 2 1,0-5 0,0 3 0,-2-3-579,-3-2 0,3 0 0,-3 0 2,3 0 802,2 0 0,2-7 126,3-3 0,4-12 1,7-4-1,-1-5 17,-5-1 0,4 0 0,-3 0 0,3 0-94,2 0 1,0-5-1,1-2 1,-3-1-210,-4 1 0,3 0 0,-6 5 0,0 0-810,0 4 0,-1 7-163,-6-4 1,0 10 1085,0 1 0,0 14 0,0 11 0</inkml:trace>
  <inkml:trace contextRef="#ctx0" brushRef="#br0" timeOffset="20012">6864 2466 8355,'0'16'464,"0"0"1,0-5 1241,0 0-1353,0-8 0,0 3-401,0-12 0,0 3 1,-2-8 162,-3-1 1,3-3 0,-5-2 0,2-3-142,-1-1 1,1-8 0,5 4 0,0-2 26,0 1 0,0 1 0,0-2 0,2 4 5,3 0 1,4 7-1,7-2 1,0 7 91,0 4 0,0 2 0,0 5 0,2 0 41,3 0 0,-1 1 0,5 3 1,0 3-21,0 2 0,-6 7 0,3 5 0,-4-1-65,-2-2 1,-2 3 0,-2 2 0,-3 1-241,-2-1 1,-1 3 0,-6-4-1,0-3-105,0-1 0,-7-2 0,-4 0 1,-5 0 7,-6 0 0,3-7 0,-6-2 0,2-1-33,3-1 0,1 0 1,-1-5-83,-1 0 1,1-1 476,9-5 0,4-3 0,7-7 102,0 0 0,2 2-56,3 3 0,4 2 0,7 6 1,0-2 96,0 1 1,2 2-1,2 2 1,1 0 119,-1 0 1,3 0 0,0 0 0,0 0-245,0 0 0,6 0 0,-2 0 0,3 0-62,2 0 0,0-2 1,0-1 36,0-2 0,-5-6 0,-2 4 0,0-2 0,-2-4 81,0-1 0,-3-2 0,-8 0 0,-3-2-63,-2-3 0,-1 1 1,-6-6-1,0-3-29,0-1 1,0-2-1,0-2 1,0-2-73,0-1 0,-6-2 1,1 3-1,1-2 55,3 3 0,-5 1 0,1 4 1,1 3 116,3 6 0,1 8-138,0 2 0,0 10 0,0 1 1,0 10 63,0 10 1,0 5-1,0 9 1,0 3-18,0 6 1,0 3-1,0 1 1,0-3-64,0-1 0,7-2 1,3 2-1,5-6-222,1-3 0,0-2 0,0 0 0,0-2-30,0-3 1,0-4 0,0-7 0,0 0-776,0 0 0,0-5 0,0-2-599,0-2 1,-7-3 1617,-4-10 0,-3-10 0,-9-2 0,-2-5 0</inkml:trace>
  <inkml:trace contextRef="#ctx0" brushRef="#br0" timeOffset="20174">7425 2210 8355,'-16'-16'698,"9"7"27,7 3 1,9 5 0,11 1 0,3 0-582,2 0 0,0 5 0,3 0 0,-1 1-378,1 1 0,3-5 0,-1 3 1,-2-3-924,-1-2 1,-13 5 0,2 0 1156,-1-1 0,-15-9 0,-2-4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6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1 321 8355,'0'-27'0,"0"1"57,0-3 1,0 1 0,0-1 128,0 3 1,0 1 0,0-2 0,0 5 833,0 5 0,0 1 263,0 0-1283,0 7 0,0-6 0,0 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6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0 9041,'-7'52'0,"-4"-4"0,-3-3 1241,-2-4 0,-6-2 0,1-7 0,1-2-1206,2-3 0,2 1 1,0-6-1,0-4-382,0-6 39,7 2 308,2-12 0,14-2 0,2-9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7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0 145 9200,'16'-16'756,"0"0"1,6 0-1,-1 0 1,-1 0-1,-1 0-617,3 0 0,-4 7 0,3 2 0,-3 2-107,-2-1 1,5 1 0,1 5-1,-3 0-69,-1 0 0,-2 0 0,0 0 0,2 0-411,3 0 0,-3 0 0,3 0 1,-3 0-614,-2 0 1,0 0-1,0 0 1061,0 0 0,0 7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50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171 337 8355,'11'-2'-37,"0"-3"0,1-4 0,2-2 0,1 0 172,-5-1 0,6 3 0,-1-2 0,4 1 77,1 1 1,-2-5 0,-2 5-1,0-2 1,0 2-5,0 2 1,-7 0 0,-2 3-279,0-1 1,-7 0 20,0 5 0,-12 0 0,-12 0 1,-1 0-32,-3 0 1,-4 7 0,-4 3 0,-1 5 121,1 1 0,9 0 1,4 0-1,4 0-25,3 0 1,3 0 0,13 0 0,0 0-6,0 0 1,7 5 0,6 1 0,6-3 16,8-1 0,3 0 0,4 1 1,2 5-8,1 1 1,1-6 0,-6 4 0,0-1-21,0-1 0,-7 6 1,-4-6-1,-5-1-100,-5-2 1,-4-2-1,-7 0 1,-4 0 68,-6 0 0,-8-6 0,-14-1 0,-2-1 41,-3-5 0,-3-1 0,-2-2 0,4 0 97,4 0 0,2-2 1,0-3-1,2-6-16,3-3 1,-1-2-1,6 0-225,3 0 0,6 0 0,4 0 89,2 0 1,9 5-1,11 2 1,6 2-661,8 3 1,8 2 0,5 1 0,1-3 702,3-1 0,10-1 0,3 6 0,7 0 0</inkml:trace>
  <inkml:trace contextRef="#ctx0" brushRef="#br0" timeOffset="361">957 561 8355,'25'-16'-18,"-5"0"141,-8 0 1,1 6-1,-8-1 1,-2-2-69,-1-1 1,-2 3 0,-2 3 0,-3-1 78,-6 0 0,-8 5 0,-4-1 0,-2 3 60,-4 2 1,-6 0-1,-3 2 1,3 3 13,1 6 0,7 3 0,2 2 0,2 0-196,3 0 0,10 6 0,4-1 0,4 0-75,2 3 0,0-7 0,2 6 0,4-3-71,4-4 1,12 7-1,4-10 1,5-3-29,1-1 1,2 2 0,1-6 0,3-1-17,-3-2 0,4-4 0,-3-3 0,-4-4 89,-3 0 0,-10-11 0,1 4 0,-6-3 146,-3-5 0,-8 5 1,3-8-1,-6 0-74,-6 2 1,-3-5-1,-8 5 1,-3 0 36,-1 4 1,-6 5 0,4 3-1,0 4-161,-1 2 0,-2 2 0,4 5 1,3 0-245,1 0 0,9 2 32,4 3 1,10 4-1,7 5 353,8-3 0,12 3 0,9-5 0</inkml:trace>
  <inkml:trace contextRef="#ctx0" brushRef="#br0" timeOffset="606">1470 225 8491,'-25'-25'0,"4"3"442,3 4 1,2 2 0,0 2 3,0 3 0,0-1-287,0 7 0,7 6 1,4 12-1,3 5-55,2 3 0,0 2 0,0-1 0,0 4 52,0 5 0,7 1 0,2 0 0,2 0-409,-1 0 0,6 0 1,6 0-1,-3 0-253,-1 0 0,-4-5 0,-1-2 1,-3-2-215,3-3 1,-4 3 0,0-2 88,-2-1 0,0-8 631,-2-1 0,-3-7 0,5 3 0</inkml:trace>
  <inkml:trace contextRef="#ctx0" brushRef="#br0" timeOffset="1226">1711 465 8355,'0'-16'1159,"0"7"-1042,0-5 1,-7 12 0,-2-1-28,0 6 0,0 6 0,5 7 0,-1 0-75,1 0 0,3 0 1,1 0-1,0 0 8,0 0 1,1 0-1,5 0 1,4 0-113,5 0 1,1-1-1,2-3 1,1-3-144,3-2 1,4 4 0,-4-6 0,-1-1-5,2-2 0,-5-2 0,3 0 0,-3 0 7,-2 0 0,-5-8 1,0-2 314,1-4 1,-5-8 0,-1 1-1,-5 1 219,-1 2 0,0-3 1,0 0 50,0 1 0,0 8 43,0 1 0,0 9 0,2 2 0,2 9-180,1 5 0,2 2 0,-2 0 0,6 0-116,3 0 1,4 0-1,4 0 1,4-1-124,5-5 1,1 3 0,2-6 0,1 0-170,3 0 1,4 4 0,-4-6 0,-3-1 126,-1-2 0,-2-2 1,-1 0-1,-3-2-165,-1-4 1,-9-2 0,-1-8 0,-6-1 237,-4 1 1,-1-1 0,-6-5 0,-2-4 121,-3-5 0,-4-6 0,-7-2 0,0-2-56,0-4 1,5 1 0,0-1 0,0 4 149,3 2 1,-1 1 0,5 8 0,-1 3 271,1 6 0,2 3-356,2 2 0,2 7 1,2 6-1,3 8-104,2 11 0,-4 2 0,6 7 0,1 0 41,3 0 1,1 7 0,0 5-1,0-1-135,0-2 1,0 3 0,0 1 0,0-3-241,0-1 0,0-2 0,0-2 1,-2-1-405,-3-2 1,3-8 0,-3 3-967,3-5 768,-5-8 0,-4-2 0,-10-8 897,-6-5 0,-10-3 0,-4-7 0</inkml:trace>
  <inkml:trace contextRef="#ctx0" brushRef="#br0" timeOffset="1584">2416 337 8360,'-19'-7'282,"3"-4"0,-4 4 21,9 2 1,6 3-1,5 2 1,9 0-233,5 0 0,4 5 1,3 0-1,6 1 20,3 1 1,2-5 0,1 5 0,-1-2-675,0 1 1,5-1-1,0-5 1,-1 0 294,-2 0 1,-4 0 0,-1 0 0,-4 0 109,-2 0 0,-4-2 0,-6-3 179,-2-6 0,-6-3 0,4-2 0,-2 0 304,-3 0 0,-1 0 0,1 0 556,1 0 1,2 1-162,-1 5 1,2-1-399,8 11 1,-7-2 0,-1 15-1,-3 3-109,0 3 1,2 8 0,-3-4 0,1 2-495,-1 4 0,3-4 0,-2 0 0,1-1-109,1 1 1,-4-3 0,6 3-1,-2-2-102,-3-3 0,3-3 1,0-2-1,0-3 140,0-1 1,4-6 0,-4 4 0,2-2 371,4-3 0,1-3 0,2-1 0</inkml:trace>
  <inkml:trace contextRef="#ctx0" brushRef="#br0" timeOffset="1960">3394 433 8355,'6'-25'-21,"-1"4"88,-1 3 0,-3 2 1,-1 0 331,0 0 0,0 5-253,0 0 0,-7 6 1,-3-4 52,-5 2 1,-1 4 0,0 6 0,0 4 22,0 2 0,-3 2 0,1 5 0,4 0-70,-1 0 0,6 0 0,1 2 0,0 1-146,5 3 0,1-1 0,4-3 0,3 2-126,6 1 1,5 0 0,3-5-1,5-1 37,1-5 1,0 3-1,3-6 1,-1 0-282,1 0 1,1-2-1,-1-5 1,-3 0 203,-2 0 0,-1-7 0,-6-3 0,-2-5 101,-3-1 1,-2-1-1,-6-3 1,3-3 152,-3-2 0,-8-2 0,-6-3 0,-3 1-35,-2 3 1,-2 6 0,-2 0 0,-1 6-119,1 3 1,-3 8 0,2-2 0,1 3-27,2 2 1,4 2 0,4 3-154,4 6 1,4 3 0,2 2 0,4-2-17,7-3 1,1 7 253,15-8 0,7 15 0,7-7 0</inkml:trace>
  <inkml:trace contextRef="#ctx0" brushRef="#br0" timeOffset="2393">3859 337 8355,'-10'-22'70,"-1"1"-75,0-7 1,1 12 0,1-2 862,2 5 0,0 4-246,1-1 0,4 4-554,-3 12 0,5 8 0,4 7 0,3 1-97,2 1 0,0-4 1,3 6-1,-1 0-91,1 0 1,8-3 0,3 3 0,0-2-147,0-4 0,0-1 0,-1-2 0,3-2-22,0-3 0,0-2 1,-6-5-1,3 1 121,-3-1 1,-1-10 0,-2-4 157,0-5 1,-7-3 0,-4-1 0,-1-4 182,1-2 0,-3-2 0,3-5 0,-3 2 97,-2 3 1,-5-2 0,0 8 0,1 1 368,2 3-367,-5 1 1,0 8 0,-4 8-1,6 9-70,3 6 0,2 1 1,0 1-1,2 3-36,3 1 1,4 8-1,7-4 1,0 2-214,0-1 0,6-4 0,-1 1 1,0-2-122,3-1 1,-5-11 0,6 5 0,-2-5-164,-3-5 1,-2 3-1,-2-2-230,0-1 0,-7-4 0,-4-6-412,-3-4 1,-9-5 981,-4-1 0,-18-7 0,-4-2 0</inkml:trace>
  <inkml:trace contextRef="#ctx0" brushRef="#br0" timeOffset="2542">3026 32 8355,'-8'-16'-2009,"7"7"2009,-6 2 0,14 7 0,2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7.2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56 8357,'16'-7'1,"-5"-1"0,-2-4 1324,-2 1 1,5 6-886,-1-6 0,-4 10 1,-1 1-1,-5 8-141,-1 7 0,0 1 0,-1 2 0,-3 1-371,-1 2 1,-8 1 0,4-4 0,-1 1-486,-1 3 1,5-1 0,-2-5 0,0 0-1125,5 0 1,1-5 1680,2 0 0,0-1 0,0 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7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96 8028,'0'-16'573,"0"6"0,0-1 340,0-1 1,0 3-914,0-2 0,0 0 0,0-5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7.8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14389,'2'18'0,"2"2"0,1 3 289,-2 2 0,-1 7 0,-2 5 0,0 1-138,0 1 1,0-4 0,0 6-1,0-1-39,0-5 0,0 4 1,0-1-1,0-4-32,0-6 0,6 1 0,-1-6 0,-1 0-305,-3 0 1,5-1-1,-1-6-245,-1 0 0,-1-6 160,2 1 0,-3-9-710,4-2 1,1-7-1,-2-9 1,0 0-441,3 0 0,-1-8 1460,3-2 0,12-12 0,-4-3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8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16 8559,'-7'-8'421,"-2"0"1,-7 8 0,0 2 0,2 4-384,3 4 0,-5 10 1,2 3-1,-6 0 283,1 0 0,1 0 0,0-3 0,-1 1 175,-3-1 0,-5-2 1,6-2-1,1 0-993,3 0 0,1-2 1,0-1-1790,-1-3 1940,9-6 1,2 1-1,12-8 111,4-3 1,3-1 0,-1 4 234,-1-3 0,7-6 0,7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8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8355,'16'0'0,"0"7"0,0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8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8355,'21'16'0,"1"0"0,-3 0 0,-1 0 0,-2 0 0,0 0 0,-2 0 104,-3 0 0,3 0 10,-3 0 0,2-5 1,-1 0-115,-1 1 0,-1 3 0,6 1 0</inkml:trace>
  <inkml:trace contextRef="#ctx0" brushRef="#br0" timeOffset="1">530 160 8562,'0'-16'2449,"5"9"-2449,1 7 0,6 7 0,-3 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8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8670,'0'24'95,"0"-2"1,0-4 0,-2-1-1,-1 3 1,-3 1-983,3-1 887,1-2 0,-5-2 0,-2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8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64 8355,'0'-16'245,"-6"5"459,1 1 1,0 4-705,5-4 0,-7 6 0,-2-3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8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8355,'0'21'1829,"0"3"1,0 1-1107,0 3 1,0 1-724,0-3 0,7 5 0,2-6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8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8630,'5'25'0,"0"-2"357,-1 0 1,0-5 0,-1 3-1154,2-3 0,1-2-90,-6 0 1,-2-7 885,-3-4 0,-4-3 0,-7-2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59.1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383 608 8072,'5'-11'0,"1"0"0,-1 1 327,2 1 0,-3-5 1,6 3 172,3-3 0,-4-1 1,0 3 66,-2 1 0,-2 0-421,-5-5 0,-12 6 0,-6 1 1,-5 2-247,-6 3 1,-6 8-1,-5 3 1,-1 2-210,-3 3 0,3 4 1,0 4-1,4 1 185,6-1 1,3-2-1,10-2 1,5 0 49,5 0 1,4 0 0,9 0 0,8 0 65,6 0 1,6-5 0,9-2 0,2-1 275,1 1 0,8-5 0,-2 3 0,1-2-175,-1 1 1,1 4 0,-4-2 0,-1-1-26,0 0 0,-9 3 0,-8-2-117,-5 1 1,-8 1 0,-5 4-1,-8-1-80,-6-2 0,-12-6 0,-4 4 0,-5 0-75,-1 0 1,-5-6-1,-1 3 1,3-5-5,1-1 0,4 0 0,3 0 0,6 0-214,3 0 0,2-7 133,0-3 1,7 1 0,5 0 288,8 2 0,12-6 0,9 4 0</inkml:trace>
  <inkml:trace contextRef="#ctx0" brushRef="#br0" timeOffset="353">848 319 8356,'0'-16'0,"0"0"0,0 0 291,0 0 1,0 0 0,2 0 1294,3 0-1067,-3 7 1,5 4-264,-7 10 0,-2 4 0,-1 9 0,-3 3-27,3 6 0,-1 3 0,1 4 0,-3 2-141,3 1 0,1 6 0,2-6 1,0-1-76,0-2 0,2-4 0,1-2 0,3-3-32,-3-1 0,4 2 0,1-4-709,0-3 1,-2-3-1,3-3-556,-2-3 0,5-6 680,-1 1 1,-2-3-1,0-4 1,0-1 603,0-3 0,1-13 0,6 1 0</inkml:trace>
  <inkml:trace contextRef="#ctx0" brushRef="#br0" timeOffset="538">1041 512 8355,'7'-24'0,"-6"12"0,5-4 1141,-4 2-539,-2-1 1,1 6-162,5 4 1,-3 5 0,6 5 108,-2 6 1,-1 5-364,-6 6 1,0-5 0,0 5 0,1-4 3,5-2 0,-4 0 0,3 0 0,-2 0-99,3 0 1,-4 0-1,5 0-1666,0 0 0,0 0 0,5 0-1740,-1 0 3314,0-7 0,12 5 0,2-5 0</inkml:trace>
  <inkml:trace contextRef="#ctx0" brushRef="#br0" timeOffset="1297">1682 608 8355,'0'-16'0,"-5"0"0,-3 0 0,1 0 0,-2 0 0,2 0 0,-2 1 0,0 5 0,4-3 539,-6 8 0,1-6 0,-6 4 32,0-2 1,0 6 0,-2-3-1,-2 4-426,-1 2 0,-2 2 1,3 2-1,-1 3-34,1 2 0,2 1 1,2 6-1,2 1-240,3-1 1,2 5 0,6 2 0,-2 0 124,1 0 1,8 4 0,3-5 0,3-3 3,8-1 1,-2 2 0,7-3-1,0-2-137,4-1 1,2-7 0,1-2 0,-1-3 8,-1-2 0,6 0 0,-7 0 0,3-2 64,2-3 1,-5-2-1,-2-7 1,-2-1 104,-4-2 0,-3-10 0,-3 0 0,-4-3 115,-2-2 0,4-4 0,-6-5 1,-1-7-89,-3-2 1,-1-2 0,0 1-1,0-3-39,0 3 1,-1 6-1,-3 6 1,-3 3 1,-2 6 1,4 10 0,-4 3 225,2 4 0,-6 10-189,2-3 0,-1 13 1,-1 9-1,5 8-8,0 0 1,3 12 0,5-4 0,0 2-37,0 0 1,2 3 0,3 2 0,8 1-85,6-1 1,1-2-1,7-5 1,1 0 49,2 1 0,4-7 1,4-1-1,3-3-35,0-8 0,10 0 0,-3-7 0,2 0-29,0 0 1,-4-1-1,-1-8 1,-4-3-129,-2-6 1,-1-3 0,-8-4 0,-2-2 194,-1-1 0,-9-13 1,0 2-1,-8-4 29,-2-3 1,-3 5-1,-5-3 1,-2 5 107,-3 5 1,-4-1-1,-9 8 1,-2 6 112,-1 7 1,-6 5 0,4 2 0,0 2-113,0 3 1,2 4-1,4 9 1,3 1-44,4 3 1,2 6-1,8-3 1,2 2-38,4 0 0,8-1 1,9 6-1,2-1-13,3-5 1,3 3 0,3-8 0,1-1-69,3-2 1,6-2 0,-1 0-1,3-2 17,2-3 0,-1-4 0,-3-7 0,-3 0-62,-2 0 0,-7 0 0,-7-2 1,-1-3-188,-5-6 0,-8-3 0,-6-2-170,-3 0 1,-11 0 0,-7 1-1,-11 3-728,-8 1 0,-6 8 0,-11-3 1160,-7 5 0,0-7 0,-12 0 0</inkml:trace>
  <inkml:trace contextRef="#ctx0" brushRef="#br0" timeOffset="1483">1089 239 8355,'-2'-14'0,"-2"1"551,-1 3-273,0 6 1,6-3-270,5 7 1,-3 0-10,8 0 0,7 0 0,7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9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96 402 8150,'-16'-27'-167,"0"0"1,6 7 0,-1-3 353,-2 0 0,5 4 1,-1-6-1,1 1 185,5 5 1,1-4 0,2 1 0,0 1-89,0-2 0,0 5 0,2-3-284,3 3 0,4-5 0,7-2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9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9120,'16'-16'649,"6"5"1,1 2-1,2 2 1,3 3-301,3 3 0,1-5 1,1 1-1,3 1-234,2 3 1,4 6 0,-4 4 0,-4 3-281,-6 6 1,-5 3 0,-7 1 0,-1 5-379,-5 3 0,-3 7 0,-8 1 0,-7-1-65,-8 2 0,-7 0 0,-9 4 0,0-4 218,0 1 1,-2-7 0,-1 5 0,-3-4 153,2-2 1,4-5 0,4-3-1,3 0 268,2-5 1,1-1 0,8-2 0,3 0 390,6 0 0,-2-5 0,2 0 600,1 1 1,2-3-1024,2 2 0,0-8 0,0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9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 8355,'16'0'0,"0"0"0,0 0 0,2 0 0,4 0 415,4 0 0,-1 0-205,2 0 0,0-5 0,5-2 1,0 0-1,0 0 0,0 1-770,0-1 0,-2 5 0,-1-3 0,-4 3-1464,-2 2 2024,-2 0 0,-5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29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15 8477,'9'-7'2196,"-2"5"1,-7-3-1815,0 10 1,0 4 0,0 7 0,-2 0-442,-3 0 1,-4 2-1,-7 2 1,0 1-918,0-1 0,0-3 976,0 0 0,-7 6 0,-2 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0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49 8355,'-7'-15'1124,"-4"5"-658,4-5 0,-2 14 77,4-5 0,1 5 1,-4 2-98,0 5 0,3 3 0,5 8 0,0 5-273,0 5 0,0 3 0,0 4 1,0 1-54,0 3 1,0 6 0,0-3 0,0 2-115,0 0 0,0-8 0,0 5 0,0-5-260,0-3 1,0 4 0,0-11 0,0 2-95,0-1 0,0-6 0,0 1 1,0-3-591,0-2 1,0-5-230,0 0 1,0-10 714,0-1 1,0-7 0,0-11-1,0-1 278,0-3 0,-5-6 1,-1 1-1,3-3 239,1-2 0,2 2 1,-2-1-1,-1 3 162,-3-1 0,1 1 0,5 8 0,0-1 509,0 1 1,0 8-1,2 1-147,3-1 1,-1 4 0,6 3-418,3 3 0,1 4 0,4 2 0,2 3-217,1 2 1,7-4-1,-1 4 1,3-2-145,3-3 189,-9-3 0,7 6 0,-6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0.3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1 271 8355,'25'0'264,"-4"-1"164,-3-5 1,-9 3 0,-4-8 0,-1-1-153,1-3 0,-3-1 0,3-2 0,-3-1 82,-2-3 1,0-1 0,0 4 0,0-3-39,0 3 1,0 1 0,0 2 3,0 0 0,7 7-211,4 4 1,-2 10 0,0 6 0,-2 5-64,-4 5 1,4 4 0,-1 9 0,-3 1-138,-1 3 0,3 1 0,1-3 0,-3 1-206,-1-1 0,0-2 0,1-2 0,3 0-409,-3 0 1,-1-5-1,-2-3 1,0 0-276,0-5 0,2 3 0,1-5 977,3-2 0,6-3 0,-3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0.5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8355,'14'-16'946,"-3"0"1,3 7 0,-3 4-571,3 3 0,-5 9 0,-4 4 1,-3 3-441,-2 2 1,0 0 0,-2 0-1,-3 0-35,-6 0 0,2 0 1,0 0-1,1 0-715,-1 0 1,3 0 813,-4 0 0,6 0 0,-3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0.9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225 193 8491,'0'-16'1844,"0"5"-1398,0 0 0,-7 10 1,-2 1-1,-1 9-149,-1 5 1,0 4 0,-5 3 0,0 6-119,0 3 0,2 2 1,1 0-1,3 2-181,-3 3 1,1-3-1,-1 4 1,4-6-145,2-6 1,-3 3 0,2-6 0,1 0-565,0 0 0,2-7-479,5-5 962,0-7 0,0-4 0,0-11 0,0-3 251,0-2 1,0-7 0,0-4-1,2-3 109,3-3 1,-3-6 0,5-5 0,0-6-111,4-4 1,3 1 0,2 5 0,0 2 45,0 3 0,0 4-69,0 7 0,7-1 0,2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1.1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9040,'18'-10'732,"3"-1"1,-1 7 0,5-1-1,0 3 1,-2 2-241,0 0 0,4 7 1,-4 6-1,0 5-433,0 3 0,-1 8 0,-4-3 1,-1 5-6,-1 1 1,4 5-1,-9 0 1,1-1-161,-1-2 0,1 3 1,-4-1-1,-1-4-88,0-3 1,-2-4 0,-5 1 0,0-4-495,0-5 0,0-1 1,0 1-169,0-1 0,0-6 0,-2-1 856,-3-2 0,-4-1 0,-7-6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1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0 8226,'-16'0'-387,"0"0"2292,0 0-787,0 0-1118,7 0 0,9 0 0,9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37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289 368 8355,'9'-16'3,"-2"0"0,-5 0 0,1-1 0,2 1 1,1-1-1,-1-3 0,1-1 0,-3 1 0,1 2 1,-1 2 501,3 0 0,-1 0 0,-5-2 0,0-1 0,0-3 219,0 3 0,0 1 0,0 2 1083,0 0-1629,0 7 0,0 4 0,0 10 0,0 7 1,0 10-36,0 10 1,0 7 0,0 9-71,0 0 0,-2 6 0,-1 1 1,-3 2-47,3 4 0,-6-1 0,-2 1 1,-3-3-159,-2 3 1,0-6 0,-2-1 0,-2-4 34,-1-2 1,0-7 0,3-4 0,-2-3 33,-1-2 1,-1-7 0,8-4-1,2-5-125,1-5 0,0 2 0,-5-8 58,0-2 0,5-8 1,3-7-1,0-6-20,5-4 0,1-6 0,2 1 0,0-3-13,0-2 0,2 7 0,1 4 1,5 3 177,0 2 1,3 5-1,5 2 1,0 2 246,0 3 0,0 3 0,0 2-127,0 5 0,0 1 0,0 5 0,2-1-21,4 2 0,-3 1 0,6 2 0,0 0-126,0 0 0,0 0 0,4 0 0,-3-2-93,3-3 0,-1 1 0,1-5 0,-2 1-837,1-1 1,-3-2 0,0-5 0,-2 0-423,-3 0 0,3 0 1363,-2 0 0,1-7 0,-6-2 0</inkml:trace>
  <inkml:trace contextRef="#ctx0" brushRef="#br0" timeOffset="710">962 736 8457,'-16'0'1023,"2"-1"894,3-5-1424,4 5 1,9-7 0,3 10-312,6 4 1,5-5-1,4 6 1,3-1-174,2-1 0,0 0 0,3-5 0,-1 2-337,1 4 0,1-5 0,-1 5 0,-3-5-57,-2-1 0,4-1 1,-5-3 169,-3-1 0,-6-2 0,-4 1 1,-2-4 99,-4-5 0,-3-1 0,-7-1 0,-7-3 402,-6-1 0,-8-1 1,1 8-1,-3 1 102,-2 3 0,-6 6 0,-1-1 0,0 3 1,0 2 0,-1 0 0,5 2 0,-3 3-160,3 6 1,6 5 0,4 4 0,2 3-63,4 2 0,6 3 1,4 8-1,2 1-52,4-1 0,1-2 0,4-2 1,5 0-152,9 0 0,2-2 0,10-1 0,4-4-105,4-2 0,8-2 0,-3-5 0,2 0 66,0 0 0,0-7 1,5-3-1,-2-5-113,-3-1 0,3 0 1,-3-1-1,1-5 162,-1-5 1,2-3 0,-8-2 0,0-2 144,3-3 0,-12 1 0,4-8 0,-3-6-46,-4-7 1,0-7 0,-6-5-1,3-5-66,-3 1 1,-3-5-1,-3 5 1,-4 0 32,-2 4 1,0 3 0,-4 2 0,3 1 207,-3 5 0,-1-3 0,-2 8 0,0 1 105,0 2 0,0 9 0,-2 4-83,-3 3 1,1 7 0,-6 4-85,-3 5 1,6 8 0,0 17 0,2 7-125,-1 6 0,1 10 0,5 0 0,0 8-98,0 3 0,2-4 0,1 4 0,4 0-124,2 0 0,2-3 0,5 3 0,0-4-77,0-6 1,6 4 0,-1-8 0,-1-4-147,-3-3 1,5-9 0,1-2 0,0-2-135,0-4 0,-1-6 1,-6-4-1,0-2 212,0-4 0,0-1 0,0-4 0,-2-3-997,-3-6 1301,3-3 0,-12-9 0,5-2 0</inkml:trace>
  <inkml:trace contextRef="#ctx0" brushRef="#br0" timeOffset="895">1732 608 8894,'-16'-2'1283,"0"-3"1,2 1-716,3-6 1,4-1-291,7-5 1,2 7-1,3 2 1,6 2-1,3-1-150,2 3 0,7 1 0,4 2 0,1-2-666,-1-3 0,9 3 0,-4-3 0,2 3-2062,-1 2 2600,0 0 0,-1 0 0,0 0 0</inkml:trace>
  <inkml:trace contextRef="#ctx0" brushRef="#br0" timeOffset="1062">2341 352 8355,'0'-16'930,"0"0"0,6 5 1,1 2 537,2 2-783,-6-6 0,10 13-730,-8 0 0,0 7 0,-5 9 0,0 1-1228,0-1 1,0 5 1272,0 0 0,8 8 0,0-4 0</inkml:trace>
  <inkml:trace contextRef="#ctx0" brushRef="#br0" timeOffset="1511">2550 1025 8547,'0'-11'1884,"0"1"-1513,0-3 0,2 6 1,1 0-1,4 2-96,2-1 0,-4-6 1,6 1-163,2-3 0,-1-4 0,1-3 0,-5-4-17,0 0 1,2-6 0,-3 5 0,1-5-34,-1-1 0,-2 0 0,-3 2 0,1 3 63,3 6 0,4 3 0,-4 2 0,-1 0-26,2 0 1,0 5 0,6 2 0,-2 2-50,1 4 0,2-4 1,2 1-1,2 3-17,3 1 0,4 2 0,7 0 1,1 0-28,-1 0 1,0 0 0,2 0 0,1 0-48,3 0 1,1 7 0,-4 4 0,3 3-69,-3 2 1,-2 0 0,-7 2-54,-4 3 0,-5-1 0,-2 7 0,-5 1 0,-8 1 40,-11-3 1,-9 3 0,-15-6-1,-5 0 207,-5 0 0,-3-1 0,-2-6 0,0-2-68,0-3 0,1 3 1,3-5-1,5 1-992,5 1 974,-2-7 0,11 10 0,-7-5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1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8735,'18'0'0,"2"0"479,1 0 0,6 0 1,-4 0-1,2 0-820,3 0 0,3 0 0,-1 0 0,-2 0-639,-1 0 0,-6 0 980,6 0 0,0 0 0,5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1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7 8355,'0'-7'722,"0"7"68,0 9 1,0 5-1,0 2 1,0 2-1,0 2-477,0 1 0,-2 6 0,-3-4 0,-4 0-206,0 0 1,-5-1 0,3-4-1191,-3 3 1083,-2 4 0,0 0 0,0-2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2.0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79 145 8355,'-16'-5'0,"0"-2"88,0-2 0,5 5 652,1-1 1,6 1-386,-1-1 0,5 3 1,5-5-293,6 0 0,3 5 1,4-5-1,3 2 0,6-1 1,5-4-1,5 3 1,6-2-64,3-4 0,10-1 0,1-2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2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17 8355,'27'-9'413,"-1"4"-407,-6 3 0,-6 2 0,-14 2 0,-10 1 0,-10 4-376,-7 2 0,-1 0 1,-1 4-1,4-3 311,2 3 0,2-4 0,5 0 74,0-2 0,5 3 0,2-3 1205,2 2-1220,2-5 0,-2 17 0,-2-3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2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0 9144,'0'16'692,"0"0"0,5 6 0,2 1 0,2 0 1,4 0-1,-1-2-513,-1 3 0,3 1 0,-3 5 0,1-2-155,-1-1 0,1 0 0,-5 5 0,1-2-83,-1-3 1,-2 3 0,-5-5 0,0 2-13,0 0 1,-5-8 0,-2 3-1,-2-5 20,-4-1 1,-1-5-1,-2-2 1,-2-2 15,-3-3 0,3-3 0,-5-1 0,1 0-58,1 0 0,0-7 0,4-2 1,1-1-49,0-1 0,0 0 1,0-5-1,2 0-307,3 0 1,4 0-1,7 0-230,0 0 1,2 2 0,5 3 0,7 6-1121,6 3 1798,1 2 0,10-7 0,3-2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2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9039,'16'-7'3039,"-7"-2"-3039,-2 0 0,-7 9 0,0 9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2.6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0 8712,'-11'25'0,"2"-3"573,2-4 0,2-1 0,5 3-1100,0 1 0,0 1 527,0-6 0,7 0 0,2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2.8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81 8355,'-7'-16'0,"-2"0"0,0 0 0,-5 0 0,5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3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1 145 9406,'10'16'807,"1"0"1,-5 7 0,2 4 0,1 3 0,0 4 0,2 1-731,-2 3 0,5-1 0,-5-5 1,0 0-189,-4 1 1,2-1 0,-1-2-1,-3-2 35,-1-1 1,-2-7-1,0 1 1,0-3-423,0-2 0,0-5-297,0-1 727,0-6 0,0-4 1,0-11-1,-2-5 71,-3-5 0,3-2 0,-5-8 1,0 1-2,-4-4 0,2-9 0,0 1 0,0-3 25,1 2 1,-1-3 0,-4 5 0,4 0 130,2 4 0,2 5 0,5 3 1,0 4 114,0 2 0,0 7 1,0 5-178,0-1 1,0 3 0,2 0 0,3 2 0,6 2-21,3-3 1,9 7 0,4-5 0,3 4-58,2 2 1,0-1 0,0-3 0,2-1-68,4 1 0,1 2 1,4 2-1,-6 0-221,-3 0 0,-4 2 0,-3 2 0,-6 1-60,-3-1 1,-4-1 0,-3 3-252,-6 4 1,-10-1-1,-6 2 1,-5 0-1371,-5-3 1950,-4 7 0,-7-6 0,0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3.2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0 8355,'-16'0'223,"0"0"1033,0 0-1256,0 0 0,7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43.4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257 337 8355,'25'-5'212,"-3"-1"1,-4 1 1360,-2-2 1,-7 3-1166,-4-7 1,-12 8 0,-7-4-272,-6 0 0,-3 5 0,3-4 1,-3 5-1,-2 1-137,-3 0 0,-1 7 0,1 2 0,3 1-32,1 1 1,3 0-1,5 5 1,2 0-133,3 0 0,4 0 1,7 0-1,2 0-59,3 0 1,6 0 0,10 0 0,6-2 277,3-3 0,2 3 0,2-3 0,2 1 50,1-1 0,2 3 0,-3-3 0,0 3-44,-6 2 0,0 0 0,-8 0 1,-5 1-54,-4-1 1,-6 0-1,-9 0-28,-3 0 1,-6 0 0,-10-2 0,-6-2 10,-3-1 0,-8-6 0,1 4 0,1-2 19,2-3 1,-3-2 0,0-2 0,3 0-13,5 0 0,4-7 0,6-2 0,-1-2-150,6 0 0,0 1 0,8-6-457,3 0 1,1 5 0,4 2-1,3 2-700,6 3 0,10 1 1309,6-3 0,3 5 0,2-6 0</inkml:trace>
  <inkml:trace contextRef="#ctx0" brushRef="#br0" timeOffset="371">867 609 8281,'14'-10'156,"-3"-1"0,-4 0 1,-7-5-1,0 0 0,0 0 556,0 0 0,-5 0 0,-3 2-406,0 3 0,-3-1 0,-5 6 1,-2 3-8,-3 1 0,3-3 0,-4-1 0,3 3 1,-1 1-205,-1 2 1,-1 5-1,6 3 1,0 0-158,0 5 0,6 1 0,1 4 0,2 2-119,3 1 1,2 0-1,2-3 1,2 2-86,3 1 1,10 1 0,8-6 0,2 0 104,3 0 0,3-6 1,1-1-1,0-2 93,0-3 0,-2-2 1,-1-2-1,-3 0 66,3 0 0,-6-7 0,-2-4 0,-5-3 156,-5-2 0,-4 0 0,-7 0 0,0-2 65,0-4 0,-7 3 0,-4-6 0,-3 2-239,-2 3 1,-5-1 0,-1 3 0,3 5-397,1 4 0,-3-1 0,-1 4-814,3 3 1,1 3-987,2 5 2216,7 4 0,9 7 0,9 0 0</inkml:trace>
  <inkml:trace contextRef="#ctx0" brushRef="#br0" timeOffset="659">1204 417 8264,'-16'-23'-11,"5"5"0,2-3 447,2 3 0,1-4 0,6 1 0,0 1 543,0 3 1,0 1-94,0 0 1,6 5-482,-1 0 1,6 9-295,-6 2 0,2 8 0,-3 9 1,1 5 21,-1 4 0,3 5 0,0 1 0,0 0-111,0 0 1,0 5 0,-3 1 0,3-3-133,2-1 1,-4-2 0,4 0 0,-2-1-190,-3-5 0,0 3 0,-1-8 0,2-1-277,-1-2 1,0-4-1,-1-2 1,4-3-6,2-1 0,-4-3 0,6-5 581,2 0 0,1 0 0,2 0 0</inkml:trace>
  <inkml:trace contextRef="#ctx0" brushRef="#br0" timeOffset="1362">1669 497 8665,'-6'-10'889,"1"-1"1,-2 5 0,1-4 572,-4-3 0,1 6-1057,-2 2 1,0 5 0,-3 5-285,3 6 1,4 5 0,7 4 0,0 3-34,0 2 0,0-6 0,0 4 1,2-1-187,3-1 1,4 6 0,7-6-1,0-1-149,1-2 1,-1-2 0,1 0 0,5-2-141,4-3 1,-2-4-1,-1-7 1,0 0-2,4 0 1,-2 0-1,0 0 1,-2-2 149,-4-3 0,-3 1 1,-3-7-1,-4-1 296,-2-2 0,4-8 0,-6-1 1,-2-2 173,-1-3 1,-2-3 0,0 1 0,0 2 198,0 1 1,-2 7 0,-1-1 421,-2 3-621,-1 9 1,6 4 0,0 10-90,0 6 0,0 3 1,0 4-1,0 2-108,0 1 1,2 6 0,3-4 0,6 0-126,3 0 1,2 0 0,0-3 0,2 1-73,4-1 1,1-4-1,5-4 1,-1-3 81,1-2 0,3-1 1,-1-6-1,-1 0-24,-3 0 0,-4 0 0,3-2 0,-2-3 161,-4-6 1,-1-3-1,-4-2 1,-3 0 130,-6 0 0,-1-8 1,0-2-1,1-5-73,-2-1 1,-3-2-1,-3-3 1,-2-4-115,1 0 1,-3-3 0,2 6 0,1 3-3,2 1 0,2 2 0,0 1 0,0 5 287,0 4 1,-2 4 465,-3 2-709,3 7 1,-5 6-1,7 14 1,0 10-1,0 6 95,0-1 1,0 10 0,2-2 0,2 3-146,1 3 0,7 4 0,-1-3 0,3 2-205,2 0 0,-5-8 0,0 3 0,1-5-107,2 0 1,2-7 0,0-1-1,1-2-63,-1-3 1,0-4 0,0-4 0,0-3-568,0-2 0,0-1 69,0-6 0,-7-7 0,-4-4 0,-3-3 880,-2-2 0,-14-15 0,-4-2 0</inkml:trace>
  <inkml:trace contextRef="#ctx0" brushRef="#br0" timeOffset="1549">2374 433 7710,'-16'0'137,"5"-2"4168,1-3-4067,6-4 1,4 0 0,11 4 0,5 3-387,5 2 0,-1 0 0,7 0 0,-1 0-89,-1 0 0,6 0 0,-7 0 1,3 0-448,0 0 0,-2 0 0,3 0 0,-3 0-1325,-2 0 2009,-1 0 0,-6 0 0,0 0 0</inkml:trace>
  <inkml:trace contextRef="#ctx0" brushRef="#br0" timeOffset="1777">2855 385 8355,'9'-16'2766,"-2"7"-154,-7-5-2405,0 12 0,2-3 0,2 10 0,1 6-15,-2 3 0,1 2 0,0 2 0,1 1-169,-1 3 1,3 6 0,-2-3-1,-1 2-281,-3 0 0,1-2 1,2 3-1,1-3-362,-1-2 0,3 4 0,-2-6 1,-1-1-845,-3-2 1,7-2 1463,2 0 0,4 0 0,3 0 0</inkml:trace>
  <inkml:trace contextRef="#ctx0" brushRef="#br0" timeOffset="2217">3561 529 8651,'0'-16'1050,"2"2"0,1 2-340,2 1 1,1 0-420,-6-5 0,-7 7 0,-4 4 1,-3 1-120,-2-1 0,0 3 0,-2-3 0,-4 3 4,-4 2 0,1 0 0,-2 2 0,0 1-140,2 3 1,2 6 0,7-1 0,0 5-52,0 5 0,2-1 1,3 5-1,6 0-81,3 0 1,2-4 0,4 6-1,3 0-150,3-2 1,15-2 0,-5-7-1,5 0-132,2 0 0,-1-2 1,5-2-1,-3-3 109,-1-1 0,0-3 0,3-5 0,-2 0 296,-1 0 0,-7-5 0,1-3 0,-3-1 140,-2-3 0,-5-8 1,-2-3-1,-2 0 205,-4 0 1,-1-6 0,-2 3-1,-2-5-223,-3-1 1,1 2-1,-6 2 1,-3 4-260,-1 7 0,-4-3 0,-1 11 1,-3 0-567,3 4 0,6 3 0,2 2-91,-1 0 1,5 2 0,1 3-177,5 6 1,8 3 942,3 2 0,12-7 0,3-2 0</inkml:trace>
  <inkml:trace contextRef="#ctx0" brushRef="#br0" timeOffset="2666">4074 465 8591,'0'-16'0,"0"0"650,0 0 0,0 5 0,0 1 0,0-3 776,0-1 0,-7 7-1137,-4 7 1,2 7-1,0 9 1,2 0-159,4 0 1,1 7 0,2 4-1,0 3-98,0 2 1,0-1-1,3-3 1,6-1-335,7 1 1,6-3-1,-3 0 1,4-2-41,2-3 1,2-2-1,3-4 1,-1-3 132,-2-6 1,-1 2 0,6-1-1,0-3 171,1-1 0,-8-7 0,-2-3 1,-2-1 167,0-3 1,-1-8 0,-8-3 0,-3-2 148,-1-3 1,-1-2 0,-4-3-1,3 1-143,-3 0 0,-1 0 0,-2 2 0,0 3 129,0 6 1,0 3-101,0 2 1,-2 7 0,-1 6-108,-3 6 0,1 6 0,5 9 0,0 1 46,0 3 0,0 6 0,2-1 0,3 3-69,6 2 1,8-1-1,3-3 1,-1-3-78,2-2 1,0 4-1,6-6 1,-4-1-110,-2-2 1,4-4 0,-6-3 0,-1-4-280,-2 0 0,-2-5-338,0 3 0,-8-5 0,-2-5 0,-8-4-1001,-9 0 1768,-6-5 0,-16-2 0,1-9 0</inkml:trace>
  <inkml:trace contextRef="#ctx0" brushRef="#br0" timeOffset="2851">2967 48 8830,'-10'-14'2697,"-1"3"-2452,0-3 1,10 12 0,6-3-1558,7 3 1,4 7 1311,0 1 0,8 6 0,1-3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3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9112,'16'0'484,"0"0"0,2 0 0,2 0 0,3 0 0,2 0-268,3 0 0,1 0 1,-1 0-1,-3 0-649,-2 0 0,-1 0 0,-6 2 0,0 1-606,0 3 1,-7 1-1,-4-2 1039,-3 6 0,-9 3 0,-2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3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 8507,'-14'16'0,"1"-2"735,3-3 0,6 3-735,-1-3 0,-4 3 0,0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3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8758,'16'9'0,"0"-4"0,0-3 0,0-2 935,0 0 0,7 0 1,2 0-1,2-2-1295,0-3 1,-2 3 0,3-5 0,-1 2-382,2-1 1,-5 1 0,1 3 740,-1-3 0,-3 3 0,-5-5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3.8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45 8817,'0'-16'1405,"0"0"1,2 7 0,1 5-1070,3 8 0,-1 5 0,-5 9 0,0 1 38,0 3 0,0 1 0,0-4 0,-2 5-297,-3 1 0,-4-6 1,-5 4-1,1-1-526,3-1 1,-1 6-1,-3-6 449,3-1 0,-3 5 0,5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4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32 8355,'-10'0'138,"1"-1"1,0-3 623,0-1 1,4-6-173,-6 6-590,7-1 0,-10 14 0,5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4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8355,'-9'23'890,"4"3"1,-2 10-173,1 1 1,1 6 0,5-4 0,0 1 0,2-1 0,1-4-556,3-1 0,5 4 0,-6-3 0,0-3-276,2-3 1,-3-4 0,5 3 0,-2-3-71,-4-2 1,5-6 0,-3-7-1085,-1 3 1308,4-6 1,-6-2 0,4-12 0,-5-7 116,-1-6 1,-1-3 0,-3 2-1,-3-6-104,-2-3 0,4-8 0,-4-1 0,0-2-74,0-4 1,5 3 0,-1-5-1,3-1 20,2 4 0,-7-4 0,-2 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4.6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0 129 9034,'0'-22'0,"2"1"0,2 1 1300,1 2 0,7 8 1,-1 1-1,3 2-1149,2 3 0,0-3 1,2 2-1,2 1-136,1 2 1,8 2 0,-3 0 0,5 0-132,1 0 0,0 0 1,0 0-1,0 0-142,0 0 1,0 0-1,-2 2 1,-3 2-712,-6 1 0,-4 7 1,-7 1-84,-4 6 1,-14-1 1051,-8 4 0,-14-5 0,-11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4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0 8355,'-16'0'354,"6"2"397,-1 3-751,7-3 0,-10 5 0,5-7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4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8355,'23'0'489,"4"0"1,3 0-110,3 0 0,-1 0 1,-2-2-1,-2-1 0,-3-3 1,0 3-1938,0 1 1,-10 2 1556,1 0 0,-4 7 0,4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5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17 7705,'-16'-9'-149,"0"3"0,0 5 0,0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29:35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312 659 8355,'-1'9'1171,"-5"-3"0,5-6-401,-5-6 1,4 3-483,2-8 0,0 6 0,2-4 0,2 0-164,1 0 0,8-2 0,-4-5-74,-1 0 0,5-7 1,-6-2-1,0-2-247,0 1 1,0-6-1,-3-8 1,1-1 232,-1-3 0,-2-2 0,-2-2 0,0-1 136,0 1 1,0 9-1,0 7 1,0 9 670,0 5-754,0 2 1,0 14-1,0 11 1,0 14-41,0 15 1,0 6-1,1 6 1,3 4 8,1 4 1,6 5 0,-4 1 0,2 0-229,4 0 1,-6-1 0,-2-3 0,-1-3-4,1-2 0,-3 2 0,3-7 0,-3-5-287,-2-4 0,0 2 0,0-8 0,0-5 247,0-6 1,5-7 0,2-1 205,2 1 1,-3-9-1,4-4 108,3-8 1,-6-4 0,-2-9 0,-3 0-11,-2-5 0,-2-1 1,-3-5-1,-6 1-57,-3-2 1,-4 4 0,-3 0 0,-4 2-14,0 4 0,-5-4 0,1 1 0,-5 4 10,-3 6 0,-6-2 0,6 3 1,1-2 36,2 3 1,4-3-1,3 6 1,6 0 25,3 0 0,4 0 0,1 3-103,2-1 1,10 0 0,1 3-104,9-4 1,12 5-1,6-5 1,3 5-147,2 1 1,5-6 0,3 1-1,-1-1-41,0-1 1,6 6 0,-4-7-364,0 1 1,0 6 0,-8-5 0,1 3 0,-3-1 661,-1-1 0,0-8 0,2 4 0</inkml:trace>
  <inkml:trace contextRef="#ctx0" brushRef="#br0" timeOffset="362">986 483 8355,'-7'-16'243,"-2"5"0,-9 2 7,-3 2 1,1-3 0,-7 4 0,-1 3 126,-2 1 1,-1 2 0,3 0 0,3 2-4,2 3 0,-4 2 1,7 6-1,4-3-217,4 3 0,8 1 0,-1 2 0,3 0-225,2 0 1,0 2 0,2 0-1,5 0-66,9-4 1,2-2 0,7 3 0,0-5-71,0-4 0,2 1 0,5-2 0,0-1-74,0-3 1,-6-1 0,-1-1 0,0-3 101,0-1 1,-7-8 0,0 3 0,-7-5 143,-4-1 0,-2 0 1,-5 0-1,-2 0 9,-3 0 1,-4 0 0,-7 0 0,0 2-250,0 3 0,-5-1 0,-1 6 0,3 3-412,1 1 0,2 2 105,0 0 0,7 7 579,3 4 0,12 3 0,3 2 0</inkml:trace>
  <inkml:trace contextRef="#ctx0" brushRef="#br0" timeOffset="1032">1227 675 6554,'-11'0'3064,"2"-1"-2299,2-5 0,3 3-730,10-8 1,1 6 0,5-4 0,-3 0-14,-2 0 0,6 4 0,-4-6 0,-1-1-166,-2-3 0,1-1 0,-2 0 0,1 0 86,1 0 0,-5-7 0,3-4 0,-3-3 229,-2-2 0,-6 0 1,-1 0 39,-2 0 0,4 5 0,-4 2 0,0 4 0,2 5 260,0 3 0,0 4-302,1-1 0,3 2 0,-6 10-160,2 4 1,1 2 0,6 10-1,0 4-6,0 4 0,0 5 1,0 1-1,0 0 16,0 0 1,2 0-1,4 0 1,4 0-193,5 0 0,1-2 1,0-1-1,0-4-240,0-2 0,5-2 0,2-5 1,0-1 252,1-5 1,-1-2 0,-4-8 0,3 0 140,-3 0 1,-1-2 0,-2-4-63,0-4 1,-2-5 0,-1-2 0,-4-5 0,-2-3 380,-4 0 1,5-5 0,-3 2 0,-1-6 152,-3-4 0,-1-4 0,0 2 0,0 1-329,0 0 1,0 9-1,-1 8 1,-3 4-11,-1 2 0,-3 6-129,3-1 0,2 9 0,-6 2 0,0 9-31,0 5 0,5 8 1,-1 1-1,3 2 22,2 3 1,0 3 0,0 1 0,2-2-63,3-3 0,-1 3 0,7-5 0,3 2-76,5-1 0,1-6 0,5 3 1,-2-3-103,-3-4 1,5 3 0,0-10-1,0 2 24,-4 0 1,2-8-1,-2 3 1,-1-5-55,-2-1 0,0 0 0,1-1 189,3-5 1,-3-3 0,-6-7 0,-4 0 92,-2 0 1,-2 0-1,-5 0-218,0 0 1,0 0 0,-2 2-15,-3 3 0,1 4 0,-6 7 244,-3 0 0,6 7 0,0 2 0</inkml:trace>
  <inkml:trace contextRef="#ctx0" brushRef="#br0" timeOffset="1455">2221 499 7989,'0'-16'-234,"5"0"0,0 0 0,1 0 1170,1 0 0,-5 5-359,3 1 1,-5 4-382,-5-4 0,-4 6 0,-7-1 0,-2 3-175,-4 2 0,5 5 1,-5 2-1,4 2 68,2 4 1,0 1 0,0 2 0,2 0-59,3 0 0,-1 2 0,7 1 1,1 3-22,2-3 1,4-1-1,3-2 1,6 0-85,3 0 1,4-1-1,2-3 1,3-3-197,2-2 0,-4-2 1,4-5-1,0 0 36,0 0 1,-5 0 0,3 0 0,-4-1 137,-3-5 0,4 3 0,-11-8 0,2-1 36,-1-3 0,-6-6 0,1 0 0,-5-1 365,-5-1 0,1 5 0,-6-3 0,-3 3-239,-1 2 0,-2 0 0,0 2 0,0 3-398,0 6 0,0 3 0,0 2-439,0 0 0,7 2 0,3 3 771,5 6 0,15 3 0,4 2 0</inkml:trace>
  <inkml:trace contextRef="#ctx0" brushRef="#br0" timeOffset="2008">2525 483 7937,'2'-14'-1063,"2"1"3652,1 3-2007,0-1 1,-5 4 0,0 7-323,0 9 1,-1 0 0,-3 1 0,-1 3-227,1 1 1,2 2 0,2 0-1,0 0-155,0 0 0,2 0 0,3 0 0,6 0-213,3 0 0,2-5 1,1-2-1,-1-2 35,0-3 0,0-3 0,0-1 1,1 0 50,5 0 0,-10 0 1,4 0-1,-1-1 111,-1-5 1,-3 3-1,-3-8 1,0-1 2,-5-3 0,-1-1 0,-2 0 0,0 0 1558,0 0 1,-2 0-363,-3 0 1,1 2-797,-6 3 0,6 6-88,-1 10 0,3-1 0,2 6 0,2 3-289,3 1 0,4-3 0,7 0 1,-2 1-30,-3 2 1,8-3 0,-2-2-1,0 0-68,1 0 1,0-6 0,2 3 0,1-5 59,-1-1 0,3 0 0,-2 0 0,0 0 28,3 0 0,-7-1 0,5-5 301,-4-4 1,-4-5 0,-3-1 476,-6 0 1,-3-7-497,-2-4 1,-6 4-1,-1 4 1,-2 4-79,-3 5 1,3 6 0,-2-1-291,-1 3 1,-2 2-1337,-3 0 0,9 2 158,2 3 0,6 2 1384,6 4 0,2 3 0,9-5 0</inkml:trace>
  <inkml:trace contextRef="#ctx0" brushRef="#br0" timeOffset="2250">3375 451 8042,'-9'-16'2462,"4"0"-116,3 0-2102,2 7 0,0 4 0,0 10 0,0 6-145,0 3 0,0 2 1,0 0-1,0 0-89,0 0 1,0 0 0,0 0 0,0 0-446,0 0 0,0 0 1,0 0-1,0 0-597,0 0 0,0-5 0,0 0-253,0 1 0,7 1 1285,4-3 0,10-3 0,4-7 0</inkml:trace>
  <inkml:trace contextRef="#ctx0" brushRef="#br0" timeOffset="2690">3520 515 8355,'8'-16'-4,"-2"0"467,3 0 0,-2 0 1,5 0 2864,-1 0-2999,-7 7 0,3 9 0,-7 11-192,0 3 1,0 2-1,0 0 1,0 0 0,0 0 17,0 0 0,0 6 0,0-1 0,0-2-280,0-1 1,0-2 0,0 0-1,0 0-136,0 0 1,0-5-1,0 0-167,0 1 0,1-5 320,5-1 0,-3-4 0,6-4 62,-2-4 0,-1-2 0,-4-9 0,1 1 46,2 0 0,3-7 1,-5-2-1,4-1-106,2-1 0,-3 5 0,4-1 0,1 4 44,-2 4 1,5 5-1,-3-3 1,3 4 89,2 2 1,5 2 0,1 5 0,-3 2-4,-1 3 0,-2-1 1,0 6-1,0 3 251,0 1 0,-1 2 1,-3 2-1,-3 1-192,-2 3 0,4-1 1,-6-5-1,-1 0-111,-2 0 0,-2 0 0,0 0-356,0 0 1,0 0-257,0 1-558,0-9 0,1 0 1,5-8 1196,4 0 0,5 0 0,1 0 0</inkml:trace>
  <inkml:trace contextRef="#ctx0" brushRef="#br0" timeOffset="3239">4337 563 8343,'16'0'197,"0"0"1,0-5-1,-1-2 1,-3-2 0,-1-2-1,0 0 508,-3 1 1,7 4 0,-6-4-10,0-3 0,3 4-572,-7-1 0,-1 6 1,-9-3-1,-6 2-41,-3-1 1,-8 1 0,-1 5 0,0 2-64,0 3 1,-4-1-1,6 6 1,1 3-86,2 1 1,2 2 0,2 2-1,3 2 33,6 1 1,3 0 0,2-5-1,0 0-3,0 0 0,13 0 1,3-1-1,1-3-141,1-1 1,4-6 0,1 4-1,0-2-193,0-3 1,6-2 0,-4-2 0,0 0 58,-4 0 1,-3-6 0,-2-1 0,0-2 546,0-3 1,-5-3-1,-3-1 1,1 0 235,0 0 0,-5 0 0,1 0 0,-3 0 425,-2 0-212,0 7 1,0 6-1,0 13-339,0 12 1,0 8 0,2 6 0,3 5-117,6 5 0,-2-1 0,1 10 1,3-2-163,1 1 0,2 5 0,0-6 0,0 0-82,0 3 0,0-6 1,-1 3-1,-5-3-321,-4-2 0,1-7 0,-2-4 1,-3-3 67,-6-2 0,-5-7 1,-7-3-1,0-5 187,0-1 1,-7-7-1,-2-3 1,-2-6 158,1-6 1,-1-3-1,-3-8 1,1-5 93,2-4 1,8-5 0,-3-1 0,5 0-177,1 0 1,0 2 0,1 1 0,5 4-596,4 2 1,5-4 0,1 6-694,0 1 0,0 3 0,0 1 1290,0 0 0,7 0 0,2-1 0</inkml:trace>
  <inkml:trace contextRef="#ctx0" brushRef="#br0" timeOffset="3425">3343 291 8355,'-16'-16'1101,"0"0"0,9 7 1,7 3-1,9 5-875,5 1 1,2 0-1,2 1 1,2 3-2203,1 1 1,6 6 1975,-6-6 0,15 8 0,-2-4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40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498 239 8355,'-5'-16'250,"-1"0"1,1 5-1,5 1 1,0-3 262,0-1 1,5 3 0,1 0-60,-3-1 1,-1 3 0,-2-2-100,0-1 0,-2 3 1,-5 0-331,-9 2 0,-2 2 0,-8 5 0,-3 0-99,-1 0 1,-8 0 0,-1 0 0,0 0-40,0 0 0,-4 7 0,7 3 0,4 5-71,4 1 0,10 0 1,0 0-1,7 0 44,4 0 1,4 0 0,8 0 0,8-2 84,6-3 0,6 3 0,9-3 0,3 3 30,6 2 1,-2-2-1,0 1 1,0-1 34,0 4 1,-5 1-1,1-1 1,-3 2 92,-2 1 0,-7 0 0,-5-3 0,-8 2-11,-7 1 0,-3 1 0,-4-6 1,-5 0 13,-9 0 0,-9-6 0,-12 1 0,-4 0 10,0-2 1,-5-2 0,3-7-1,-2 0 10,2 0 1,4 0 0,7 0-1,0-2-188,0-3 0,7-2 0,4-6 0,5 2-417,5-1 0,4-2 0,7-2 1,0 0-249,0 0 0,9 0 1,7 1 726,9 5 0,12-12 0,4 4 0</inkml:trace>
  <inkml:trace contextRef="#ctx0" brushRef="#br0" timeOffset="450">883 319 8585,'-2'-9'1639,"-3"4"0,5 3-1395,0 2 1,7 0 0,9 0 0,0 2-328,0 3 1,5-3 0,3 5 0,0-1-265,5-1 1,1 0 0,1-5 0,-3 0-38,-1 0 0,-2 0 0,1 0 1,-4 0 187,-4 0 0,-4-2 0,-3-3 331,-6-6 0,-5 2 1,-7-1-1,-7-3 12,-6-1 1,-9 3-1,3 2 1,-6 2 228,-6 4 0,4-4 0,-5 1 1,2 3-25,-1 1 1,-4 4-1,4 3 1,4 4-149,6 0 1,-1 11 0,8-4 0,3 3-177,6 4 1,-1-3-1,8 7 1,1-1-2,2-1 0,4 4 0,5-6 0,8 0-41,4 0 1,10 4-1,-3-6 1,5-1-26,1-2 0,2-8 0,1-1 0,3-1-40,-3-5 1,-1 4-1,-2-1 1,0-3-67,0-1 1,-1-4-1,-3-1 1,-3-5-246,-2 0 0,-3 2 1,-8-3-1,-1 0-503,2 0 0,-6 4 0,0-6 893,0-1 0,-5-9 0,5-4 0</inkml:trace>
  <inkml:trace contextRef="#ctx0" brushRef="#br0" timeOffset="876">1540 335 11904,'7'11'223,"4"0"1,9-6 0,3 4 0,2-2-191,3-3 0,-3 3 0,4-2 0,1-1-443,0-3 1,10-1 0,-12 0 0,-1 0-79,-2 0 1,-4 0 0,-5-1 316,0-5 0,-2-3 1,-3-7-1,-6 0 289,-3 0 0,-9 0 0,-4 2 0,-5 1-4,-5 3 0,1 1 1,-8-4-1,-4 4 252,-4 2 1,-3 2 0,3 5 0,-1 0-103,1 0 0,-3 7 1,4 4-1,2 3-14,5 2 0,8 2 0,-1 3 0,5 4-169,5 0 0,4 5 0,7-3 0,0 2 10,0-3 1,13 5 0,4-6 0,7 0-172,4-4 0,2 2 1,2-3-1,0-4-15,1-4 1,0-6 0,3 3-1,1-2 27,-1-4 0,-2-1 0,-4-2 1,-1 0-5,-3 0 1,-4-2 0,3-1 0,-2-4-262,-3-2 1,-8 3-1,-3-4-848,-2-3 0,-2 4 1181,-5-2 0,-7 1 0,-2-6 0</inkml:trace>
  <inkml:trace contextRef="#ctx0" brushRef="#br0" timeOffset="2289">2711 255 8355,'0'-11'31,"0"1"0,0-3 0,0-1 0,2-2 88,3 0 1,-3 0-1,5 2 1,-2 1 22,1 2 1,1 2 0,-4-3-1,3 1 1,-1 1 221,2 1 0,-5-6 0,5 5 607,0-4 1,-5 3-85,3 0 1,-5 8-592,-5-3 1,3 6 0,-3 7-203,3 9 0,2 2 0,0 9 0,2 1-79,3 3 1,-3 3 0,5 1 0,-2 3-116,1-3 1,4 4 0,-4 1-1,-3-1-187,-1 0 0,-2-2 1,2-4-1,1-1 0,3 0 1,-1-7 0,-5-4-1,0-3-561,0-2 744,7-7 1,-5-4 0,3-10 162,-3-6 0,-4-5 0,-1-5 0,-4-6 81,-2-3 1,-7-2 0,-6-2-1,3-2-48,1-1 0,-3-1 1,-3 8-1,0 3 9,-5 6 0,0 3 1,1 4-1,1 3-29,-1 6 0,-3 3 0,-1 2 0,2 0-45,3 0 0,4 7 0,7 4 0,0 3-38,0 2 0,7 2 1,4 2-1,3 3-13,2 2 0,2-6 1,5 4-1,7-1-111,6-1 1,7 1 0,-2-6 0,3 0-112,6 0 0,3-7 1,1-4-1,3-3 74,0-2 0,5 0 0,-5-2 1,0-3 160,-4-6 1,1-3 0,-4-2 0,-6 0-24,-3-1 0,-4-4 0,-6-2 0,-5-2 330,-4-4 0,-4-6 0,-2-3 1,0 3-70,0 1 0,0 7 0,-2 2 0,-2 2 35,-1 4 1,-6 6 0,4 4-168,-2 2 1,0 3 0,-1 10 0,2 4-69,1 5 0,5 8 1,-3 2-1,3 2-14,2-1 0,0 1 0,0 5 0,2 0-52,3 0 1,4-1-1,7-3 1,0-1-157,0 1 0,6-5 0,1-1 0,2-4-98,3-2 0,-3 0 1,2-2 143,2-3 0,-4-4 1,0-7-1,-2 0 0,-4-2 17,-1-3 0,-2-4 1,0-7-1,-2-2 329,-3-3 1,2 1-1,-8-7 1,-1-1 59,-3-3 1,5-1 0,-1 2 0,-1 3-59,-3 6 0,-1 3 0,0 2-51,0 0 1,0 9 0,-1 5-61,-5 6 1,4 10 0,-3 0 0,3 6-115,2-1 1,0 5-1,2-1 1,3 2-42,6 3 0,9-5 0,3-1 0,2-3-68,3 3 0,3-10 1,1 4-1,0-3-50,0-4 1,5 3 0,1-7 0,-1-1 83,2-2 1,-5-4-1,4-3 1,-6-4 194,-6 0 1,3-7 0,-6 2-1,-2-6 139,-3 0 1,0-10 0,-11-2-1,0-2-54,0 0 1,-1 2-1,-8 0 1,-2 0-68,-1 0 0,-7 7 1,-1 5-1,-5 6-112,-3 3 0,-6 8 0,4-2 0,0 5-25,0 5 1,0 6-1,5 8 1,0 3-30,4-3 1,7 1 0,-2 1 0,1 6 68,5 3 1,8-3 0,8 0 0,6-1-5,8-1 0,5 4 0,4-6 1,1 0-11,-1 0 1,5-3-1,0-8 1,2-3 39,-1-2 1,-6-1-1,1-6 1,-3 0-6,-2 0 1,-5 0 0,-2 0-287,-2 0 1,-3-7-229,-10-4 1,-4-2-1,-13 3 1,-9 4-2996,-9 5 3473,-13-6 0,-3 5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5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 8936,'0'16'0,"0"0"0,0 0 3884,0 0-3884,0 0 0,-7 7 0,-2 2 0</inkml:trace>
  <inkml:trace contextRef="#ctx0" brushRef="#br0" timeOffset="1">1 145 8877,'0'16'186,"0"0"1,0 5 0,0 1 0,0-3 0,0-1-2098,0-2 1911,0 0 0,7 0 0,2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5.3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417 96 8273,'0'-16'101,"0"0"0,0 0 454,0 0 1,0 6 0,-2 1 0,-3 2 77,-6 3 1,-3 2-1,-4 2 1,-3 0-380,-6 0 1,-3 6-1,-2 2 1,0 5-134,-1 5 1,1 3-1,0 0 1,2 6-26,3 3-96,-3 3 0,12 6 0,-5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5.5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9376,'-5'41'670,"-1"-4"0,3 2 0,8-1 1,6-3-1,5-1 0,3-3-867,3-5 0,6 3 0,-1-8 0,2-1 84,-3-2 1,5-8 0,-5-1-1,3-2-55,-2-3 0,1-2 0,-7-2 68,-1 0 1,-7 0-1,-5-2 1,0-3 0,-7-4 42,-4 0 1,-3-7 0,-8 1 0,-4-4 116,1-1 0,-3 1 1,2-1 48,2-1 1,-4-6-1,12 4 1,-1 0 8,3-1-118,5 3 0,8-2 0,2-2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5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9109,'21'-11'668,"0"1"0,8 6 1,-2-1-1,3 3 1,2 2-1,0 0-314,0 0 0,0 7 0,-2 4 0,-1 3-272,-2 2 0,-2 2 1,1 1-1,-4 3-71,-4-3 1,-4 5 0,-4-1 0,-2 0 58,-1 0 1,-5 0 0,3-3 0,-3 1-229,-2-1 0,-6-2 0,-1-2 0,0 0-721,0 0 1,-6 0-2935,3 0 3813,3 0 0,-1-7 0,8-2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5.8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40 8355,'0'-25'2180,"0"10"0,0 15 1,0 9-1810,0 6 1,0 2 0,0 3-1,0 1-305,0-1 0,-2 3 0,-2 0 0,-3 0-1579,-2 1 1513,-1 4 0,-6-3 0,0 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5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0 8355,'-9'25'0,"-13"5"0,4-5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6.7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32 8953,'-16'-16'436,"7"7"1,-6 2 0,7 7-1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7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17 157 8818,'0'27'589,"0"0"0,0-1 1,0 7-1,0-1 0,0 0-571,0 0 1,0 0 0,0 0 0,1 0-121,5 0 0,-5-5 0,5-2 0,-4-2-55,-2-4 0,5 5 1,0-3 12,-1-1 1,-1-8 148,3-1 0,-4-9 277,3-2 1,-3-8 0,-2-8-1,0 0-65,0 0 1,-6-7-1,-1-2 1,-2-2-203,-3 1 0,3-3 0,0-6 0,2-3 21,3 3 0,2-6 0,2-2 0,0-2-260,0 3 1,8 2 0,2 10-1,5 2 149,1 1 1,0 9 0,0 0-1,0 6 346,0-1 1,5 6-1,1 2 1,-3 1 124,-1-1 0,-2 3 1,2-2-353,3 8 1,-3 5 0,3 7 0,-5 2-125,-5 3 1,-4-1 0,-7 7-1,0-1-258,0-1 0,-7 5 0,-4-5 0,-3 0-150,-2-3 0,0-4 0,2-2 0,1 0 78,3 0 0,4-7 1,-3-2 520,2 0 1,4-5-1,10 3 150,9-3 0,2-8 0,8 1 0,1 1 9,-2 3 1,5 1 0,-3 0-1,3 0 137,2 0 1,-5 1 0,-2 3 0,0 5-252,0 5 1,-5-5-1,1 11 1,-3-1-183,-2-1 0,-5 5 0,-3 0 0,0 1-19,-5-1 0,-3 5 0,-5-3 0,-8 0-159,-6-3 1,-1-3-1,-7-1 1,-1 0-218,-2-4 0,-2-3 0,-1 1 0,1-3 170,0-2 1,0-1 0,2-6 0,1 0 200,3 0 1,6 0 0,-1-2-1,3-2 31,2-1 0,7-8 0,4 3-127,3-5 0,2-1 0,2 0-122,3 0 0,4 6 0,7 1 0,0 2 18,0 3 0,5 2 0,3 1 0,-1-3-106,0-1 1,5-1 0,-3 6 355,0 0 0,6 0 0,-7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7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8703,'9'-9'646,"-2"2"0,-7 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7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0 8355,'-11'17'0,"2"-1"277,2 0 1,-4 5-362,6 0 0,-7 1 1,1-6 83,-3 0 0,-2-7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49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80 273 8306,'0'-16'125,"0"5"1,-1 2 0,-3 0-1,-1 0 896,1-3 0,-3 3 629,2-2-1650,-1 8 0,-1-12 0,-2 6 0</inkml:trace>
  <inkml:trace contextRef="#ctx0" brushRef="#br0" timeOffset="454">32 160 9076,'-2'16'2245,"-1"1"1,-2 0-2171,1 5 0,2 3 0,2 7 0,0 2-88,0 3 0,0-3 1,0 3-1,0-3 14,0-2 1,0 6 0,0-1 0,2-3-5,3-6 0,-3 6 0,5-7 0,-1-2 43,-1 0 0,2-7 47,-2 3 1,-1-5 12,7-5 0,-8-6 1,3-10-92,-5-6 1,-1-5 0,0-5 0,0-4-12,0 0 0,0-6 1,-1 3-1,-5-6-97,-4-3 1,1-8 0,0 2 0,0-1 18,0 1 0,4-1 1,-4 6-1,2 3-41,3 1 1,2 3 0,2 3 0,0 3 246,0 2 0,0 1 0,0 6 0,0 0-96,0 0 0,2 2 0,2 2 0,3 3 3,2 2 1,-4-4-1,6 5 1,1 1 36,2-2 0,2 5 0,2-3 0,2 3-92,1 2 1,6 0 0,-4 0 0,0 2-80,0 3 0,-1 4 1,-4 7-1,-1 0 54,-1 0 1,4 6 0,-11 1 0,0 0-389,-4 0 0,-3 0 1,-2-3-1,-2 1 197,-3-1 0,-4-2 0,-9-2 0,-2 0 105,-1 0 1,-2-2-1,3-3 1,-1-4-117,1 0 1,-3-5-1,2 3-386,1-3-496,2-2 1131,10 0 0,8 0 0,8 0 0</inkml:trace>
  <inkml:trace contextRef="#ctx0" brushRef="#br0" timeOffset="692">433 465 8452,'5'-11'345,"1"1"1,-1 4 0,-3-3 0,2 1 209,1-1 1,7 3-121,-1-4 0,3 4-435,2-4 0,7 6 0,2-3 0</inkml:trace>
  <inkml:trace contextRef="#ctx0" brushRef="#br0" timeOffset="944">561 369 8355,'16'0'786,"-5"2"-514,0 3 1,-6 4-1,4 7 1,-2 2 0,-3 1-1,-2 3-461,-2-3 0,5 6 0,0 0 1,-1 2-54,-2 0 0,-2-8 1,0 4-1,0-1-129,0-1 0,0 1 470,0-6 297,7 0 0,-6-15 1,7-6 34,-1-7 0,-5-6 1,5-2-1,-2-1-82,0 1 0,6-5 1,-4 0-1,0-1-190,0-1 0,6 6 0,-2-4 0,1 1-207,-1 5 1,3 1 0,-3 2-710,3 0 1,-3 7-1471,-1 4 997,-6 3 0,3 4 1230,-7 3 0,0 4 0,0 7 0</inkml:trace>
  <inkml:trace contextRef="#ctx0" brushRef="#br0" timeOffset="1255">1042 513 9253,'8'9'251,"-5"-2"1,8-7 0,1 2-201,3 3 0,2-3 1,3 4-1,3-5-251,2-1 1,-4 0 0,6 0-1,0 0 85,-2 0 0,3 0 0,-4 0 1,-1 0 73,0 0 0,-2-1 0,-5-3 175,0-1 0,-1-8 0,-5 2-6,-4-3 1,-5 3 0,-2 1 0,-5-1 61,-4 2 0,-6-3 1,-6 5-1,-5-1 25,-3 1 1,-2-3-216,0 4 0,-7 1 0,-2 5 0</inkml:trace>
  <inkml:trace contextRef="#ctx0" brushRef="#br0" timeOffset="1462">1042 433 8355,'-16'16'590,"0"0"1,0 0-63,0 0 0,7 6 1,4-1-1,3 0 1,2 1-1,2-1-522,3-1 0,6 3 0,10-2 1,6-1-82,4-2 0,2-4 0,3-2 1,3-3 130,2-2 0,-5-1 1,3-6-1,-2 0 72,1 0 1,-1 0 0,-6-2 0,-3-2 55,-1-1 1,-8-6 0,3 6 0,-4 0-20,-2-2 1,-6 5 0,-1-5-406,-2 0 0,-3 5-193,-9-4 0,-4 5 1,-7 1-1,0 1 433,0 5 0,-8-4 0,-1 5 0</inkml:trace>
  <inkml:trace contextRef="#ctx0" brushRef="#br0" timeOffset="3679">2165 433 7804,'0'-11'359,"0"1"0,-7 6 0,-4-1-252,-3 3 1,-2-3 0,0-1 0,0 3 112,0 1 0,0 2 0,-2 0 1,-2 0-20,-1 0 0,0 5 0,3 2 1,-2 2-30,-1 4 0,-1 1 0,8 2 1,2 0-158,1 0 1,7 2 0,-1 2 0,3 1-74,2-1 0,7 3 1,6-2-1,6-1-13,8-2 0,-2-4 0,4-2 0,1-3 57,0-2 0,11-1 1,-9-6-1,2 0 24,0 0 0,-2 0 0,0-2 0,-2-2-16,-3-1 1,2-8 0,-6 3-1,-2-4 68,-3-3 0,0 1 0,-11-1 0,0-3 38,0-1 1,-3-1 0,-10 4-1,-4-1-69,-5-3 0,-1 1 0,-1 5 0,-3 2-64,-1 3 0,-3-1 0,5 6 0,-3 3-183,3 1 1,-4 2 0,1 0-105,3 0 0,6 5 0,4 2 0,2 2-246,4 4 1,1-4 0,4 0-1,3 0 566,6-1 0,3 3 0,2 5 0</inkml:trace>
  <inkml:trace contextRef="#ctx0" brushRef="#br0" timeOffset="4121">2518 417 8325,'-7'-16'109,"5"5"1,-4 1-1,6-1 254,6 2 0,-3 2 1,8 5-121,2-3 1,1 3 0,2-3-1,0 3-16,0 2 0,0 0 0,0 0 0,0 0-128,0 0 0,0 0 0,0 2 0,-2 3-241,-3 6 1,3 3 0,-5 2 0,0 0-151,-4 0 1,-3 2 0,-2 1-1,0 3 171,0-3 1,0 5-1,0-3 1,0-1-280,0-3 1,0-1 0,-2-1-1,-1-3-4,-2-1 458,-1-8 0,6 3 236,0-12 1,2-3 0,2-7 0,3 0 90,2 0 1,-4 0 0,6-1-1,1-3-89,2-1 1,2-3-1,0 5 1,0-3-295,1 3 0,-1 1 0,0 2 0,0 0-323,0 0 0,0 5-471,0 0 1,-6 8-124,1-2 1,-7 10 918,1 6 0,4 3 0,0 2 0</inkml:trace>
  <inkml:trace contextRef="#ctx0" brushRef="#br0" timeOffset="4686">3416 465 6303,'9'-16'2146,"-2"0"-1645,-7 0 0,-7 2 0,-4 1-200,-3 3 0,-2 6 0,-2-1 1,-2 3-18,-1 2 0,-2 0 0,3 0 0,-3 0-102,-2 0 1,5 2 0,-3 3 0,2 6-190,-1 3 1,1 2-1,7 0 1,1 0-60,3 0 1,6 5 0,-1 1 0,3-3 31,2-1 0,0 4 0,0-1 0,2-1-318,3-3 1,6-6-1,8 0 1,3 0 148,-3-3 0,6 0 0,0-8 0,2 0 136,0 0 1,-1 0 0,6-2 0,1-4 77,-1-4 0,-6-4 0,-1-3 0,-2 1 72,-3 0 1,-2-1 0,-4-3 0,-3-3 156,-6-2 0,-3-2 1,-2-5-1,0 0 130,0 0 1,0-2-1,0-2 1,0 1-136,0 5 0,0-1 1,0 10-1,0 1-51,0 2 1,-5 2-1,-3 2 33,0 3 1,4 6-288,-1 10 0,1 4 1,1 7-1,-3 2 14,3 4 1,1-3-1,2 8 1,2 1-16,3 3 0,-3 1 1,5-2-1,0-1-28,4-3 0,1 1 0,1 3 0,-3-1-150,3-2 1,1-6 0,2 4 0,-2-2-90,-3-3 1,3-3 0,-3-2 0,3-3-447,2-1 0,0-8 0,0 3-1356,0-4 2140,0-2 0,0-8 0,0 0 0</inkml:trace>
  <inkml:trace contextRef="#ctx0" brushRef="#br0" timeOffset="5355">3913 417 8403,'-16'-7'870,"7"3"-294,4-6 1,5 6 0,5-1-517,6 3 1,3 7 0,2 2 0,0 1-182,0-1 0,5 0 0,1-4 0,-1 3-141,2-3 1,-3-1-1,5-2 1,-2 0 11,-3 0 0,3 0 0,-2 0 175,-1 0 1,-4-2-1,-6-3 224,-4-6 0,-6-3 0,-6-2 121,-4 0 0,-6 0 0,-6 2 0,-3 1-41,0 2 1,-3 6 0,5-4 0,0 2-128,-1 4 0,-4 1 0,3 2 0,0 2 13,4 3 0,3 4 0,2 7 0,2 0-65,3 0 0,-2 5 0,8 2 0,1 1-30,3-1 1,1 3 0,1-4-1,5-1-37,4 2 1,5-5-1,3 4 1,1-5-120,3-1 0,6-1 0,-1-3 0,3-3 3,2-2 1,0-1 0,0-6 0,0 0-63,0 0 1,-1 0 0,-3 0-1,-3-2 101,-2-4 1,4 3 0,-6-8 0,-3-1 275,-5-3 1,-1-1 0,-5 0 0,0 0-47,1 0 0,-3-5 0,-5 0 0,0 1-86,0 2 0,0-3 0,0-1 0,-2 5-159,-3 4 1,3-1-1,-2 3 84,8-3 0,3 3 0,6 2 1,-3 2 66,3 4 1,6 1 0,3 2 0,-3 0 110,-1 0 1,-2 0 0,0 0 0,0 0-2,0 0 0,-5 7 0,0 4 0,-1 3-64,-1 2 0,-2 5 0,-5 1 0,2-3-71,1-1 1,0 3 0,-5 1-1,0-3-60,0-1 1,2-2 0,2 0 0,1 0-62,-1 0 0,5-5 1,-1 0-1,3-1-149,0-1 1,0-1 0,5-8-124,0 0 0,0 0 1,0 0-867,0 0 0,0 0 1242,0 0 0,0-8 0,0-1 0</inkml:trace>
  <inkml:trace contextRef="#ctx0" brushRef="#br0" timeOffset="5535">5051 321 8476,'9'-7'203,"0"5"1,-5-5 0,3 1 404,2 1 0,1 0-748,6 5 1,-7 2-476,-3 3 615,-5-3 0,7 12 0,1-5 0</inkml:trace>
  <inkml:trace contextRef="#ctx0" brushRef="#br0" timeOffset="5711">5148 561 12502,'16'0'-609,"-16"0"0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7.8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112 161 8355,'0'-16'0,"2"0"555,3 0-242,-3 0 0,5 5 0,-7 1 202,0-3 0,-1 4 0,-7-2-99,-8-1 0,-1 5-416,-10 1 0,0-2 0,-5-1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8.0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 8355,'-30'30'891,"3"-3"1,4 3-159,7-3 0,7 3 0,4 2 0,3 0 0,6 0 0,5-1-671,7-5 0,16 5 1,1-6-1,7 0-72,4-4 0,3-3 0,1-4 0,0-1 26,0-3 1,0-6 0,0 1 0,-2-3-44,-3-2 0,2 0 0,-8 0 0,-1 0-152,-2 0 0,-9 0 0,-4-2 0,-3-1-799,-2-3 0,-7-1-757,-4 2 0,-10 3 1735,-6-3 0,-3 3 0,-2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8.2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47 8181,'8'-7'237,"5"3"1,-6-5 0,2 0 1260,3 0 0,-3 6-1016,2-2 1,-7 10-1,1 6 1,-3 3-174,-2 2 0,0 0 0,-2 0 0,-2 2-435,-1 3 1,-7-3 0,1 5-1,-5-2-1361,-6 1 0,5 1 0,-6-3 1487,-1 1 0,7 8 0,-7-5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39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514 111 6999,'16'0'-4,"-5"0"-238,-1 0 0,-4 0 478,4 0 0,-4 0 194,4 0 0,-4-5-158,4-1 1,-6-1 0,3 3 122,0-1 0,-5-2 196,3 2 0,3 1-325,-3-7 0,0 1 0,-7-5-164,-3 5 1,-4 3 0,-7 7 0,-2-2 6,-3-3 1,-4 3 0,-7-4 0,0 6-171,0 6 1,-6-3 0,1 8-1,0 3 76,-3 6 0,5-1 1,-8 6-1,0 0-218,2 0 1,2-3 0,9 4-1,3 1-283,6-2 1,10 4 0,6-6 0,3 0 485,2 0 0,14-2 0,4-5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40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48 305 8142,'2'-14'0,"2"1"41,1 2 0,0 1 1,-5-6 1873,0 0 1,0 5-1349,0 0 1,0 10 0,-1 2-395,-5 14 0,5 2 0,-7 10 1,3 2-42,0 1 1,-1 2 0,6 0 0,0 0-285,0 0 1,0 0 0,0 0 0,0 0-45,0 0 0,0-5 1,0 0-1,0 0-209,0-2 1,6-2 392,-1-7-18,0-7 1,-5-4 0,0-10 0,0-6 233,0-3 1,-1-2-1,-3-2 1,-3-2-182,-2-1 0,6-8 1,-5 3-1,3-5-47,0-1 1,-1 0-1,6-2 1,0-3-2,0-6 0,2 2 1,2-2-1,5 1 21,5 1 1,0 2-1,13 6 1,1 3 129,3 3 0,1 4 0,2 9 0,3 2 141,6 1 1,1 7 0,1-1 0,-2 3 0,1 2 1,2 7-1,3 6 1,-1 5-58,0 3 0,-7 7 1,-2-1-1,-3 4-276,-4 1 1,0 5 0,-14 2 0,-6 2-194,-3 4 0,-4-1 1,-7-1-1,-3-4 9,-6 0 0,-10-5 0,-7 4 0,-6-4 86,-4-2 1,-6-2 0,1-2 0,-3-3 84,-2-2 1,1-6 0,3-7-1,3 1-26,2-2 0,-2-2 0,7-7 1,5 0 127,4 0 0,4-5 1,5-3-1,2 0 0,3-5 1,-2-1 0,8-2 0,1 0-45,3 0 1,8 5 0,4 0 0,3 1-31,2 1 0,5 0 0,1 5 0,-1-1-105,2 1 0,-3 3 0,6 1 1,3 1-339,1 5 1,2-3 0,0 6 0,0 0 492,1 0 0,6 2 0,2 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9:40.7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8355,'6'-10'0,"-1"-1"0,1 14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57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248 48 7174,'8'-16'-554,"-7"6"3546,5-1-2427,-5 7 0,-2-3 0,-5 7-406,-4 0 0,-5 0 1,-1 0-1,0 2 35,0 3 0,0-1 0,-2 5 1,-1-2-402,-3-4 0,1 6 1,5 0-1,0 0-931,0-4 271,0 4 841,0 0 1,9 0 366,7-3 1,2-5-220,8-1 0,-1 2 1,2 3-92,-6 6 1,-1 3-1,-1 2-160,3 0 1,-1-5 0,-5 0-72,0 1 0,2 3 211,3 1 0,-1-6 1,6-1-1,3-2 31,1-3 0,2-2 0,2-2 1,2 0 194,1 0 0,2 0 0,-3 0 0,1 0 37,-1 0 1,3 5-1,-2 2 1,-1 2-197,-2 4 1,-2 1 0,-2 2 0,-2 0 15,-1 0 0,-6 0 0,4 0 0,-2 0-217,-3 0 1,-2 0 0,-4 0 0,-2 0-163,-1 0 0,-7-5 0,1-2 0,-3 0 258,-2 0 1,-6-6-1,-1 4 1,0-1 29,0-1 0,-6 0 0,4-5 0,-1 0-17,-1 0 1,7-1 0,-1-3-341,3-1 0,4-8-759,3 2 0,6 4 1113,10 2 0,4-4 0,7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57.9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0 9959,'-6'16'70,"1"0"0,-2 0 0,3 0 0,-3-1-452,-2-5 0,6 5 1,-4-5-2034,-1 5 2415,-1 1 0,1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58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465 161 8213,'9'-7'-261,"4"-2"1017,-8-7 0,0 6 0,-5-1-263,0-2 1,0 5 0,-1-3-272,-5-2 0,-1 4 0,-5 1 0,1-1 168,-2 0-377,-1 5 249,-9-3-247,5 0 1,-10 5 0,5-3 0,-2 3-96,-4 2 1,-1 0 0,0 0-1,1 0 1,4 0 43,2 0 1,-4 7-1,6 4 1,1 3 15,2 2 1,2 0-1,2 2 1,3 2-37,6 1 1,-2 2-1,2-3 1,1 1-110,2-1 0,9-3 0,4 0 0,3-1-44,2 0 1,6-2 0,1-2-1,0-3-23,0-2 0,6-1 0,-4-5 0,1 3 41,1 1 1,-5 1-1,2-6 1,0-2 235,-5-3 1,-1 1 0,-2-5 0,-2 0 238,-3 0 1,2-1 0,-6-6-1,0 0-89,0 0 1,-2-1 0,-3 1 0,2 0 1405,1 0 1,0 0-1005,-5 0 1,0 6-486,0-1 1,0 14 0,0 3 0,0 6-58,0 4 0,0 2 0,0 4 0,0 2-122,0 1 1,0 6 0,0-6 0,2 1-226,3 1 0,-3 0 0,4 3 0,-5-1 94,-1-3 1,0-1 0,0 2 0,2-6-841,3-3 0,-3 4 1,4-1 394,-5-1 0,1-8 643,3-1 0,4-8 0,7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58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10101,'0'11'413,"0"0"1,0 1 0,0 2-145,0 2 1,5 0 0,1 0 0,-3 0-241,-1 0 0,-2 6 1,0-1-1,0-1 549,0-2-578,0-2 0,-7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0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62 8493,'-2'-16'2220,"-1"0"611,-3 0-2386,1 7 1,5 4 0,0 10-237,0 6 0,0 3 0,0 2 0,0 2-93,0 4 1,2 1 0,1 5-1,3-1-33,-3 1 0,1-3 0,-1 2 1,3 0-384,-3-2 1,-1 3 0,-2-5 0,0 1-65,0-1 1,0-2-1,0-5-756,0 0 0,0 0-2044,0 0 3164,7-7 0,9-2 0,9-7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0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13901,'0'16'0,"0"0"267,0 0 0,5 0 1,1 0-1,-3 0-307,-1 0 1,-2 1 0,0-1 0,0 0-587,0 0 1,0 0-748,0 0 1,0 0 0,-2-2 1372,-3-3 0,3 3 0,-5-5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0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1 209 8289,'0'-17'177,"2"3"0,1 2 0,3 1 0,-3-1 870,-1-3 0,-2 5 2186,0-1-2899,0 7 0,-5 4 1,-1 13-1,3 5-178,1 3 0,2 8 0,0-4 0,0 1-220,0 1 1,0 0 0,0 3-1,2-2-139,3-1 1,-3-2-1,3 2 1,-1-4-439,1 0 0,-3-5 0,3 3-637,-3-3 0,3-2 0,2-1-459,2-5 1737,-5-3 0,10-7 0,-5 0 0</inkml:trace>
  <inkml:trace contextRef="#ctx0" brushRef="#br0" timeOffset="565">466 241 8355,'-14'-8'864,"3"-2"2181,4 3-2558,7 0 0,0 8-218,0 5 0,-2-3-638,-3 8 0,1-8 1,-6 3 237,-3-4 1,-1-2 0,-2-2-198,0-4 1,1 3 0,3-8 0,3-1 213,2-3 1,2-1 0,5 0 0,0 0 166,0 0 0,1 0 1,5 0-1,4 0-38,5 0 0,1 0 1,2 2-1,1 3 5,3 6 0,6-2 1,-3 1-1,2 3 226,-1 1 1,-6 2 0,1 2 0,-3 3 185,-2 6 1,0 5-1,0 4 1,-1 3-322,-5 2 1,-3 1-1,-7 6 1,0 0 2,0 1 1,0-1-1,-1 0 1,-5 0-254,-4 0 0,-5-5 1,-1-3-1,-2 0-160,-3-5 1,3 3 0,-3-5 0,1-2-35,-1-1 1,8-5 0,-3 0 157,2-2 1,5-2 0,0-7 173,2-3 1,4-4-1,6-7 1,4 0 0,2 0 1,2 0-1,5 0 1,0 0 122,0 0 1,0 2-1,0 3 1,0 4 57,0 0 0,0 5 0,0-3 1,0 3-119,0 2 0,0 2 0,0 3-358,0 6 1,0 3 0,1 0-1,-1-1-308,0-3 1,0-1-1,-2 4 1,-2-4 602,-1-2 0,0 5 0,5-3 0</inkml:trace>
  <inkml:trace contextRef="#ctx0" brushRef="#br0" timeOffset="730">1075 481 8355,'2'-9'2481,"3"4"0,-1 5-2317,7 5 0,-8 4 1,3 7-1,-5 0-193,-1 0 0,-1 0 1,-5 0-1,-3 0 415,0 0-386,-5 8 0,5-7 0,-7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59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48 8355,'-16'-16'337,"7"7"1,0 2 0,6 5 1691,-3-3-985,-6 3-798,10-5 0,-3 7 0,10 0-222,6 0 0,3 0 0,4 0 0,1 0-128,3 0 1,6 0 0,-1 0 0,3 0-29,2 0 1,6 0-1,-1 0 1,-1 0 86,-2 0 1,-8 0 0,-1 0 0,-2 0 16,-3 0 0,-7 0 152,-3 0 1,-6 7 25,1 4 0,-8 3 1,-5 2-1,1 0 12,0 0 1,-4 0 0,4 0-1,-2 2-96,-3 4 0,5-5 0,0 7 0,1-3-36,1 0 1,-6 1 0,4-4 0,0 1-104,0 3 0,0-1 0,3-5-371,-1 0 1,0 0-511,5 0-1152,0 0 1,1-2 2105,5-3 0,3-4 0,7-7 0</inkml:trace>
  <inkml:trace contextRef="#ctx0" brushRef="#br0" timeOffset="239">769 417 8355,'-16'0'100,"-1"0"2319,1 0-1873,8-7 1,0 7-1,8 0 1,0 9-330,0 5 0,0 2 1,0 0-249,0 0 1,-5 0 0,0 0 0,1 0-850,2 0 0,-3 0-407,0 1 0,-1-1 1287,6 0 0,0-8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29:32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216 205 8355,'0'-16'-67,"0"0"0,0 0 0,0 0 181,0 0 1,5 0 0,0 0 570,-1 0 0,-2 0 1,-2 0 719,0 0 0,0 5-763,0 1 1,1 6 0,3 0-410,1 8 0,2 5 1,-3 9-1,3 3-92,2 6 1,0 9 0,3 3 0,-3 0-110,-2 0 1,-1 6-1,-6-3 1,0 3-184,0-2 1,0 1 0,0-6 0,2-3-167,3-1 0,-3-4 0,3-1 0,-3-4-559,-2-2 0,2-2 1,1-5-2236,3 1 3111,6-9 0,-3 0 0,7-8 0</inkml:trace>
  <inkml:trace contextRef="#ctx0" brushRef="#br0" timeOffset="224">103 478 8478,'-16'0'303,"0"0"1,0-2 0,0-1 890,0-3-841,0-6 1,9 8 0,7-5-175,9 2 1,7 2 0,5 5 0,6 0-1,3 0-165,2 0 0,1-5 1,0-1-543,5 3 1,-4 1 0,1 2-1,-4 0-186,-5 0 1,-6 0-1,1 0 1,-3 0 713,-2 0 0,0-7 0,0-2 0</inkml:trace>
  <inkml:trace contextRef="#ctx0" brushRef="#br0" timeOffset="559">488 398 8231,'0'-16'237,"0"0"482,0 0 1,2 1 0,2 3-124,1 1 0,7 6 0,1-4-367,6 2 1,-1 2-1,5 5 1,-1 0-139,-1 0 1,6 7 0,-6 5-1,-1 6-144,-2 3 1,-2 8-1,0-2 1,0 3-245,0 2 1,-7 0 0,-4 0 0,-3 0-41,-2 0 1,0-1 0,0-3 0,0-3 78,0-2 1,-5-1 0,-3-6-535,0 0 1101,4-7 1,-3-9 0,7-11 0,0-3 243,0-2 0,5-2 0,2-4 0,2-4-340,4-5 0,-4-1 0,1-2 0,3-1-267,1-3 1,2 1 0,0 5-1,0 0-39,0 0 1,-2 7 0,-1 3 0,-2 6-398,1 6 0,-3 1-808,2 3 1,-6 6-722,6 0 2019,-8 8 0,4 15 0,-7 2 0</inkml:trace>
  <inkml:trace contextRef="#ctx0" brushRef="#br0" timeOffset="1346">1290 414 8344,'0'-11'878,"-2"0"54,-3-1 0,-4 5 0,-7 2-363,0 3 0,0 2 0,0 2 0,0 1-436,0 2 0,5 8 0,2-1 1,2 6-101,3 4 0,3-1 1,1-3-1,0 1-84,0 3 0,7-1 0,3-5 0,7 0-280,4 0 0,2-2 0,6-1 0,-3-4-113,3-2 1,1-2 0,2-5 0,-2 0 152,-3 0 1,2-7 0,-6-3 0,0-5 274,0-1 1,-1 0 0,-6 0-1,-2 0 450,-3 0 1,1-5 0,-5-2 0,0-1 341,0 1 0,-1-3 1,-6 4-154,0 3-255,0 8 53,0-3-141,0 12-254,0-5 0,-2 16 1,-2 7-1,-3 9 89,-2 5 0,6 9 0,-3 4 1,5 3-70,1 2 1,0 7 0,0 2 0,0 2-139,0 0 1,7 0 0,3 5 0,5-2-149,1-3 1,-2 2-1,-2-6 1,-3-2 58,-1-3 1,2 6 0,-4-14 0,-3-2 53,-1-5 0,-9-5 0,-6-3 0,-6-5 154,-8-5 0,-3-8 0,-4-3 1,-2-5 181,-1-1 0,-6-9 1,6-7-1,1-8 82,2-7 0,2-1 1,2-2-1,3-1-142,6-3 0,10 1 0,6 5 0,3 1-121,2 5 0,2-3 0,3 10 0,6 3-288,3 3 1,4 8-1,3-4 1,4 2-96,0 3 0,5 2 0,-3 2 0,3 2-760,2 4 1,-1-3 0,-5 6 1114,-4-2 0,3 6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3:56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289 161 8355,'14'-16'42,"-3"0"0,1 5 141,-6 0 1,4 6 0,-2-4-1,-1 0 301,0 0 1,0 0-1,-4-3-223,3 1 0,-1 6 0,-7-4 1,-3 0-93,-6 0 1,-3 6 0,-4-3 0,-1 4-176,-3 2 0,-6 0 0,1 0 0,-3 0 74,-2 0 1,1 2-1,3 4 1,3 2-125,2 1 1,1 6 0,8-5 0,2 5-205,1 1 1,7 0 0,-1 0-1,3 0 107,2 0 0,13 0 0,3 0 141,2 0 1,7-5 0,1-1 0,5 1 0,1 0-45,0-1 0,0-1 1,0 4-1,-2-3 139,-3 3 0,1 1 0,-6 2 0,-3 0-111,-1 0 1,-9 6 0,-4-1 0,-3-1-104,-2-3 0,-7-1 0,-4 0 1,-3-1 18,-2-5 1,-5 3 0,-2-6 0,-2 0 67,-4 0 0,4-1 0,0-6 0,2 0 81,3 0 0,3-8 1,2-2-1,3-4 119,1-3 1,8 1-1,-3-1 1,6-3-98,6-1 0,3-6 0,8 4 0,3 0-103,1-1 0,8-2 0,-4 4 0,2 3 59,-1 1 1,-1 2 0,4 0 0,-4 0 25,-2 0 0,-2 2 0,-5 1 0,0 2 154,0-1 0,-7 3 0,-3-2-149,-5-1 0,-2-1 1,-5 1-1,-4 3-77,-5 2 1,-3 1 0,-1 5 0,-3-3-278,3-1 1,-1-1 0,1 6 98,-3 0 1,1 2-1,5 4-768,0 4 0,7 5 977,4 1 0,3 7 0,2 2 0</inkml:trace>
  <inkml:trace contextRef="#ctx0" brushRef="#br0" timeOffset="245">706 401 9112,'0'-9'2824,"0"15"-2687,0 10 0,0 3 0,0-3 0,0 0-567,0 0 0,-2 1 1,-2-1 257,-1 0 1,-2-2 0,3-2-1,-1-1 222,2 1-50,1-4 0,2 6 0,0-5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2.7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193 241 8229,'0'-11'688,"0"0"1,5 6-167,1-6 0,-1 6-524,-5-6 1,-2 8-187,-3-3 0,-4 5 1,-7 1-37,0 0 0,0 0 0,0 0 0,0 0 130,0 0 0,0 0 0,0 0 0,1-2 127,5-4 1,-4 3-1,5-8 273,0-1 0,2-3 1,7-1-83,0 0 1,7 0 0,5 2 0,6 2-77,3 1 1,6 6 0,-4-4 0,2 2 55,4 3 0,1-3 0,0 1 0,-1 3 42,-2 1 1,-3 2 0,3 2 0,-5 3-176,-5 6 0,3 5 0,-2 4 1,-6 3-276,-3 2 1,-3 1-1,-6 6 1,0 1-30,0-1 0,-8 0 0,-4 0 1,-6-2 122,-3-3 0,-6 1 1,4-5-1,0 1 24,0-1 0,-4-2 0,5-7 0,1-1 183,-2-2 0,10-8 0,-3 4-128,2 0 0,7-7 0,2 0-13,3-9 1,9-5-1,5 0 1,6 1-90,4 3 1,-1 1 0,-5-4 0,0 5 220,0 0 0,0-2 0,0 4 1,-2 1 165,-3-2 1,3 5 0,-3-3-107,3 3 1,2 2-1,0 0 1,0 2-304,1 3 1,-3-1 0,-2 5 0,-1-2-822,1-4 0,3 4 0,1-1 976,0-3 0,0 6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2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15 8355,'0'-9'924,"0"4"1,0 10 0,0 6-881,0 3 0,-1-3 1,-3-1-599,-1 3 0,-2 1 1,3 2-1,-1 0 554,1 0 0,2 0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3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48 109 8355,'9'-16'66,"-1"6"445,-8-1 0,1 6 0,3-6 625,1-2 0,1 5-478,-6-3 1,-2 7 0,-2-3-397,-1 0 0,-2 5 1,3-1-1,-3 4-162,-2 5 0,4 6 1,-4-1-1,2 3-262,3 2 0,-3 6 0,2 1 0,1 0-37,2 0 0,2 0 1,0-3-1,2 1-120,4-1 0,2-2 0,8-2 0,2 0-83,4 0 0,-5-7 0,7-4 0,-3-3 160,0-2 0,6 0 0,-6 0 0,1 0 51,1 0 1,-5 0-1,3-2 213,-3-3 1,-2-4-1,-2-7-15,-3 0 1,-4 5 0,-7 0 0,2-1-14,3-2 1,-3-8 0,3 1-1,-3 1 678,-2 2 1,0 8 0,0-1 1126,0-1-1481,7 4 1,-3 1-1,5 9-175,-2 3 0,4 10 0,-6 6 1,-1-1-73,-3-3 1,5 5 0,-1-1-1,0 1-172,2 1 1,-5-5-1,4 5 1,-3-2-427,2 1 0,-3-1 0,5-5-416,1 0 0,-7-5 0,5-1 0,-3 3 943,3 1 0,2-5 0,9-2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3.7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31 8355,'7'-16'521,"-3"7"405,7 4 0,-8 5 1,3 5-1,-5 6-654,-1 3 1,0 2 0,0 2 0,-1 1-442,-5 3 0,3-1 0,-6-3 0,0 1-202,0 3 0,5-1 0,-1-5 0,3 0-1748,2 0 2119,0 0 0,-7-7 0,-2-2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4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79 8503,'0'-16'865,"0"0"0,0 6-239,0-1 1,0 6-1,2-4 718,4 2 0,-5 3-1053,5 9 1,-3 4-1,1 7 1,1 0-146,-1 0 0,-2 6 0,-2-1 0,0 0-77,0 3 0,0-5 0,0 6 0,0-2-238,0-3 1,0-2 0,0 0-556,0 3 0,0-3 1,0 3-790,0-3 0,1-7-92,5-1 0,-3-6 1605,8 1 0,0-3 0,5-2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4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0 111 8447,'0'-16'0,"0"0"726,0 0 0,0 0 0,0 0 1143,0 0 0,2 7-1566,3 4 0,-3 10 0,3 6 1,-3 3-136,-2 2 0,0 6 0,0-1 0,0 0-68,0 3 1,0-5 0,0 8-1,0 0-231,0-2 0,0-1 0,0-4 0,2 1-439,3-1 1,-3-2-1,5-2 1,-1 0-801,-1 0 1,2-5 0,-2-2 1369,6-2 0,3 5 0,2-3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4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47 8355,'2'-16'621,"3"0"355,-3 7 0,12 4 0,-5 10-506,0 6 0,-2 3 0,-7 2 0,0 0-466,0 0 0,0 0 1,0 0-1,0 0-419,0 0 0,-5 5 1,-2 1-1,-1-3-548,1-1 0,0-4 963,2-3 0,3 3 0,-5-5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5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32 193 8355,'-1'-14'-246,"-5"3"275,5-3 1,-7 10 0,7-6 0,-3-3 803,-1-1 1,-1 3-162,6 0 0,0 1-293,0-6 1,8 2 0,2 1-190,4 2 0,8 8 1,-1-3-1,1 5-12,1 1 1,0-6-1,5 1 1,-3 1-44,-1 3 1,4 2 0,-3 3 0,0 3-49,-4 2 1,-8 2 0,-4 5 0,-2 2-183,-4 3 1,-3-3 0,-5 5 0,-6-2 19,-3 1 0,-7-1 0,-1-5 0,3 0-84,1 0 0,2-2 0,2-1-454,3-2 0,0-3 535,11 3 0,-1-4 0,11-7 0,3 0 279,1 0 1,2 0-1,2 0 1,1 0 77,3 0 1,-1 0 0,-5 2-1,0 2-96,0 1 0,0 2 1,0-3-1,0 3-63,0 2 0,-1 1 0,-3 6 0,-3 0-201,-2 1 0,-2 4 0,-5 0 0,0-1-68,0-2 1,-1 3-1,-5 0 1,-4-1 36,-5-2 0,-1-4 1,-1-1-1,-3-5 62,-1 0 0,-3 2 0,5-3 0,-3 1-20,3-1 0,-1-2 1,1-5-205,-3 0 1,1 0 0,7-2-680,3-3 1,4 1-2113,7-6 3065,0-1 0,14-5 0,4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9.1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338 328 7708,'-2'-14'-7,"-2"1"1,-1 2 980,1-1 0,-4 3 1,-3 0-646,-3 2 0,-4 0 1,-2 3-1,-3-1 113,-2 1 0,4 3 0,-4 2 0,0 5-262,0 4 0,5 1 0,-1 3 0,3 4-59,2 0 1,5 2 0,2-1-1,2 3-20,4-3 1,1 4 0,2-1-1,2-3-238,3-1 0,4-2 1,7 0-1,2-1-40,3-5 1,4 3-1,7-8 1,0-1-66,0-3 0,0-1 0,1 0 0,-1-1 26,0-5 0,-2-1 0,-3-5 0,-6 1 218,-3-1 0,-2-3 0,-2-1 0,-3 0 265,-6 0 1,-3-2 0,-4-1 0,-3-4-157,-6-2 1,-5 5 0,-3-1 0,-5 3-337,-1 2 1,6 7-1,-4 4 1,1 3-1089,1 2 0,5 0 1313,5 0 0,0 14 0,-5 4 0</inkml:trace>
  <inkml:trace contextRef="#ctx0" brushRef="#br0" timeOffset="411">626 344 8060,'-16'-7'-450,"7"3"1429,4-6 1,3-1-1,4-3-485,3 3 1,4-2 0,9 8 0,2 0-283,1-2 1,0 3-1,-3-5 1,2 2-107,1 3 1,6 3-1,-6 1 1,-1 0-42,-2 0 1,-2 0-1,-2 1 1,-3 5-186,-6 4 0,2 10 0,-1 3 0,-3 0-320,-1 1 1,-2 2-1,-2-3 1,-1 1 94,-3-1 1,1-2-1,3-5 1,-1 0-101,-3 0 0,1-5 382,5 0 465,0-8 1,0 3 0,2-12 9,3-4 1,-1-5 0,6-1 0,3 0-100,1 0 1,2-5-1,0-2 1,2-1-252,3 1 0,-3-3 1,3 2-1,-3 1-116,-2 0 1,-1 2 0,-3 5-1,-1 1-1596,1 5-1171,-5-5 2821,0 14 0,-7 1 0,0 9 0</inkml:trace>
  <inkml:trace contextRef="#ctx0" brushRef="#br0" timeOffset="1453">1540 392 8178,'9'-7'-400,"6"5"1,-7-5 701,1 0 0,6 5 0,-5-3 0,3 1 201,-3-1 1,3 1 0,-8-6-115,-1-3 1,-2 4-1,-4-1-105,-4-3 1,-2 4 0,-10 0 0,-2 2-25,-1 4 0,-8-5 1,3 3-1,-3 1-46,2 3 1,-1 1 0,5 1 0,-1 3-41,1 1 0,-3 13 1,4-2-1,3 2-58,1 0 0,2 0 0,1 1 0,3 4-107,1 2 0,8-3 0,-3 3 0,5-2-66,1-3 0,7-3 0,3-1 0,6-1-140,6-5 0,-3 3 0,8-8 0,2-1-69,1-3 1,2-1-1,0 0 1,0 0-80,0 0 0,0-7 1,-1-2-1,-3-1 281,-1-1 0,-8 0 0,3-6 0,-4-3 247,-2-1 0,-6-8 0,-1 4 0,-2-2 95,-3 1 0,-2-6 0,-2-8 0,0 1-78,0 0 1,0 2 0,0 5 0,0 1 162,0 4 0,0-1 1,0 7 163,0 1 1,0 8-340,0 1 1,0 9-1,0 2 1,0 9-56,0 5 0,-6 4 0,1 3 1,0 6-112,-2 3 0,5 3 1,-4-1-1,5 0-146,1 0 1,0 0 0,0 0 0,0 0-57,0 0 0,5-2 0,4-1 1,2-4 62,1-2 1,11-2 0,-5-5 0,3-1-294,3-5 1,2 3 0,-2-8-1,-1-1 70,0-3 0,5-1 0,-3 0 0,2 0 167,0 0 1,-2-5 0,1-2 0,-4-2 188,-4-3 0,-2-3 0,0-1 0,-2-2 220,-3-3 1,1 1 0,-7-4-1,-1-1-136,-2 0 1,-2 5 0,-2-1 0,-2 3 16,-1 2 0,-13 2 0,2 3 0,-2 6 30,1 3 0,-5 2 1,1 0-1,1 2 33,2 3 0,8 4 1,1 7-1,2 0-26,3 0 1,-3 2 0,2 1 0,3 3-31,5-3 0,1-1 0,7-2 0,1 0-139,2 0 0,8-2 0,1-1 0,2-4-159,3-2 0,-3 4 0,2-6 0,2-1-41,1-3 0,-3-1 0,-1 0 1,1 0 44,-2 0 0,4-5 0,-8-2 1,-1 0 78,-3 0 1,-6-6 0,0 2 135,1-3 1,-5-2-1,-1 0 1,-5-2-65,-1-3 0,0 3 0,0-3 0,0 3 1,0 2 0,0-5 0,0-1 49,0 3 1,8 2 0,2 5 0,5 3-13,1 2 1,5 2 0,0 5-1,1-2 101,1-3 0,-5 3 0,5-2 0,-2 6 71,1 3 0,-1 8 0,-7-3 0,-1 5-67,-3 1 0,-6 2 1,3 1-1,-2 3-41,1-3 1,-1 1 0,-5-1 0,0 3-37,0-3 1,0-1 0,0-2 0,0 0-117,0 0 0,0 0 0,2-1-276,3-5 0,-1 3 0,6-8-789,3-1 0,1-3 0,2-1-708,0 0 1,0 0 1841,0 0 0,0-7 0,0-2 0</inkml:trace>
  <inkml:trace contextRef="#ctx0" brushRef="#br0" timeOffset="1612">3096 296 8355,'2'-14'684,"3"3"1,-2-2 374,8 8 1,-5 0-1,4 5 1,3 0-1662,1 0 0,-3 0 1,-2 1 601,-2 5 0,-2 3 0,-5 7 0</inkml:trace>
  <inkml:trace contextRef="#ctx0" brushRef="#br0" timeOffset="1790">3176 504 13658,'11'0'1558,"-1"-1"-1685,3-5 1,-4 4-1854,1-3 1980,-6 3 0,3 2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29:30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417 329 8355,'5'-11'21,"1"0"0,-3-1 1,-1-2-1,-4-1 183,-3 5 0,3-5 1,-5 5-1,2-5 1,-2-1 85,-2 0 0,3 0 0,-3 0 0,0 0 1,2 0 377,0 0 0,-3 5 1,2 3-69,-1 0 0,4-2-479,-6 4 0,8 3 0,-2 8-87,3 6 1,2 10-1,0 6 1,0 5-17,0 5 0,0 4 0,0 6 0,2-1-35,3 2 1,-3-3-1,3 8 1,-3-5-19,-2-5 0,0 7 0,-2-6 0,-3-1 40,-6-2 1,-9 2 0,-1-6 0,0-3-126,-3-5 0,7-6 1,-5-7-1,3 0 55,-3 0 1,4-7-1,-3-4 34,3-3 1,2-2 0,0-2 0,0-5 0,2-7-69,3-6 0,4-8 1,7 1-1,0-1-26,0 1 1,2-2-1,3 8 1,6 1 180,3 3 0,2 6 0,0 2 0,0 2 112,0 3 0,0 2 1,0 4-1,0 2-46,0 1 0,6 8 0,1-3 0,0 5-56,0 1 1,-1 0 0,-4-2 0,1-2-81,2-1 1,3 0 0,-5 5 0,3-2-150,-3-3 1,4 1 0,-1-6 0,-3-1-358,-1 2 1,-2-5 0,0 3 0,0-3-415,0-2 0,0 0 0,0 0 1,0-2 933,0-3 0,1-4 0,-1-7 0</inkml:trace>
  <inkml:trace contextRef="#ctx0" brushRef="#br0" timeOffset="668">770 665 8354,'-14'-1'1007,"3"-5"0,4 3-300,7-8 1,1 7-594,5-1 1,-3 3 0,8 2-1,3 0 1,4 0 4,4 0 0,4 6 0,-3-1 0,1-1-268,-1-3 1,3-1 0,-2 0 0,-1 0-331,0 0 0,-2-1 1,-5-3 264,0-1 0,-7-8 0,-3 2 348,-5-3 0,-4-2 0,-6 0 0,-9 2 161,-5 3 0,-4-3 1,-5 3-1,0-1-42,0 1 0,-5-1 0,-1 6 0,3 3 19,1 1 1,3 2 0,3 0 0,3 2-143,2 3 1,1 6 0,8 10-1,2 4-80,1 0 1,7 5-1,-1-3 1,3 3-45,2 2 1,2 0 0,5-1-1,8-3-39,4-1 0,10-6 0,-3 4 0,5-2-129,1-3 1,5-2 0,2-4 0,2-1-54,4-3 0,-1-6 1,1 1-1,-4-3 3,-2-2 1,4-7 0,-4-4 252,2-3 1,-5-2-1,1-2 1,-5-2-1,-3-3 45,-3-2 0,-1-7 0,2-7 0,-6-2 276,-3-3 0,-7-10 0,0-6 0,-1-5-203,-1 1 1,4-7 0,-8 12 0,-1 4 8,-3 3 0,5 6 1,-1 5-1,-1 9 288,-3 9 1,-1 5-206,0 2 1,0 9 0,-1 9-242,-5 12 1,3 14 0,-6 12 0,2 1-96,3 3 1,-3 8-1,2 1 1,1-1 25,2-2 1,2 3 0,0 1 0,0-4-83,0-6 0,6 2 0,1-5 0,2 0-3,3-3 1,2-10 0,2-3 0,1-2-129,-1-3 0,0-2 0,0-4 0,0-3-440,0-6 0,0-3 0,0-2-119,0 0 0,0-9 1,-2-5-1,-3-8 831,-6-3 0,-3-8 0,-2-8 0</inkml:trace>
  <inkml:trace contextRef="#ctx0" brushRef="#br0" timeOffset="826">1427 457 8624,'-16'0'618,"0"0"1,2-2 0,3-3-259,6-6 1,5 4 0,5 0 0,6 2-196,3-1 0,4 1 0,2 3 0,3-2-374,2-1 1,1 0 0,6 5 0,1 0-1369,-1 0 1,0-6 1576,0 1 0,0 0 0,0 5 0</inkml:trace>
  <inkml:trace contextRef="#ctx0" brushRef="#br0" timeOffset="1002">1956 265 8657,'9'-17'0,"-3"1"967,-5 0 0,-1 0 0,2 0 81,4 0 1,-3 7-905,8 4 1,-8 5 0,3 5-1,-4 6-268,-2 3 1,0 4-1,0 2 1,0 1-682,0-1 1,0 5-1,1 0 1,3 1 804,1 1 0,8 0 0,-4 5 0</inkml:trace>
  <inkml:trace contextRef="#ctx0" brushRef="#br0" timeOffset="1410">2261 794 8355,'0'9'2020,"0"-2"0,2-7-1437,3 0 0,-3-2-324,3-3 0,2 1-233,-1-7 1,-1 1 0,-5-6-44,0 0 1,0-6 0,0-1 0,0-2-32,0-3 1,0-3 0,0-1-1,0 0 40,0 0 0,0 2 0,0 3 1,2 6 59,3 3 0,-1 2 0,7 0 1,1 0 32,2 0 0,8 5 1,1 2-1,2 2-39,3 3 1,3 3 0,1 1 0,0 0-22,0 0 0,0 0 1,2 1-1,1 5-85,3 4 0,-3 6 1,-6 4-1,-4 3-99,-2 2 1,-2 0-1,-6 4 1,-5-3-112,-4 3 0,-5-6 0,-2 0 0,-5-1 39,-4-1 0,-12 0 1,-5-5-1,-1 0 134,1 0 0,-3-7 0,3-2 0,-3-1-379,-2-1 1,7 1 475,4-6 0,-12-8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07.7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418 289 8355,'-9'-10'-221,"1"-1"774,1-2 0,6 5 1,-7-1-1,3 0 1055,0 0 1,-2 5-1273,1-1 0,5 5 0,-5 5 0,3 8-171,-3 6 0,4 1 0,-3 7 1,3 1-102,2 2 0,0 3 0,0-1 0,0 0-188,0 0 1,2-6-1,2 1 1,1 0-310,-1-2 1,-3 3 0,-1-6-456,0-3 0,0-1 1,0-2-1714,0 0 2601,0-7 0,0-2 0,0-7 0</inkml:trace>
  <inkml:trace contextRef="#ctx0" brushRef="#br0" timeOffset="496">225 418 8355,'-11'-15'737,"1"5"-483,6 3 1,-10 1 0,5-1-37,0-2 0,-5 6 0,5-5 0,-2 3 128,1 0 1,-1-6-1,-5 6 1,0-1 76,0-1 0,1 4 1,3-8-259,1-1 0,2-3 0,-1-1 0,4 0-89,5 0 1,1 0 0,1 0-1,5-2-182,4-3 0,6 3 0,4-5 0,3 2-6,2-1 0,2 1 0,5 7 0,0 1 162,0 2 0,0 8 0,0-3 0,0 5 111,0 1 0,6 1 1,-1 7-1,-3 6-107,-5 5 0,-1 10 0,-8-1 0,-4 6-90,-4 4 0,-8 6 0,1-1 0,-5 2-44,-5-3 0,-4 10 1,-9-6-1,-3 1-54,-6-3 0,-3-3 0,-2 2 0,-1-6-86,1-3 0,0-3 1,0-3-1,0-3 92,0-2 0,5-3 1,2-8-1,2-3-4,4-2 0,1-1 0,2-6 72,0 0 0,7-2 1,4-4 52,3-4 0,2-5 1,2 1-1,3 2 1,6 1 1,3 8-1,2-5 1,0 3-7,0 0 0,0-1 1,0 6-1,2 0 217,3 0 0,-3 0 1,5 0-1,-1-1-246,-1-5 1,6 4-1,-4-3 1,2 3-354,3 2 1,-3 0 0,2 0 0,0 0-615,-2 0 0,0 0 1,-6 0 1007,3 0 0,6-7 0,-3-2 0</inkml:trace>
  <inkml:trace contextRef="#ctx0" brushRef="#br0" timeOffset="942">850 514 8609,'0'-16'0,"0"0"0,0 0 892,0 0 0,-1 5 1,-3 0 249,-1-1 1,-2 5-458,1 1 0,5 6-472,-5 6 1,4 3-1,2 7 1,0 0-40,0 0 1,-5 5 0,0 0-1,1 1-141,2 1 1,2-5 0,0 5 0,0-2-270,0 1 1,0-1 0,0-5 0,2 0-555,3 0 0,-3-5-178,4 0 0,-3-8 325,3 3 1,-5-6 502,5-6 1,-5-8 0,-1-7 0,0-1 103,0-1 0,0-2 1,2-7-1,2 2 135,1 3 0,11-2 1,-2 8-1,2 1-2,4 3 0,5 2 0,-2 3 0,0 3 247,0 2 1,4 2 0,-4 5 0,1 0-170,-1 0 1,-2 7 0,-7 3 0,-1 6 101,-3 6 0,-4-4 0,3 5 0,-2-2-154,-4 1 1,-1 1-1,-2-4 1,0 3-257,0-3 0,0 4 0,0-1 0,0-3-472,0-1 0,0-7 0,0 0-2866,0 1 3471,0-5 0,7 7 0,2-5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19.3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497 144 8476,'11'-5'0,"-2"-2"0,-2-2 0,-2-2 0,1 1 300,-1-1 1,0 6 0,-5-6 0,-2 0 0,-3 1-37,-6-1 1,-3 5-1,-2-2-163,0 0 0,-7 3 0,-4 3-32,-3-3 1,-2 3 0,-2-3 0,-2 3 49,-1 2 0,-2 2 0,3 3 0,-1 4-34,1 0 1,9 5 0,4-3 0,4 3-132,3 2 1,-2 2 0,12 2 0,3 1-5,1-1 0,4 3 1,3-2-1,8 1-25,6 1 1,4-5-1,6 3 1,-2-3-19,1-2 0,8-2 0,1-1 0,-1-5-36,-2 0 1,1-3-1,-1-5 1,-4 0 22,1 0 1,-6-2 0,0-3 0,-2-4 82,-4 0 1,-1-5 0,-4 3 0,-1-3 225,-2-2 1,-3 0-1,3-2 1,-4-2 36,0-1 0,-5 0 1,5 4-1,-1 1 164,-1 0 0,0 0-200,-5 0 0,0 9-165,0 7 1,0 7 0,0 11 0,0 2-39,0 1 0,0 8 0,0-4 1,0 1 37,0 1 0,0 0 1,0 3-1,0-1-78,0-3 1,0-1 0,0 4 0,0-4-169,0-2 1,0-2 0,2-5-1,2 0-530,1 0 1,2-1 0,-1-3-119,4-1 0,4-2 1,3 1 854,-1-4 0,0 3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19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9 8388,'0'-9'1121,"0"15"0,-1 10-939,-5 2 1,3-1 0,-6 1-1,2 2-372,3 1 0,0 1 0,1-6 0,-2 0-118,1 0 0,2-6 0,2 1 1,2 0-736,3-2 1,-1 3 1042,7-6 0,-1-1 0,6-5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0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80 8275,'14'-2'11,"-3"-3"1,3 3-1,-5-5 1,2 2 313,-1 0 0,-4-6 1,3 4 1171,-2-2-963,-2 5 1,-7-8-380,-3 6 1,-4 1 0,-7 5 0,0 0-130,0 0 1,0 0 0,0 0 0,-2 0-167,-3 0 1,3 2-1,-4 1 1,5 3 143,1-3 0,0-1 1,0-2-1,1 2-120,5 3 0,-5-3-449,5 3 516,3-3 92,-1-2-23,23 0 0,-12 7-45,8 4 0,-8-2 0,-3 2-27,0 1 1,-1 2 0,-3 2-129,-1 0 1,-1 0 111,6 0 1,0 0 0,2-1 31,4-5 1,-3-1 0,8-5 0,1 1 14,3-1 0,1-1 1,0 1 53,0 1 0,0 2 0,0-3 0,0 1 44,0-1 0,0 3 0,0 0 40,0 2 1,0 2 0,0 5 0,0-2-61,0-3 1,-5 3-1,-2-3 1,0 3-33,-1 2 1,-4 0-1,1 0-66,-3 0 0,-2 0 1,-2 0-1,-3-2 48,-6-3 1,-3 2 0,-2-6-1,0 0-16,0 0 1,-5 4-1,-1-6 1,1-1 10,-2-3 1,5-1 0,-5 0 0,1 0 47,1 0 1,0-1 0,5-5-124,-1-5 1,9 3 0,2-3-398,4-2 1,2 4 0,2-1-473,4-3 1,4 6 941,12 2 0,3-4 0,7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0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13 8630,'2'-9'763,"1"6"1,3 6-154,-3 8 0,-1 3 0,-2 2-567,0 0 1,-2-5-1,-1 0 1,-3 1 134,3 2 1,-4-3-1,1 0-1528,3 1 1,-4 2 1349,1 2 0,8 0 0,7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0.7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8377,'16'-14'626,"0"3"-125,-7 4 1,-2 9 0,-7 3 0,0 6-126,0 3 1,-2 4-1,-1 3 1,-2 4-268,1 0 1,-3 6 0,2-6 0,1 1-148,2 1 0,2-2 1,0 3-1,0-3-648,0-1 1,0-1 0,0-4-517,0 3 1,0-1 1201,0-5 0,7 0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0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8616,'9'-7'1016,"0"5"-694,-4-3 0,-3 10 0,3 6 0,-1 3-227,1 2 1,-3 0 0,3 2-1,-3 2-364,-2 1 0,0 2 1,-2-3-1,-1 1 269,-3-1 0,-6 5 0,3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1.7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32 7392,'-14'-10'1182,"3"-1"0,2 7-600,4-1 0,1 3 105,-6 2-578,6 0 1,4 0 0,13 0-203,6 0 0,1 0 1,7 0-1,-1 0 38,-1 0 0,11 0 1,-4 0-1,2 0-1,0 0 1,3 0-1,0 0 1,-3 0 65,-5 0 1,-1 0 0,-6 0 75,-3 0 1,-8 2-1,-6 3 37,-3 6 1,-4 9-1,-3 1 1,-6 0-22,-3 2 0,-2-3 0,0 7 0,0 0 13,0-3 0,5 7 0,1-5 0,-1 3-84,2-2 1,-4-2-1,8-6 1,0 3-46,-2-3 1,3-1 0,-5-2 0,2 0-98,4 0 0,1-5 1,2 0-474,0 1 0,0-3 0,2 0-350,3-2 0,4-2 0,9-5 934,3 0 0,4 7 0,7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1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9 8425,'0'-9'872,"-5"9"0,-3 9-584,0 0 1,2 5 0,-3-3-223,2 3 1,-4 2 0,4 0-391,-2 0 0,6 0 0,-4-1 0,1-3-721,1-1 0,0-6 1045,5 6 0,0-8 0,0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4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17 8355,'9'-7'390,"5"5"0,-10-5 427,7 7 0,-8 1-683,3 5 1,-5-3 0,-1 8-1,0 1 1,-1 3 101,-5 1 1,3 0 0,-8 0 0,0 0-445,2 0 0,-3 0 0,7 0 208,1 0 0,2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29:40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81 312 8355,'-11'-10'432,"0"-1"0,6 6 0,-4-6 1,0 0-1,2 1 2785,0-1-2929,2 7 1,5-1 0,0 10 9,0 6 1,0 5 0,0 5 0,0 6-183,0 3 1,0 8 0,0 1-1,1 0-230,5 0 0,-3 4 1,6-5-1,-2-3-76,-3-1 1,3 4 0,0-1 0,0-3-58,0-6 1,4 1-1,-4-6 33,2 2 0,-3-6 166,4 3 1,-6-13 164,1-9 0,-3-7 0,-4-11 0,-3-2-122,-6-1 1,-3-13-1,-2 2 1,0-4-37,0-3 0,1-2 0,3-7 0,3 0 21,2 0 1,2 1-1,5 5 1,0 6 67,0 8 1,0-1-1,0 8 1,1 1 98,5 2 1,3 2-1,7 2 1,0 2 41,0 1 0,0 7 0,0-3 0,0 2-150,0-1 1,0 1 0,0 7-1,0 1-106,0 3 1,-2 8 0,-1 0 0,-4 8-165,-2 3 0,-2 0 1,-5 3-1,0-3-5,0-2 0,-7 4 0,-4-6 1,-3-1 17,-2-2 0,0-2 0,-2 0 0,-1-2-53,-3-3 0,1 1 0,5-6-493,0-3 1,2-3 133,3-5 1,5 1 0,12-5 0,5 0 629,3 0 0,9-8 0,2-8 0</inkml:trace>
  <inkml:trace contextRef="#ctx0" brushRef="#br0" timeOffset="371">337 344 8443,'-16'-7'678,"7"-2"0,4-7-127,3 0 0,9 6 0,4 1 0,3 2-90,2 3 1,0-3-1,0 2 1,1 1-328,-1 2 1,5 2 0,0 0 0,-1 0-155,-2 0 0,-4 7 0,-2 4 1,-3 3-225,-2 2 1,4 2-1,-5 2-181,-3 1 1,-1 2 0,-2-3 0,0 1 0,-2-1-202,-3-2 1,1-2-171,-7 0 922,1 0 1,1-9 0,4-7 227,3-9 1,2-5 0,0-2 0,0 0-21,0 0 1,5-2-1,2-2 1,0-1-115,0 1 0,6 2 0,-2 2 1,1 0-406,-1 0 0,3 2 0,-3 3-660,3 6 1,-3 3-6,-1 2 0,-1 2 0,2 3-912,-6 6 1762,-3-4 0,12 7 0,4-5 0</inkml:trace>
  <inkml:trace contextRef="#ctx0" brushRef="#br0" timeOffset="723">1059 328 8369,'-2'-16'366,"-1"0"1,-5 0 0,0 0 83,-5 0 1,-1 7-1,-2 2 1,-2 2-166,-3-1 0,3 1 0,-5 5 0,1 0-53,1 0 0,-1 7 0,6 4 1,2 3-216,4 2 1,-5 0 0,6 0-1,0 2-14,4 4 1,3-5 0,2 5 0,0-4-110,0-2 1,7 5 0,4-1 0,3-4-197,2-4 0,6-3 0,1 3 1,0-3 54,0-2 0,4-1 1,-4-6-1,0 0 142,1 0 0,-3-7 0,-7-4 1,-1-1 282,-3 1 1,-6-11-1,1 3-25,-3-4 0,-9 0 0,-4 6 0,-3 1-107,-2 0 1,0 2 0,0 2 0,0 3-455,0 2 1,0 1 0,0 6-1914,0 0 2321,7 0 0,9 0 0,9 0 0</inkml:trace>
  <inkml:trace contextRef="#ctx0" brushRef="#br0" timeOffset="1205">1251 200 6196,'-5'-18'0,"-2"-1"0,-2-4 103,-3-2 1,3 5 0,0-1-1,2 3 3032,3 2 1,-3 0-2147,2 0 1,-1 9-857,6 7 0,0 7 0,0 9 0,0 2-86,0 3 1,0-1 0,0 6 0,2 3 46,3 1 1,-3 2 0,5 0-1,-1-2-375,-1-3 0,7 3 1,-3-3-1,2 2-172,0-3 0,-2-2 0,3-8-315,-1 0 1,-6-2 254,6-3 0,-8-6 647,3-10 1,-3-4-1,1-7 1,1 0-87,-1 0 1,-1-6 0,3 1 0,4 1 56,5 2 0,1-3 0,0 0 0,1 3 9,5 5 0,-3 1 0,8 7 0,0 1 134,-2 2 0,3 2 0,-4 2 1,-1 3-125,0 6 1,-2 3 0,-5 4 0,0 2-125,0 1 0,-7 2 0,-3-3 0,-5 1-140,-1-1 1,0 3-1,-1-2 1,-5-1 51,-4-2 1,-10-4 0,-3-2 0,-2-3-191,-4-1 1,4-3-1,0-5 1,1 0 171,-1 0 1,5 0 0,-3-2-88,0-3 1,5-2 0,-2-6 0,8 2-299,6-1 1,5-2-1,1-2 1,0 0 490,0 0 0,14 0 0,4 0 0</inkml:trace>
  <inkml:trace contextRef="#ctx0" brushRef="#br0" timeOffset="1416">1765 184 8355,'-9'-7'2635,"1"-2"-450,8-7-1254,0 0-675,0 7 1,2 2-89,4 7 1,-5 7-112,5 4 1,-3 3 0,1 2-136,1 0 76,1 7 1,-6 0-99,0 4 0,0 2-282,0-8 0,5 6-372,0-6 1,2 6 0,-3-6 0,3 1-1,0-1 754,0 0 0,13 1 0,-2-6 0</inkml:trace>
  <inkml:trace contextRef="#ctx0" brushRef="#br0" timeOffset="2392">1973 344 8355,'0'-8'1586,"0"0"0,2 3-1297,3 0 0,4 1 1,7 8-1,0 1-109,0-1 0,0 3 0,2-2 0,2 0-541,1 3 0,2-7 1,-3 5-1,3-5 69,2-1 0,-6 0 0,3 0 0,-4 0-76,-2 0 1,-6-1-1,-1-5 410,-2-4 0,-1-5 1,-8 1-1,-2 2 161,-1 1 0,-13 2 0,2-3 0,-2 3 7,1 2 1,-5-4 0,1 6 0,1 1-23,2 2 0,1 4 0,-3 3 1,-1 4-13,1 0 0,7 5 0,5-1 0,-1 5-82,0 3 1,5 0 0,-1-5-1,3 0-186,2 1 0,2 4 0,1 0 0,5-3-60,0-5 1,5 1 0,7-5 0,3 1-106,2 1 0,-4-7 1,4 1-1,0-3 35,0-2 1,-4 0 0,4 0 0,-2 0 56,-3 0 1,-2-2 0,-2-3 266,0-6 1,-5-3 0,-3-2-1,0 0 90,-5 0 0,4 0 0,-1-2 1,-1-2-76,2-1 0,0-2 1,6 3-1,-3-1 115,3 1 1,1 4-1,2 4 1,0 3 231,0 2 1,0 1 0,2 6-277,3 0 0,-3 7 1,2 4-1,-6 3-144,-3 2 0,-8 2 0,3 2 0,-5 1-37,-1-1 1,6 3-1,-1-2 1,-1-1-80,-3-2 1,-1 3-1,0 0 1,0-1-158,0-2 1,0-8 0,0 1-342,0 2 486,0-6 0,0-2-42,0-10 1,0-4 0,0-7 287,0 0 1,0-2-1,0-2 1,2-3 0,2 0-79,1 0 1,11-4-1,-2 6 1,3 1-89,2 2 1,1 2-1,-4 2 1,0 3 143,0 6 0,0 3 0,0 4-15,0 3 1,-2 4 0,-1 7 61,-3 0 0,-1 6 0,4-1 0,-4-1-120,-2-2 0,3-2 0,-2-2 0,-1-2-169,0-1 1,0-2 0,-3 3 47,1-1 0,2-7-815,-2 1 783,-3-3 0,5-9 1,-7-4-1,0-3 143,0-2 0,0 0 0,0-2 0,2-2 83,3-1 0,-1-6 1,7 4-1,3 2 31,5 3 0,-1-2 0,5 11 0,1-1 115,2-1 1,-1 7 0,0-1 0,-2 5-29,-3 5 1,-2 4-1,-2 7 1,0 2-73,0 3 0,-2-1 0,-1 5 0,-4 0-68,-2 0 1,3 0 0,-4 3 0,-3-1-333,-1 2 1,0-6 0,1 0 0,3-2-177,-3 1 0,-1-1-213,-2-5 1,0 0 0,2-2-2084,3-3 2686,-3-4 0,12-7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4.9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382 145 8355,'0'-16'0,"0"0"0,0 0 287,0 0-119,-7 0 0,-2 1 1,-7 3 36,0 1 0,-2 8 0,-1-5 1,-5 3-12,0 0 1,-3-1 0,-5 6 0,1 0-120,5 0 1,-3 0 0,8 2 0,1 2-86,2 1 0,4 8 0,3-3 0,4 5-20,0 1 0,5 0 0,-1 1 0,6 3-53,8 1 0,5 1 0,6-6 0,4 2-45,5 3 0,1-3 0,0 3 0,0-5-2,0-5 1,-5 3 0,-1-3 0,1 3 181,-2 2 0,-2 0 1,-7 0-1,-2 0-48,-3 0 0,-4 0 0,-7 0 0,0 0 23,0 0 1,-9 1 0,-7-1 0,-7-2 21,-2-4 1,-3 3 0,5-6 0,-2 0-36,-4 0 1,4-1 0,0-6 0,2 0 69,3 0 0,3 0 0,1-2 55,0-3 1,7-4 0,3-7 0,5 0-113,1 0 0,0 0 0,3-1 0,6 1-94,7 0 1,5 0 0,-1-1 0,3-3-72,2-1 0,-4 5 0,6 5 0,2 0 31,1 2 0,0-5 0,-1 3 1,-4-1 12,-2 1 0,4-3 0,-6 5 0,-1-2 261,-3 1 0,-6 4 0,-2-4-35,-2-3 0,-2-1 0,-6 0 0,-6 1-48,-9 2 1,0 3 0,-8-5 0,1 4-78,-4 2 1,3-4-1,-1 6 1,1 1-54,5 3 1,-4 1-1,1 0-256,3 0 1,3 1-1,3 5 1,4 4-567,2 5 0,4 1 868,8 0 0,4 7 0,7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5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0 8510,'11'0'1773,"-2"2"-1292,-2 3 1,-2 4 0,-5 7 0,0 0-324,0 1 1,-5-1-1,-2 0 1,0 0-324,-1 0 0,-2 0 1,3 0-1,0 0-694,-1 0 1,-2-6-1,4 1-1159,3 2 2018,1-6 0,-5 7 0,-2-5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5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65 8273,'-2'-16'797,"-1"0"377,-2 0 1,-3 7-630,3 3 0,2 5 0,-6 2-347,1 5 0,-2 3 0,4 8 0,3 3-161,1 1 1,2 1-1,0-6 1,0 2-121,0 3 0,2-3 1,3 3-1,6-3 56,3-2 1,8 0-1,1-2 1,2-1-578,3-2 0,-3-8 0,2 2 0,0-3 186,-3-2 0,5 0 1,-8 0-1,-1 0 341,-2 0 0,-8-5 0,-1-2 0,-1-2 226,-5-4 0,4-1 0,-1-4 0,-3-1 79,-1-3 0,-2-1 1,0 4-1,0-3 262,0 3 1,0 6 0,0 2 1178,0-1-1473,0 5 0,0 7 1,0 11-1,0 3-118,0 2 0,0 7 1,2 2-1,1 2-81,3-1 0,-1 1 1,-5 5-1,0-2-72,0-3 0,5 3 0,1-5 0,-3 2-431,-1 0 0,-2-8 0,0 3 0,2-4-569,3-2 1,-3 0-1,5 0-791,0 0 1866,2-7 0,7 5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5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0 11074,'0'16'582,"0"1"0,-2-1-524,-3 0 0,-2 5 0,-6 0-730,2-1 0,8-2 0,-3-2-673,5 0 0,1-5 1345,0-1 0,14-6 0,4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6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33 145 8345,'-9'-7'0,"2"-2"195,0 0 1,5-6 368,-4 5 1,5-4-50,1-2 0,1 7 1,3 1-195,1 1 1,8 6 0,-2-7-197,3 1 1,2 6 0,2-7 0,1 3-47,3 0 1,-1-1-1,-5 6 1,0 0-15,0 0 0,5 0 1,1 0-1,-3 0-60,-1 0 0,-2 0 0,-1 2 1,-3 4-136,-1 4 0,-8 4 0,3 2 0,-5 1-127,-1-1 0,-1 0 1,-5 0-1,-4 0 137,-5 0 1,-1 0-1,0-2 1,0-2-589,0-1 1,6-6 449,-1 6 1,7-5 426,-1 4 1,10-6-1,6 1 1,3-3 83,2-2 0,0 0 1,2 0-1,2 0 80,1 0 0,2 2 0,-3 1 1,1 3-34,-1-3 0,-2 6 1,-2 2-1,0 1-221,0-1 1,-7 3 0,-2-3 0,-2 3-80,0 2 0,1 0 1,-6 2-1,-2 2-84,-3 1 0,1 0 1,-7-5-1,-1 0-48,-2 0 1,-4-5 0,-2 0 0,-1 0 61,1-3 0,2 1 1,1-5-1,-3 1-54,-1-1 0,-1-2 1,6-2-314,0 0 0,0 0 30,0 0 0,7-8-1076,4-2 1,10 1 1482,6-2 0,3 1 0,2-7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6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30 8421,'5'-10'1546,"0"-1"0,2 7-1177,-1-1 1,-4 5 0,3 5 0,-3 6-201,-2 3 0,0 2 0,-2 0 0,-2 0-493,-1 0 1,-7 6 0,3-1 0,-2-1 167,0-2 1,6-2 0,-4 0-3125,2 0 3280,2 0 0,-3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97 8519,'-7'-17'245,"5"1"1,-4 0 101,5 0 0,1 6 1,1 1 1250,5 2 0,-3 1-1289,8 6 1,-2 7-1,2 4 1,-6 3-162,-3 2 1,-2 6 0,0 1-1,0 0-203,0 0 0,0 4 0,0-4 0,0 2-118,0 4 0,0-4 0,0 0 0,0-2-492,0-4 1,0-1 0,0-2 0,0 0-326,0 0 990,0 0 0,7 0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7.1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79 8666,'0'-17'812,"0"1"1,0 0-294,0 0 0,2 7-148,4 4 0,2 5 1,7 5-1,-5 8 229,-4 7 0,-3-1 0,1 8 0,1 1-529,-1 3 0,-2 6 1,-2 0-1,0-1-481,0-2 1,0-7 0,0-1 0,0 1-670,0-2 1,0 4 0,0-8 1078,0-1 0,-8-3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97 8355,'0'-16'218,"0"0"1,0 5-1,-2 2 1,-1 0-1,-5 2 1,1 2 766,0 7 1,2 5 0,5 9-793,0 0 1,0 7-1,0 2 1,0 2-123,0-1 0,0 1 0,0 5 0,0 0 8,0 0 0,0 0 1,0-1-1,2-3-427,3-1 0,-3-7 0,3 1 0,-3-3-277,-2-2 0,0 0 0,2-2-421,3-3 0,-1-4 0,6-7 1046,3 0 0,1-7 0,2-2 0</inkml:trace>
  <inkml:trace contextRef="#ctx0" brushRef="#br0" timeOffset="572">498 193 8903,'-16'0'369,"5"0"-108,0 0 0,1 0-190,-6 0 0,0 0-82,0 0 1,0 0 0,0 0-60,0 0 0,5-2 0,0-1 1,1-4 51,1-2 1,-4 3 0,8-4 0,1-3 7,2-1 0,2-2 1,0 0 33,0 0 0,8 0 0,2 2 0,6 1 8,6 2 1,-3 6-1,8-4 1,0 2 54,-2 4 1,5 1-1,-5 2 1,2 0 107,-1 0 0,-6 2 0,3 3 0,-3 6-116,-4 3 1,3 7 0,-10 2 0,0 2-62,-4 4 0,-3 1 1,-4 2-1,-3 0 24,-6 0 0,-3-1 0,-4-3 0,-1-3-101,-3-2 0,-1 4 1,4-6-1,-5-3 48,0-5 1,4 1 0,-1-5 0,3 0-119,2-4 1,0 2-1,0-2 55,0-1 0,7-4 0,3-5 75,5-6 1,2 2 0,5-2-1,4-1 18,5-2 1,1 3-1,1 2 1,3 2 45,1 3 0,1 1 0,-4-1 1,1-1 89,3 1 0,-1 4 0,-5 4 0,0 3-139,0 2 1,6-4-1,-1 6 1,-2 0-256,-1-2 0,4 3 0,-1-5 0,-1 0-315,-3 0 0,0 1 0,-1-5 0,0 2 554,0-1 0,0 5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22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241 274 7104,'-16'0'326,"0"0"1,0 0-133,0 0 0,5-2 1,1-2-1,-3-1-167,-1 1 0,-2 1 0,0-3 0,0-3-30,0 1 1,0-7 0,2 5 19,3-5 1,-2-1 0,8 0 0,2 0-17,1 0 1,2 0 0,2 2 0,3 1-9,6 3 0,3-1 0,4-5 0,1 2 82,3 3 0,4 2 0,-4 6 0,-1-3 25,2 3 1,0 1-1,6 2 1,-4 0 41,-2 0 1,4 0-1,-4 0 1,0 2 218,0 3 0,-1 4 1,-6 7-1,-2 0-280,-3 0 1,1 7 0,-7 4 0,-1 3-149,-2 2 1,-4 0 0,-3 0 0,-6 1-24,-3-1 1,-2 0 0,-2-2 0,-2-3 26,-1-6 0,-6 2 1,6-1-1,-1-3 26,-1-1 0,4-7 0,-6-2 1,1 0-211,5-1 0,1-4 0,2 1-4,0-3 0,2-4 55,3-3 1,6-4 0,10-7 89,6 0 1,3 2 0,4 1 0,1 4 61,3 2 1,1-3 0,-3 4 0,1 3 169,-1 1 0,-3 2 0,-1 2 1,0 1 363,0 3 1,0 6 0,1-1-273,-1 3 0,0-3 0,0-2 0,0-1-259,0 1 1,0-3 0,2 3-1,1-2-306,3-4 0,-1-1 1,-5-2-1,0 2-296,0 3 0,0-3 0,0 3 643,0-3 0,7-2 0,2 0 0</inkml:trace>
  <inkml:trace contextRef="#ctx0" brushRef="#br0" timeOffset="178">931 450 8398,'7'-11'1295,"4"1"0,-3 6-819,3-1 0,-2 10 0,2 6-214,-6 3 1,-3 2 0,-2 2 0,-2 1-309,-3 3 0,-2-1 0,-6-5 0,2 2-589,-1 3 1,-2-3-1,-2 4 635,0-5 0,0-1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29:45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2839 417 8355,'11'-5'59,"-1"0"1,-4-6-1,3 4 604,-2-2 1,-4-2 0,-8-3-335,-6 3 1,-3-1 0,-4 6 0,-1 3-28,-3 1 0,-6 2 0,1 0 0,-2 0-40,3 0 1,-3 2 0,6 3-207,-2 6 1,6 3-1,-1 2 1,7 0-103,8 0 1,3 0 0,2 0 0,2 0 9,3 0 1,6 0 0,11 0 0,2 0 69,1 0 0,6 1 0,-3-1-43,8 0 1,-2-6 0,5 1 0,-2 1-1,-1 3 14,-6 1 0,1 0 1,-10 0-1,-1 0-142,-3 0 0,-8 0 0,-3 0 0,-6 0 39,-6 0 1,-4 0-1,-12 0 1,-5 0-19,-3 0 0,-2-5 0,0-2 0,0 0 24,0 0 0,2-6 1,3 2-1,5-3 88,5-2 0,1-2 0,0-3 128,0-6 0,7-3 0,3-4 0,5-1-142,1-3 1,7 1-1,3 5 1,6 0-68,6 0 1,1-5-1,5 1 1,-3 4 63,-1 3 1,4 3 0,-3-6 0,2 1-36,-1 5 1,-6-5-1,3 5 134,0-4 1,-5-2 0,2-1 56,-8 1 0,-5 0 1,-7 0-61,0 0 1,-7 0-1,-3 0 1,-3 0-33,2 0-1,-3 0 1,3 0 0,-1 0-24,1 0 0,-3 5 0,5 1 0,-2-1-169,1 2 1,4 0 0,-4 6-529,-3-3 0,4 1 178,-1 5 1,6 7 499,-1 4 0,3 3 0,2 2 0</inkml:trace>
  <inkml:trace contextRef="#ctx0" brushRef="#br0" timeOffset="655">3144 241 8096,'10'-6'-500,"1"1"1,-7-7 0,1 1 1019,-3-3 0,-2 3 1,0 0 324,0-1 0,0-2-511,0-2 0,-6 5 1,-1 2-1,0 0-3,0 0 0,-4 4 1,4-4-1,-2 0-36,-3 0 0,-2 4 1,-3-4-1,1 0-137,0 0 0,-1 5 0,-3-1-89,-1 3 0,-6-3 1,4 0-1,-2 1 1,-4 2 75,-1 2 0,-2 2 1,0 2-1,0 3-80,0 2 0,-6-4 0,1 8 1,1 3 67,2 3 0,2 4 0,0-3 0,0 3-49,0 2 0,0 2 0,2 5 0,1 0-60,3 0 1,6 5 0,-1 3-1,3 1-26,2 3 1,7-3 0,3 0 0,5 0-95,1 0 0,0-5 1,1 3-1,5-2-16,4 1 1,7-3 0,4-6 0,6-2 29,3 1 1,7-3 0,3 0-1,-1-2 19,0-3 0,11-2 1,-2-2-1,2-2 21,0-4 1,-2-2-1,0-8 1,2 0 62,3 0 0,-3 0 0,4-2 1,-6-4 72,-6-4 1,5-4-1,-4-2 1,1-1 58,-1 1 0,-4-5 0,-9-2 0,-3-2 14,-6-4 1,3-1 0,-3-4 0,-3-1-62,-6-3 1,-5-12-1,-7 2 1,-1 0 14,-5 4 0,-4-3 0,-12 6 0,-5 0 88,-3 4 0,-4 3 0,-1 2 0,-5 2-96,0 3 0,-1 2 0,-4 5 0,4 1-192,2 5 0,1-2 0,6 7 1,0 0-127,0 3 0,7 5 0,4 1 0,3 0-443,2 0 1,2 7-1,3 3 1,6 6 647,3 6 0,9-4 0,2 5 0</inkml:trace>
  <inkml:trace contextRef="#ctx0" brushRef="#br0" timeOffset="2242">2727 995 8093,'9'-8'247,"-2"7"0,-5-12 0,1 6 1424,2-2-228,1 6 520,-6-5-1779,0 8 1,0 2 0,0 4 0,-2 6-13,-3 8 0,1 3 0,-7 5 0,-1 1-62,-2 5 0,-2-1 0,0 10 0,0 2-21,0 1 1,-6 8-1,1-1 1,-1-1-72,-1-2 0,0 3 1,-5 0-1,1-1-55,-2-2 0,1-2 1,-1-2 10,3-3 1,6 2 0,-1-8-1,3-3 1,4-4 59,3-3 1,-2-7 0,8 1 37,1-3-66,3-2 20,1-7-86,0-2 109,0 0-15,0-5 63,0 5-24,0-7-49,0-7-53,0 5 1,1-5 54,5 7-53,-4-7 0,7 5 0,-6-5-68,2 0 115,1 5-474,1-12 145,-5 12-404,5-5 165,0 0-1236,-5 5 580,5-5 263,-7 7 760,0 0 1,7 7-1,2 2 1</inkml:trace>
  <inkml:trace contextRef="#ctx0" brushRef="#br0" timeOffset="2962">2390 2502 8363,'7'-9'346,"-5"-5"0,3 3 425,-3-3 0,-4-1-373,-3 5 0,-4 1 1,-7 5-202,0-1 0,-5 0 0,-1 6 1,3 3-147,1 1 0,-4 2 0,-1-3 0,0 3-40,0 2 0,1-5 0,6 3 0,0-2-59,0 0 0,6 6-128,-1-6 1,7 3 422,-1-3-107,3-3 0,4 12-19,3-3 0,-3 3-90,4 2 1,-5 0-1,-1 0-302,0 0 1,0 0-25,0 0 0,2 0 245,3 0 0,4-7 1,7-4-1,0-3 13,0-2 1,2 0 0,4 0 0,3 0 67,0 0 1,3 0 0,-7 2-1,1 2-27,1 1 1,-5 6 0,1-4-1,-4 2 150,-5 3 1,-1 2 0,2 2 0,-6 0-147,-3 0 0,-2 1 0,0-1 0,-2 0-29,-3 0 1,-4 0-1,-7 0 1,0-2 81,0-3 0,0 3 0,-2-5 1,-2 1 21,-1 1 0,-6-7 0,4 1 1,-2-1-61,-3 1 0,3-3 0,0 3 0,0-3-155,0-2 0,5-5 1,-1-1-1,3 1-174,2-2 0,7-2 0,4-7-1279,3 0 1,2 0 1584,0 0 0,14 0 0,4 0 0</inkml:trace>
  <inkml:trace contextRef="#ctx0" brushRef="#br0" timeOffset="3760">2470 2309 8306,'9'-1'-98,"-4"-5"493,-3-4 1,-2 1 144,0-2 1,-2 0-191,-3-5 0,-4 2 0,-7 2-162,0 1 0,0 6 1,0-4-1,0 1 15,0 5 0,-5-4 0,-3 1 1,1 3-28,0 1 1,-5 2-1,1 0 1,-3 0-14,-3 0 1,1 0 0,0 0-1,0 2 1,0 3 0,0-1 0,0 6 0,0 3-53,0 1 1,2 8-1,1 1 1,2 2-42,-1 3 0,-1 4 0,1 4 1,3 3-52,2 2 1,1 0-1,6 4 1,0-3-87,0 3 0,7-1 0,4 1 1,3-4-88,2-2 1,2 4-1,3-4 1,6 0 61,3 1 0,9 0 1,4-6-1,5-3 9,6-1 0,-3-2 1,8-1-1,2-5-42,1-5 0,2-2 0,0-5 0,0-4-54,0-5 1,0-1-1,1 0 1,-1-1 100,0-5 0,0-4 0,-2-10 0,-3-3 128,-6-2 1,3 4 0,-3-8 0,-1-3 191,-2-4 1,-8-8 0,-1 1 0,-3-5-99,-8-6 1,-5-3 0,-9-8 0,0-3 92,0-2 1,-9 1-1,-7 6 1,-9 6 35,-5 9 1,-10 4 0,-2 12 0,-5 7-153,-1 5 0,0 6 1,0 3-1,0 6-228,0 3 1,9 2-1,5 2 1,7 3-3543,4 6 3649,1 3 0,14 2 0,0 0 0</inkml:trace>
  <inkml:trace contextRef="#ctx0" brushRef="#br0" timeOffset="5142">3384 1043 8411,'-11'0'2044,"1"0"525,6-8-1783,-3 0 1,7-3-176,0 0 0,2 8-453,3-3 0,4 12 0,7 4 0,0 5-7,0 1 1,2 7 0,3 3 0,6 7-22,3 4 0,10-1 1,2 6-1,5 3-175,1 1 0,5 2 1,3 0-1,-1 1-366,0-1 0,4 0 0,-6 0 0,-1 0 219,-2 0 0,-4-2 0,-3-1 0,-6-6 148,-3-5 1,-4 5-1,-1-10 1,-4-3 127,-2-1 0,-2-3 0,-5-6 263,1 0 0,-1-7 0,0-4 79,0-3 0,-6-2-233,1 0 0,-6 0-87,6 0 0,-6 0-1611,6 0 339,-7 0 0,10 5-1816,-3 1 2982,3 6 0,2-3 0,0 7 0</inkml:trace>
  <inkml:trace contextRef="#ctx0" brushRef="#br0" timeOffset="5905">4843 2293 8355,'0'-10'91,"-1"-1"0,-3-1 1875,-1-3 1,-8 6-1103,3 4 0,2 5-750,3 5 1,3 6 0,2 9-1,-2 1-19,-3-1 0,3 5 0,-3 1 0,3 3-8,2-2 0,6 1 0,1-7 1,2 1-464,3 1 0,2-5 0,2 3 137,0-3 1,2-7 0,2-2 0,3-2 0,2-4-29,3-1 1,-3-2-1,0 0 1,-2-2-27,-3-3 0,-2-4 1,-2-7 288,0 0 1,-7-2-1,-4-1 1,-3-3 232,-2 3 1,0 1 0,0 0 0,0-2 143,0-1 0,-2 5 0,-1 5 601,-3-1-575,1-3 0,5 10-286,0 10 1,0 10 0,0 13 0,0-3-80,0-2 0,0 4 1,0-4-1,0 2-37,0 4 0,5-4 0,1 0 0,-1 0-318,2-1 0,-5-4 0,5 1 0,-2-3-200,1-2 1,-1-5 0,-5 0-1506,0 1 1,2-5 2025,3-1 0,-3-5 0,5-1 0</inkml:trace>
  <inkml:trace contextRef="#ctx0" brushRef="#br0" timeOffset="6479">5357 2149 7918,'-8'-16'-246,"5"0"0,-6 0 0,0 0 0,2 0 973,0 0 1,-6 0 0,3 0-504,-5 0 1,-1 0 0,0 1 0,0 3 18,0 1 1,-2 6 0,-1-4 0,-4 2-28,-2 3 1,3-3 0,-4 2 0,-3 1-2,-1 3 0,-2 1 0,0 0 1,0 1 11,-1 5 1,1 1-1,0 7 1,0 0-79,0 4 1,0 3 0,0 1 0,0 3-3,0 0 0,2 10 1,1-1-1,4 4-75,2 1 0,-4 5 1,8-1-1,3 5-120,3 6 0,4-8 0,-1 6 0,4-2-76,4-6 0,10 4 1,2-5-1,5 2 30,1-3 1,12 3-1,4-8 1,4-1 81,3-2 1,2-4-1,7-1 1,2-5 17,3 0 1,3-3 0,6-5 0,-1-2-28,-1-3 0,10-4 1,-10-7-1,1-2 27,1-3 0,-7-9 0,1-9 1,-3-2 24,1-4 1,-8 4 0,-9-3 0,-3-4 52,-2-4 0,-7-3 1,-5 1-1,-8-6 2,-6-8 0,-8-5 1,-9-7-1,-10-2-32,-8-3 1,-3 8 0,-2-1 0,-3 5 217,-6 5 0,-5 9 0,-4 8 0,-1 6-169,1 8 1,2 5 0,2 5 0,2 6-276,3 3 1,0 2-1,9 0 1,6 2-170,3 3 0,5 4 341,10 7 0,3 14 0,7 4 0</inkml:trace>
  <inkml:trace contextRef="#ctx0" brushRef="#br0" timeOffset="95196">1813 3304 7427,'-9'-8'0,"3"-2"0,5 1-971,1-2 1319,-7 8-66,5-12 260,-5 14-413,7-14 0,0 12 0,1-6 108,5 2-74,-4 1 0,10 5 145,-7-5 0,1 3-104,-6-8 0,0 6 938,0-6-722,0 0 0,-2 1-420,-3-1 0,-4 7 0,-7-3 0</inkml:trace>
  <inkml:trace contextRef="#ctx0" brushRef="#br0" timeOffset="95794">1781 3127 8744,'-11'6'0,"0"1"664,-1 2 0,3 1 0,-4 8 0,-3 2 0,-3 3-543,-1 2 1,2 2 0,1 5 0,-3 0-79,-1 0 0,-6 0 0,4 0 0,-2 0 60,-4 0 1,1 5 0,-1 3 0,2-1 26,-1 0 0,-1-2 0,3-3 0,3 2-38,-1 1 1,5 1-1,-6-6 1,0 0-15,0 0 1,4-2 0,-4-1 0,1-3 5,5 3 0,1-6 0,2 0 0,0-1-20,0-1 0,0 0 0,2-4 1,1-1-23,3 0 1,4 0-1,-5-2 1,1-2-29,1-1 1,0-2-1,5 3 29,-1-1 0,-2-2 0,3 3-29,-1-1 0,-2-7-55,2 1 206,3-3-135,-5-2-22,7 0 0,0 2-83,0 3 1,-6 4 17,1 7 1,0-5 21,5-1 129,-8-6-57,7 3 273,-6-7-224,7 0-279,0 0 121,7 0 0,-4-5 25,8-1 1,-6 1 0,4 3-179,-2-3 90,-1 3 0,-5-5-210,5 7-232,-4 0 84,5 0 0,-7-2-882,0-3 0,7 3 1375,4-3 0,3 3 0,2 2 0</inkml:trace>
  <inkml:trace contextRef="#ctx0" brushRef="#br0" timeOffset="97253">690 4923 6962,'11'-7'160,"0"-4"1,-6 2 0,6 1 377,1 0 0,-3-2-254,2 4 0,-6-1 0,6 2 20,1-6 1,-5 2 0,-1-1-136,-5-3 0,-2 4 0,-5 0-48,-4 2 0,-6-3 1,-4 2-1,-3 1 38,-2 0 1,2-4 0,-6 6 0,-1 0-39,1-2 1,1 5 0,-4-4 0,2 5-52,3 1 0,-2 7 0,6 4 0,0 3 0,0 2 1,3 0-1,8 0 1,3 2-85,2 3 0,1-3 0,6 3 1,2-1-46,4 1 1,4-8-1,10 3 1,3-2-83,2 0 0,2-3 1,5-2-1,-2 0 52,-3 0 1,3-6-1,-5 3 1,0-5-200,-4-1 1,2-1 0,-1-3-1,-4-3 246,-6-2 1,2-2-1,-3-5 218,3 0 1,-5-5-1,-3-1 1,-3 3 55,2 1 1,-3-3 0,4-1 0,-3 4 63,3 6 0,-5-2 1,5 3 70,-5-3 1,1 5-246,4 4 1,-3 5 0,6 5-61,-2 6 0,-1 3 0,-6 2 0,1 0-45,5 0 0,-5 7 1,5 2-1,-4 2-26,-2 0 1,0-6 0,0 6 0,0 1 31,0 2 0,0 1 0,-2-3 1,-2-1-21,-1 1 1,0-3-1,5 0 1,0-2-28,0-3 0,0-2 0,0-2 0,0 0-262,0 0 0,1-5-4,5-1 0,-3-6-2395,8 1 1297,-8-3 1,5-9 1387,-8-4 0,7-10 0,2-4 0</inkml:trace>
  <inkml:trace contextRef="#ctx0" brushRef="#br0" timeOffset="98083">1043 4715 7922,'5'-11'-429,"1"0"1,-1 6 0,-3-4 0,1 0 922,3 0 1,1 0 0,-4-3-96,3 1 0,-1 0-41,-5-5 1,0 6-73,0-1 1,0 0-105,0-5 1,0 0-1,-2 2-89,-3 3 1,1-1 0,-4 5 0,-1-2 2,0-4 1,0 4 0,-4-1 0,3-1-9,-3 2 0,-1-5 0,-4 5 0,-2 0 16,-1 4 0,-2-2 0,3 1 1,-3 1-22,-2-2 1,4 5 0,-6-3 0,-1 3 42,-3 2 0,-1 0 0,0 0 0,0 0 21,0 0 1,0 2 0,0 1 0,0 4-35,0 2 1,0 2 0,0 5-1,0 0-35,-1 0 1,1 2 0,0 2-1,2 3-9,3 2 1,-1-4 0,5 4 0,-1 0-50,1 0 0,2 2 0,5 3 0,0-2-12,0-1 0,0-2 0,2 4 0,1-3 15,2 3 1,8 1-1,-3 2 1,5-2 1,1-3 0,0 3 0,0-3 0,0 3-24,0 3 1,7-1 0,4 0 0,3 0-19,2 0 1,2-2-1,1-1 1,4-3-39,2 3 1,0-1 0,4-1 0,-2-4 28,1 0 0,2-5 0,2 4 1,0-6 8,1-6 0,-1 5 0,0-7 0,-2 3 32,-3 0 0,3-8 0,-3 3 0,3-4-20,2-2 1,0 0 0,0 0 0,0 0-39,0 0 0,0 0 0,0-2 1,1-2 33,-1-1 1,0-8-1,0 3 1,0-5 22,0-1 1,0 0-1,0 0 1,-2-1-12,-3-5 1,2-1 0,-6-6 0,0 3 8,0-3 1,4-1-1,-6-2 1,-3 2 29,-6 3 1,3-3 0,-6 3-1,0-3 81,-4-3 0,-3 1 1,-2 0-1,0 0-50,0 0 1,-7 0 0,-4 0 0,-5 0 137,-6 0 1,3-5 0,-6-1 0,2 2-126,3 3 1,-3 1-1,2 1 1,1 5-291,2 4 0,-3 4 0,-1 4 0,3 3-599,1 6 0,2 3 1,0 2-2720,0 0 3522,0 7 0,7 9 0,2 9 0</inkml:trace>
  <inkml:trace contextRef="#ctx0" brushRef="#br0" timeOffset="99060">2278 3432 8305,'0'-16'-257,"0"7"473,-7-5 1,3 10 0,-5-7 0,0 1 0,2-1 640,0 0 0,2 6-274,5-6 1,0 6-57,0-6 1,1 8-452,5-3-25,3 5 35,7 8 1,-6 2 3,1 7 0,0 0 1,5 2-1,2 3-155,3 6 0,-3 5 0,5 3 0,0 3 55,4-3 0,1 6 1,1 2-1,-2 3 58,1 3 1,2-1 0,1 0 0,-3-2-9,-1-3 1,-2 3-1,3-3 1,-3 1 10,-2-1 0,-1 2 0,-4-8 0,-1-1 47,0-2 1,7-2 0,-7 0 0,0-2 65,1-3 1,-2 1 0,0-6 0,0-1 26,0 2 1,0-10 0,0 3-1,0-2 51,0 0 1,-5-3-1,0-2 30,1-2 0,1 0-125,-3-2 1,-1-3-168,-3 4 0,-3-5-199,8-1 1,-6 0 0,4-1-314,-2-5 1,0 4-351,-1-3-2658,-4 3 3540,5 2 0,-7 0 0,0 0 0</inkml:trace>
  <inkml:trace contextRef="#ctx0" brushRef="#br0" timeOffset="99857">3272 5100 8355,'-16'0'-1141,"7"0"0,-5-6 1138,3 1 0,2-8 103,-2 3 1,8 1-57,-2-2 0,1 2 0,0-3 126,-1 1 0,-2 6 173,2-6 1,1 2 0,-5-3 47,2 1 1,2 6 0,3-4-57,-3 2 1,1 1 0,-5 4 578,2-3-102,2 3-202,-3-5-472,7 7 0,-5 0 0,12 0-69,4 0 1,6 0 0,6 0 0,3 0-72,0 0 1,5 0 0,-3 0 0,3 0 37,2 0 1,-2 0-1,-1 0 1,-4-2-9,-2-3 0,4 3 0,-6-3 108,-1 3-46,-3 2 0,-9 0-57,-8 0 0,-8 7 0,-8 4 0,0 3 26,0 2 1,0 6 0,2 1-1,2 0 8,1 0 0,0 0 1,-3-1-1,1 3-53,3 0 1,4-1 0,-2-4 0,0 1-107,5-1 1,-4-2-1,1-2 1,3 0-357,1 0 0,2 0 5,0 0 0,0 0-507,0 0 0,0-5 0,-2-2-191,-3-2 1,3 5 1140,-3-1 0,-11-4 0,-2 0 0</inkml:trace>
  <inkml:trace contextRef="#ctx0" brushRef="#br0" timeOffset="100137">3128 5340 7921,'-6'-11'-615,"1"1"0,-6-1 0,6-5 1646,1 0 1,-3 0-239,2 0 0,-1 5 0,6 0-367,0-1 1,2 5 0,4 0-224,4 0 1,5 5-1,1-3 1,1 1-61,5-1 0,-3 3 0,6-4 1,0 5-285,0 1 1,-3-6 0,3 1 0,-1 1-119,1 3 0,-3 1 0,3-2 0,-2-2-222,-3-1 1,-8 0-1,-1 5-451,1 0 0,2-6 300,2 1 1,-5 0 0,-2 3 631,-2-4 0,6 5 0,-12-14 0,7 7 0</inkml:trace>
  <inkml:trace contextRef="#ctx0" brushRef="#br0" timeOffset="100723">3657 5003 8355,'5'-10'-437,"0"-1"102,-1-2 1,-2 5 0,-2-3-1,0-2 718,0-1 0,0 3 0,0 1-150,0-3 1,0-1-1,0-2-127,0 0 0,-6 5 0,-1 2 0,0 0-10,0 1 0,-5-1 0,1-4 0,-2 3 11,3-3 0,-10 4 0,4-2 0,-2 1 22,0 1 1,2-5-1,0 5 1,-1 0 6,-5 3 1,4-1 0,-5 2 0,2 1 8,-1 3 1,-4-5-1,3 1 1,-2 1-29,-4 3 1,-1 2 0,-2 3 0,0 3-21,0 2 1,0 7-1,-1 5 1,1-1 20,0-2 1,0 5 0,0 2 0,2 2-25,3-1 1,-1 1-1,6 5 1,3-2-56,1-3 0,2 7 0,0-4 1,2 2-30,3 4 0,-2 0 1,8-4-1,2 0-14,1 0 0,2 0 1,0 0-1,2 0 23,3 0 0,4-5 0,7-2 0,2 0-1,3 0 0,4-6 1,7 3-1,0-5 1,0 0 1,6-1-1,1-2 1,0-2-24,0-1 0,9-7 0,-3 1 0,-1-3-27,3-2 0,-6 0 0,0 0 0,0 0-53,0 0 0,-6-7 0,1-2 0,-6-2 57,-3 0 0,-2-5 0,2-5 0,-4-1 7,0-1 0,-5-2 1,3-9-1,-5-1 44,-5-3 1,1-6 0,-6 3 0,-1-2 60,2 0 1,-5 2 0,1-3 0,-6 3 126,-8 2 1,-5 3 0,-3 8 0,-5 3-39,-1 1 0,-1-2 1,-6 4-1,0 5-117,-1 4 0,3-1 0,2 5 0,1 0-190,-2 4 1,6 3 0,2 2 0,3 0-1027,2 0 1,2 2 1158,3 3 0,-3 11 0,5 9 0</inkml:trace>
  <inkml:trace contextRef="#ctx0" brushRef="#br0" timeOffset="102390">5469 3079 7263,'-11'0'-164,"0"0"0,8-2 0,-4-1 1748,0-3-643,5-6-467,-5 3 0,7-2 179,0 1-489,0 6 1,7-3 0,2 9 0,1 1-99,1 3 1,0 6 0,5-1-1,2 5-75,3 5 0,-1-1 1,6 7-1,3 1 44,1 2 0,2 2 0,2 2-48,3 4 1,-1-4-72,7 3 0,-6 2 148,6-1-54,0 6 0,0-10 1,-1 5-1,1-1 20,-2-1 0,4 8 0,-6-4 0,0-1 60,0-2 0,0 1 0,-3-1 0,1-1 158,-1 2 1,-2-7-1,0 2 1,0-5-41,-2-1 1,3-3 0,-8 0 0,2-2-77,-3-3 1,3-2 0,-6-2 0,0-2-25,0-3 0,-1 3 0,-6-5 0,0 1-57,0 1 1,0-7 0,-2 3 58,-3 0 1,-2-5 42,-4 3-17,-3-3-180,5-2 1,-9 0-271,-3 0 1,1 0-294,-6 0 1,-1 0 0,-5 2-572,0 3 0,5-3 1,0 3 1177,-1-3 0,-2 5 0,-2 2 0</inkml:trace>
  <inkml:trace contextRef="#ctx0" brushRef="#br0" timeOffset="103007">7345 4346 8355,'9'-7'710,"-2"-2"-231,-7-7 1,-2 7-1,-1 2 652,-3 0-232,1 5 1,7-3-736,3 10 1,-3 4-1,3 7 1,-3 0-35,-2 0 1,5 7-1,1 2 1,-3 2-73,-1-1 1,-2-1 0,0 4 0,2-2 9,3 1 1,-3-3-1,3 0 1,-3-2-113,-2-3 0,0 3 1,0-2-1,0-1-162,0-2 0,0-2-1508,0 0-1021,0 0 142,0-7 2593,0-2 0,0-7 0</inkml:trace>
  <inkml:trace contextRef="#ctx0" brushRef="#br0" timeOffset="103312">7650 4394 8315,'0'-16'192,"0"0"1,0 0 502,0 0 1,0 0 366,0 0 0,0 5 222,0 0-1121,0 8 1,0 3-1,0 11-42,0 3 0,0 4 0,1 1 0,3 4-75,1 2 1,1-3 0,-6 4 0,0 3-135,0 1 0,5 1 0,0-3 0,-1-3-32,-2-2 1,-2 4 0,0-6 0,0-1-36,0-2 0,0 3 1,0 0-728,0-1 0,0-2 0,-2-4-2014,-3-3 2896,3 3 0,-13-5 0,7 7 0</inkml:trace>
  <inkml:trace contextRef="#ctx0" brushRef="#br0" timeOffset="104038">7906 4218 8355,'0'-16'-37,"0"0"0,-5 0 79,-1-1 1,-1 7 0,4-1 201,-3-1 1,-6-1-1,1 1-110,-3 1 1,3 7 0,1-3 0,-3 2-25,-1 0 0,-2-6 0,0 4 1,-2-2 40,-3-4 0,3 6 1,-5 0-1,-1 2-15,-2-1 1,1-4 0,-2 4 0,-1 3-70,-3 1 1,5 0-1,-1-1 1,-2-3 109,-1 3 0,-2 1 0,0 2 0,0 2-3,0 3 1,0-1 0,0 6 0,1 3-85,5 1 1,-5 8 0,5 1 0,-3 0-1,2 0 1,-1 6-1,6-3 1,3 5-11,1 1 1,2 0-1,0 2 1,0 1-29,0 3 1,5 6 0,2-3-1,2 2-40,4 0 1,1-6 0,2 6 0,0 0-25,0-2 0,5 3 1,2-6-1,2-1-46,4 2 1,1-7 0,2 2 0,0-5 13,0-1 1,5 1 0,3-1 0,-1-3 46,0-2 1,5-1 0,-1-6 0,3 0 41,3 0 0,-1 0 0,1-2 0,3-2 13,1-1 0,6-7 0,-4 3 0,2-2-40,4 0 0,0 1 0,-1-6 0,-1 0-16,1 0 0,-3-6 0,0-1 0,0-2 24,0-3 1,-5-2-1,3-2 1,-1 0-30,-1 0 1,-1-8-1,-8-2 1,-1-5-48,1-1 1,-5 0 0,1 0-1,-3 0 85,0 0 0,-1-2 0,-8-1 1,-3-3 101,-2 3 1,-1-5 0,-6 3-1,-2 0-4,-3-3 0,-4 5 0,-7-8 0,0 0 78,0 2 1,-7 2 0,-4 7 0,-2 0-41,3 0 1,-8 0 0,5 1 0,1 5-306,-3 4 1,6 5 0,1 0 0,-1 3-331,0 4 1,5 2 0,-3 8 0,2 0 87,-1 0 1,3 13 375,8 3 0,-3 11 0,5-2 0</inkml:trace>
  <inkml:trace contextRef="#ctx0" brushRef="#br0" timeOffset="106320">3015 5677 7214,'0'-9'1269,"0"2"1,-1 7-853,-5 0 1,3 0-237,-8 0 0,6 0 0,-4 2 0,0 1-58,0 2 0,-2 8 0,-5-2 1,0 3 3,0 2 0,0 2 0,0 1 0,-2 5 8,-3 0 1,3 3 0,-5 7-1,1 2-17,1 1 0,-6 6 0,6-6 0,1 1 23,3 1 1,-5-3-1,-1 6 140,-2 3-189,5-6 1,-10 7 0,5-3-1,-1 2 18,-1-3 1,5 3 0,-3-6 12,2 2-68,-5-5 0,10 3 0,-5-7 0,1 0 27,1 0 0,0-7 0,6-2 1,3-3 24,1-4 1,2 4 0,-3-12-23,1 1 0,6 4-17,-6-8-73,8 0 1,-3-6-142,12-5 0,-3-1 1,6-5-52,-2 1 0,0 6-2656,-1-6 14,3 0 2839,7 2 0,0 2 0,0 7 0</inkml:trace>
  <inkml:trace contextRef="#ctx0" brushRef="#br0" timeOffset="106929">2198 7361 8355,'-8'-9'-59,"7"-6"1,-6 12 0,7-8 549,0-1 0,0-3 278,0-1 1,0 6 250,0-1 0,1 2 149,5-2-1022,-5 4 1,8 14 0,-5 6-1,1 5-10,-1 3 0,-2 8 0,-2-3 1,0 5-33,0 1 1,0-6 0,0 1 0,0 2-38,0 1 1,-6-3 0,1-2 0,1 0-153,3-1 1,1-4 0,0 1-179,0-3 0,-6-2 131,1 0 1,-2-7-1048,1-3 0,3-5 336,-8-1 0,8-7 0,-3-3 0,4-5 842,2-1 0,0 0 0,0 0 0</inkml:trace>
  <inkml:trace contextRef="#ctx0" brushRef="#br0" timeOffset="107593">2454 7088 8355,'9'-16'-163,"-2"0"0,-7 0 484,0 0 0,-2 2 1,-1 1-87,-3 2 0,-4 6 1,3-4-1,-2 0-85,-4 0 1,-1 6-1,-2-4 1,0 1 55,0 1 0,-2-2 0,-2 3 0,-3-1-26,-2 1 0,0-3 1,-3 2-1,1 1-5,-1 3 1,-3 1 0,-1 0 0,0 0 41,0 0 0,0 1 0,0 3 0,0 3-83,0 2 0,2 3 0,1 8 0,2 3-25,-1 2 1,3 2 0,0 5 0,2 0-42,3 0 0,2 5 0,2 3 1,2 1-19,3 3 1,-1 1 0,7-1-1,1-3-3,2-2 0,2 4 1,0-5-1,0-1 37,0 2 1,7-5-1,4 5 1,5-1-78,6-1 1,1 0 0,5-4 0,-1-3-62,1-3 0,4 1 0,4-7 1,2-1-1,-3-2 0,4-2 0,1-2 1,1-1 4,3-3 0,1-6 1,-1 1-1,-1-3-12,1-2 1,-3 0 0,0-2 0,-1-1-43,-5-3 1,-1-6 0,-2 1 0,0-3 72,0-2 0,-1 0 1,-5-2-1,-4-2 25,-4-1 1,-2-9 0,-2-1 0,-3-4-41,-6-1 1,-3-10-1,-2-2 1,0-2 44,0 0 0,-7 2 1,-4 0-1,-5 0 156,-6 0 0,3 7 1,-8 3-1,0 4 22,2 2 0,-5 6 0,3 1 0,-3 1-208,-2 5 0,2 6 1,1 4-1,4 2-377,2 4 1,2-4 0,5 1-691,0 3 0,7 3 0,3 5 1097,5 6 0,1 3 0,0 2 0</inkml:trace>
  <inkml:trace contextRef="#ctx0" brushRef="#br0" timeOffset="108728">3384 5773 8093,'2'-14'-934,"3"3"0,-3-3 934,3 3 0,-3 2 0,-2-1 0,-2 1 0,-1-4-9,-2 2 0,-1 6 1,6-6 131,0-1 0,0-2 1,2-2 166,3 0 0,-3 5 0,5 0 519,0-1 0,-5 3 105,3-2 1,-1 8-188,1-3 0,-1 5-508,7 1 1,-1 5-1,5 2 1,-1 4-83,2 6 1,-4 0-1,11 6 1,-1-2-144,-1 0 0,8 8 0,-3-1 0,5 6-38,1 4 1,5 6 0,1-1-1,-3 3-54,-1 2 1,4 1-1,-1-1 1,-1 0 78,-3 0 0,-2 0 0,-3 0 0,-3-2 10,-2-3 1,4-4 0,-6-5 0,-1 2 102,-2 1 0,3-1 1,1-8-1,-3-3 41,-1-1 1,-2 2 0,0-4 0,0-3-1,0-1 1,0-2-1,0-2 1,0-1 46,0-2 0,0-8 1,0 2 35,0-3 0,1-2 0,-1 0-140,0 0 1,-6 0-175,1 0 1,-6 0-665,6 0-1048,-7 0 0,3 2-384,-7 3 2192,0-3 0,-7 12 0,-2-5 0</inkml:trace>
  <inkml:trace contextRef="#ctx0" brushRef="#br0" timeOffset="109202">4330 7120 8973,'0'-16'1222,"0"7"0,0 9 0,0 13 0,0 4-1123,0 5 1,2 1 0,2-2 0,1 4-33,-1 0 0,-3 4 0,-1-6 0,0 0-102,0 0 0,2 4 0,2-6 1,1-1 44,-1-2 0,-3-2 1,-1 0-630,0 0 0,0-6-1745,0 1-385,7-7 2749,-5 3 0,12-21 0,-5-4 0</inkml:trace>
  <inkml:trace contextRef="#ctx0" brushRef="#br0" timeOffset="109762">4699 7216 8355,'-16'-5'266,"0"0"132,7-8-319,2 11 0,5-5-104,-3 7 0,1-5 104,-6-1 1,-1-6 15,-5 1 1,2-3-1,1 0 46,2 3 0,8-3-101,-2 3 1,5-1-1,3-1 1,4 4 9,2 2 1,2 2 0,5 5 0,0 0 21,0 0 1,0-6 0,0 1 0,0 2 72,0 1 1,0 4-1,0 3 1,-2 6-4,-3 3 1,-2 2 0,-5 2 0,1 1-54,-2 3 0,-1 6 1,-2-1-1,-2 1-83,-3-1 1,2 2 0,-8-8 0,-2 0 36,-1 3 1,-2-7 0,0 5 0,0-6-77,0-5 1,-5 1 0,-1-7 0,3 1-204,1 1 1,2-5 0,0 3-230,0-3 1,7-4 227,3-3 0,5-4 1,2-7 103,5 0 0,8 1 1,7 5-1,-1 4 129,-2 5 0,3-5 0,1 1 0,-3 1 321,-1 3 0,3 1 0,1 0 0,-1 0-69,2 0 1,-5 5 0,4 0 0,-3 1-303,3 1 1,-5-4 0,6 6 0,-1-2 33,-1-3 0,1 3 0,-6-2 0,-2 1-1556,-3 1 1,3-5 1575,-3 3 0,-4-3 0,0-2 0</inkml:trace>
  <inkml:trace contextRef="#ctx0" brushRef="#br0" timeOffset="110430">5036 6896 8355,'-7'-17'-51,"-2"1"126,-7 0 1,5 2-1,2 2 1,0 1 0,0 0 174,-3 2 1,3-3 0,-2 7 0,-1-1-88,-2-1 0,-4 5 1,-2-5-1,-1 2 16,1 0 1,1-1 0,-1 6 0,-3-2-87,-2-3 1,3 3 0,-4-3-1,-1 3 43,2 2 0,-5 0 0,3 0 0,-3 0 60,-2 0 0,1 5 1,1 3-1,0 1-33,-4 3 1,-2-3 0,4 3 0,0 4-54,0 4 1,-5 3 0,-1-1 0,3 2-45,1 1 1,4 6 0,1-5 0,2 5-24,-1 1 1,5 0 0,1 2 0,4 1 37,2 3 1,2 5-1,3-4 1,6 0-48,3 0 0,2 0 0,0-3 1,2 1 11,3-1 1,4-2 0,9-2 0,2 0-145,1 0 0,8-2 1,-3-1-1,5-2 16,1 1 1,7-5 0,2-1 0,3-3 59,5 3 1,-5-6 0,10 1 0,-5-4 47,0-1 1,4 1 0,0-1 0,-1-3 33,-2-2 0,-2-1 0,0-6 0,0 0 19,0 0 1,-5 0-1,-2-2 1,-2-2 47,-3-1 1,1-7 0,-3 1-1,-3-3-68,-1-2 1,-7-2-1,-2-2 1,-3-3-129,-2-2 0,-2-3 0,-3-8 0,-5-3 55,-5-2 1,-1-7 0,0-8 0,0 1-71,0 0 0,-7 0 0,-4 5 0,-5 0 138,-5 4 0,-2 8 0,-6 1 0,1 5-50,-6 5 1,2 4 0,-5 7-1,3 2-253,2 3 0,1-2 0,3 8 1,3 1-584,2 3 1,1 2-1,6 5 1,2 5 831,3 3 0,-3-5 0,5-2 0</inkml:trace>
  <inkml:trace contextRef="#ctx0" brushRef="#br0" timeOffset="111692">4250 7938 8355,'0'-11'26,"0"0"0,0 6 1,0-6 522,0-1 1,0 3 328,0-2-127,0 1 99,0-6-815,0 7 1,-7 3-1,-4 12 1,-1 4 102,1 5 1,-9 1 0,4 1 0,-3 5-11,-4 5 1,3 3-1,-5 2 1,0 0-68,0 0 1,0 7 0,-3 4 0,1 2-10,-1-3 0,-3 5 0,-1-5 0,2 5 13,3 1 0,-3-2 0,3-1 14,-3-2 1,0-6 0,1 4 0,4 0-1,0-2 60,0 0 0,6-1 0,-3-8 1,4-2-43,2-1 1,2-5-1,2 3 1,3-2 19,2-4 0,-4-6 1,4-3-50,-2 3 1,4-6 159,-6-2-147,7-3 1,-5-2-112,4 0 0,3-7 15,-3-4 0,3 2-1231,2-1-775,0 6 555,0-3 1466,0 7 0,-7 7 0,-2 2 0</inkml:trace>
  <inkml:trace contextRef="#ctx0" brushRef="#br0" timeOffset="112616">3160 9525 8355,'-11'0'118,"0"0"92,-1 0 1,-2-1-1,-2-3-93,-1-1 1,1-1 0,2 4 126,4-3 1,-5 2-127,5-8 0,2 0 0,3-5-32,3 0 0,2 5 1,0 1-1,2-3-87,3-1 0,-1 3 1,7 1-1,1-1 48,2 2 1,2 0 0,0 6 0,1-3-85,-1 3 1,0 1 0,0 2 0,0 0 94,0 0 0,0 0 1,0 0-48,0 0 0,0 7 0,-2 5 0,-3 6-25,-6 4 0,2 1 0,-1-4 1,-3 5-3,-1 1 1,-4-1-1,-3 5 1,-6-4-22,-3-2 0,-2 0 1,-2-3-1,-2-1 33,-1-4 0,-6 1 1,4-7-1,0 1-1,0 1 1,-4-7 0,6 3 0,1-2-25,2 0 0,2 1 0,0-6-260,0 0 0,2-7 181,3-4 0,4 2 0,9 0 1,1 0 2,3 0 0,6 4 0,-1-4 1,3 2 100,2 3 1,0 3 0,2 1 0,2 0 94,1 0 1,0 0 0,-4 0 0,-1 0 95,0 0 1,0 0 0,0 0 0,0 1-187,0 5 0,0-4 0,0 5 0,0-2-104,0 0 0,0 2 1,0-3-1,0 1 1,0-1 1,-5-2-1,-1-2 1,1 1-575,-2 5 1,5-4-1,-3 3 17,3-3 659,-5-2 0,5-7 0,-5-2 0</inkml:trace>
  <inkml:trace contextRef="#ctx0" brushRef="#br0" timeOffset="113345">3625 9253 7943,'0'-16'-494,"-2"0"0,-2 0 0,-1 0 1014,1 0 1,1 5 0,-1 0-347,-1-1 0,-2 3 0,3-2 0,-3 0-18,-2 2 1,4-3 0,-6 5-24,-1-2 1,-3-2-1,-1-3 1,0 2 30,0 1 1,0 6 0,0-4 0,0 0 50,0 0 1,-5 5 0,-1-3 0,1 2-31,-2-1 0,-2 1 1,-5 5-1,1 0 20,2 0 0,6 0 1,-6 0-1,-1 0-39,-2 0 1,-1 0 0,3 2 0,1 1-94,-1 3 0,-3 6 1,-1-3-1,2 2-70,3 0 0,-3 5 1,3 5-1,-3-1 28,-2-3 0,0 7 0,0 2 0,0 5-17,0 1 1,5-6 0,2 3 0,0 3 47,0 4 0,5 1 0,-1-5 0,5 0-16,5 0 0,-1 0 1,6 0-1,1 0 6,-2 0 0,5 1 1,-3-1-1,3-2-35,2-3 1,7 6 0,4-4 0,3-1 0,2 3 1,0-3-1,2 1 1,3-4 3,6-2 0,3 4 0,2-6 1,2 0-13,4 3 0,-3-7 0,8 3 1,0-6-13,-2-3 0,3-2 1,-4 3-1,-1-3-9,0-2 0,4-1 0,-4-6 1,0 0 6,0 0 1,4 0-1,-5 0 1,-3 0-5,-1 0 1,-2 0 0,0-2-1,0-3 4,0-6 1,-5 2 0,0-2 0,-1-1-6,-1-2 1,4-8 0,-8-1 0,1 0-20,1 0 1,-5-11 0,3 2 0,-3-4-20,-2-3 0,-2-2 1,-3-7-1,-4 1 101,0 5 1,-5-6-1,1 1 1,-6-3-2,-8 4 1,-3 0 0,-2 8 0,-2 1 83,-3-2 1,1 10 0,-5-1-1,2 5-227,3 5 1,-3-1 0,2 3-1,1 4-644,2 0 1,2 7-610,0 1 1343,0 4 0,7 2 0,2 0 0</inkml:trace>
  <inkml:trace contextRef="#ctx0" brushRef="#br0" timeOffset="114697">7457 5340 6962,'0'-9'-433,"2"2"1,1 5 434,3-3 98,-1 3 247,-5-5 1,0 5 56,0-3 1,-2 3 0,-3-3 1,3 1-86,-3-1 1,3 1 889,2-6-770,0 6 0,-2-8-380,-3 6 1,1 6 0,-6 7 0,-1 2 22,2 4 0,-5 6 0,3 4 0,-3 2-3,-2 4 1,-5 1-1,-1 2 1,3 2 151,1 4-130,2 3-348,-7 7 336,5-7 0,-11 5 0,6-2 0,-2 6 0,-3 2 50,-3-6 0,1 2 1,2-7-1,3 2-76,1 0 0,3-4 1,3 2-1,0-7-29,2-4 1,-3 4 0,8-9 0,-1 2 19,1 0 1,-2-8 0,8 3 18,2-5 0,-5-1 32,3 0 309,0-7-592,5-2-495,0-7-135,0 0 1,0 8 0,0 0 0</inkml:trace>
  <inkml:trace contextRef="#ctx0" brushRef="#br0" timeOffset="115450">6800 6863 8355,'-2'-8'-80,"-2"0"152,-1 1 1,0 4 0,5-8 404,0-1 0,0 3-155,0-2 1,0 6-66,0-6 0,0 6-108,0-6 0,5 6 1,2-4-1,2 2-54,4 3 0,-5 0 0,3 1 1,3-3 47,6 3 1,0 1 0,5 2 0,-1 0 21,1 0 0,-5 2 0,1 3-253,-3 6 1,-9 3-1,-4 2 1,-3 0-47,-2 0 1,-9-3 0,-5-1 0,-6 3 2,1-3 0,-4-1 0,1 1 0,3-3 79,1-2 0,2 4 1,0-6 45,0-1 94,7-2 1,5-2-23,15 0 1,5 0 0,13 1 0,-4 3 124,-2 1-174,5 1 1,-10-5 19,3 5-16,-3-5 0,4 14 1,-1-6-1,-3 1-21,-6 1 0,1 0 0,-8 5 0,-1 0-45,-3 0 0,-1 0 1,0 0-1,-1 0 74,-5 0 0,-3 0 1,-7-2-1,0-1 16,0-3 1,-5-4 0,0 3 0,-1-2 5,-1-4 0,3-1 1,-6-2-1,-1 0-18,2 0 0,-4 0 1,8 0-1,1 0-142,3 0 1,1-2-314,0-3 1,1-4 0,5-7 98,4 0 1,6 5 0,6 2-829,4 2 1151,5-5 0,8 10 0,2-5 0</inkml:trace>
  <inkml:trace contextRef="#ctx0" brushRef="#br0" timeOffset="116171">7217 6623 8217,'9'-16'-557,"-2"0"860,-7 0 0,0 0 63,0 0 0,-2 5-210,-3 0 0,-4 2 0,-7-3-6,0 1 0,0 6 1,-1-4-1,1 2-5,0 3 0,-1-3 1,-3 2-1,-1 0-30,1-3 1,-3 7 0,0-5-1,0 4-35,-1 2 0,-4 0 1,3 0-1,-2 0 50,0 0 0,1 0 0,-6 0 0,0 2 15,0 4 1,-1-3 0,1 8 0,0 1 29,0 3 0,0 2 0,2 3 0,1 1-64,3-1 1,-1 5 0,-3 2-1,3 3-73,6 2 0,-3 0 1,3 0-1,3 0 29,6 0 0,-1 2 0,6 4 0,0 3-3,0 0 1,1 0 0,6-4 0,2 4-42,4 0 0,3 5 0,7-5 0,1 2-107,5 0 1,-4-8 0,5 3 0,0-4 31,4-2 0,-2 0 1,1-2-1,3-3 36,1-6 1,2-3 0,0-2 0,0 0 4,0 0 1,0-2-1,1-3 1,-1-4 51,0 0 0,5-5 0,2 3 0,0-3 23,1-2 1,4 0-1,-3-2 1,2-3-17,0-6 0,-6 2 1,4-1-1,-2-4 8,-3-6 0,3 0 0,-1-5 0,-5 0-43,-4 0 1,1-7 0,-5-5 0,2 0-76,0-3 0,-8-2 0,3-10 1,-5 0 80,-1 6 1,-7-2 0,-3 5 0,-5-1 73,-1 1 1,-7-2 0,-3 6 0,-6 0 61,-6 0 0,-3-4 0,-9 5 1,-1 3-32,-3 1 1,-1 2 0,4 2-1,-3 3-175,3 6 1,1 3 0,2 3 0,1 5-520,5 4 1,-3 5 0,6 1-1376,-2 0 0,5 9 1945,-1 7 0,10 0 0,4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35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434 542 7575,'-2'-16'0,"-3"2"289,-6 3 0,2-1 1,-2 6-1,-1 1 96,-2-2 0,-9 5 0,-2-3 0,-2 1-154,0-1 1,6 3-1,-6-3 1,0 5-153,2 5 0,-3-1 1,5 6-1,0 3 6,-1 1 1,3 4 0,7 2 0,1 1-73,3-1 0,6 3 0,-1-2 0,3-1-32,2-3 1,7 5 0,4-1 0,5-1-68,5-2 1,2-4-1,8-2 1,-3-3-68,1-2 0,10-1 0,-7-6 0,2 0 25,0 0 1,-2 0 0,0-2 0,-2-2-110,-3-1 0,1-7 1,-6 1-1,-5-3 175,-4-2 1,-1-2 0,-6-2 0,-3-1 79,-1 1 0,-9-3 0,-6 2 0,-4 1-78,-5 2 1,-1 2-1,2 0 1,-4 2-110,0 3 0,-4 4 0,8 7 0,1 0-428,2 0 1,4 2-321,4 3 917,2 4 0,16 7 0,0 0 0</inkml:trace>
  <inkml:trace contextRef="#ctx0" brushRef="#br0" timeOffset="386">626 510 8093,'-21'-5'-181,"-1"-1"0,6-4 0,6 3 1,-1-2 1020,2-4 1,2 4-679,7-1 0,7 1 0,4-2-161,3 6 0,7 3 0,3 2 0,-1 0 0,2 0 118,0 0 0,0 0 1,3 0-1,-3 2-161,-2 3 1,4 2-1,-6 6 1,-1-3-38,-2 3 1,-4 6-1,-2 3 1,-3-3-127,-1-1 1,-3 4-1,-5-1 1,0-1 111,0-3 1,0-1-1,0 0 1,-2 1 33,-3-1 1,1-6 204,-7 1-81,8-7 0,-4-4 0,9-11 0,3-3-32,6-2 1,1-1 0,1 1 0,-3-1-2,3-5 0,1 3 1,2-6-1,0 0-151,0 0 0,-2 5 0,-1-3 0,-3 2-381,3-1 0,1 3 0,2 6 65,0 3 0,-1 4 435,-5-4 0,4 6 0,-5-3 0</inkml:trace>
  <inkml:trace contextRef="#ctx0" brushRef="#br0" timeOffset="1436">1717 510 8355,'14'-2'-329,"-3"-3"1,-3 3 0,-4-5 0,0 0 645,-6-4 1,-4 2-1,-8 1 1,0 0 0,-4 5 1,-9-4-1,1 1 1,-3 3-75,2 1 0,-3 2 0,3 0 0,-1 0 129,1 0 1,-1 2 0,6 1 0,3 4-163,1 2 0,2 2 0,2 7 0,1 1-206,2 3 0,8 1 1,-2-3-1,3 1-40,2-1 0,2-1 0,3 1 1,7 1 6,8-1 0,0-4 0,6-4 0,3-3-145,1-2 1,2 4 0,0-6 0,-1-1-158,-5-2 0,5-4 1,-7-2-1,3-3-261,0-2 449,-7-1 30,3-6 98,-7-8 1,0 5 111,0-8 1,-5 2 0,-3-3-251,0 1 183,-3-7 0,-3-5 0,1-6 261,3 3 1,-1-3 0,-5-7 0,0 1-80,0 4 0,5 1 0,1 9 1,-3 3 83,-1 5 1,-4 6-277,-3 7 1,-4 7-1,-5 6 1,1 6 47,3 8 1,6 8-1,-1 5 1,3 1 50,2 3 0,0 2 0,0 2 1,0 1-79,0-1 1,2 1 0,3 3 0,6 1-114,3-1 0,2 3 0,0-1 0,0-3-106,0-1 1,5-2-1,1-1 1,-1-5 98,2-4 1,-3-1 0,7-3 0,-1-4-276,-1 0 1,6-6 0,-6-3 0,1-3 104,1-2 0,-2-2 0,3-3 1,-3-6 176,-1-3 0,-3-2 1,-5-1-1,0 1 103,0 0 1,-2-5 0,-3-2 0,-6-2 40,-3-4 0,-2-1 0,0-2 1,0 2 4,0 3 0,-5 4 0,-2 7 0,-2 2 169,-4 3 0,-1 4 0,-2 7-52,0 0 1,0 7 0,2 4 0,3 5 8,6 5 1,3-1-1,2 5 1,0 0-22,0-1 0,0-2 0,2 3 0,3-2-120,6-3 1,8-3-1,3-1 1,-1 0-95,2 0 0,2-5 1,5-2-1,-1-2-180,-2-3 0,-2-2 0,3-2 1,-3 0-22,-2 0 1,4 0-1,-6-2 1,-3-4 115,-5-4 1,-1-5-1,-5-1 148,2 0 1,-5-5 0,1-2 0,-3 0-23,-2 0 0,-6-4 1,1 4-1,2-2 15,1-4 0,4 6 0,3 2 1,6 3 17,3 2 0,2 2 0,0 1 1,0 4 56,0 2 0,5 2 1,1 5-1,-1 0 22,2 0 1,-5 7 0,3 3 0,-3 5 0,-2 1 1,0 0-1,-1 0 1,-5 2 18,-4 3 0,1-1 1,-2 5-1,-1 0 54,-3-1 0,5-4 0,-1 3 1,-1-1-59,-2-1 1,-2 0-1,1-5 1,3 0-93,1 0 1,8 1 0,-3-3-1,5-2 12,1-1 1,0-7-1,1 1 1,3-3-266,1-2 0,3 0 1,-5 0-1,3 0-553,-3 0 0,-1 0 0,-2-2-1987,0-3 2747,-7-4 0,-2-7 0,-7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33.3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16 369 8343,'0'-16'0,"0"0"269,0 0 1,-2 2 0,-1 1 679,-2 2-896,-1 8 0,6-3 0,0 14 37,0 8 1,0 1-1,0 10 1,0 2-162,0 1 0,0 9 0,2 2 1,2 2 81,1 0 1,6-2-1,-4 3 1,0-3 4,0-2 1,4 4-1,-6-5 1,0-3 14,2-1 1,-5-9 0,4-2 0,-5-1 13,-1-1 0,0-5 0,0-5 56,0 1 1,0-7-35,0-5 1,0-7-1,0-9 1,0 0-15,0 0 0,0-7 0,0-4 1,-1-3-43,-5-2 1,4-2 0,-5-3 0,2-6-169,0-3 1,-6-8-1,6-1 1,1 0 47,2-1 0,2-1 1,0 6-1,0 3 154,0 1 0,7 5 0,2 10 0,2 1-33,0 4 0,-1-1 0,6 7 0,0 1 144,0 2 0,1 4 1,-1 1-1,0 5-82,0 0 0,5 3 1,0 5-1,-1 0-105,-2 0 1,-2 5 0,0 4 0,0 4-93,0 5 1,2 3 0,0 0 0,-1 6 41,-2 3 0,-3 2 0,4 1 0,-2-1-141,-3 0 1,-2-2-1,-5-2 1,1-1 145,-2 2 1,-8-4-1,-7 0 1,-6-2 85,-4-4 1,-6 3-1,1-4 1,-3-4 33,-2 0 0,2-7 1,1-1-1,2-5-55,-1-1 1,5 0 0,1 0 0,4 0-135,2 0 1,6-1-246,-1-5 0,9-1 1,2-4-394,9 6 0,7 3 783,6 2 0,3-7 0,7-2 0</inkml:trace>
  <inkml:trace contextRef="#ctx0" brushRef="#br0" timeOffset="458">978 545 8355,'-10'-10'-22,"-1"-1"1,0 6 0,-5-4 0,0 2 253,0 3 1,0 2 0,0 2 0,0 0-35,0 0 1,0 0 0,-2 0 0,-1 2-53,-3 3 0,-1 4 0,3 7 0,-1 0 22,1 0 1,3 2-1,2 2 1,3 3-147,1 2 0,8-4 0,-3 4 1,5 0-71,1 0 1,1-5 0,5 1 0,6-3 102,8-2 0,5-2 1,7-1-1,0-4-72,0-2 1,0-2 0,2-5 0,1 0-323,3 0 0,-2-7 0,-8-2 0,-1-4 23,1-3 225,-5 4 247,1-11-205,-8 7 0,-2-6 166,-3 1 0,-4-6-57,-7 6-73,0-8 0,-2 6 1,-3-3-1,-6 2-21,-3 1 0,-4 5 1,-2-1-1,-3 5-97,-2 3 0,5 7 0,-1-1 1,3 3-139,2 2 0,0 2 0,2 3-133,3 6 1,6 3-1,10 2 402,6 0 0,10-7 0,4-2 0</inkml:trace>
  <inkml:trace contextRef="#ctx0" brushRef="#br0" timeOffset="856">1604 513 8355,'0'-16'0,"-2"2"-244,-3 3 254,-4-3 0,-7 10 0,0-4 27,0 0 0,-2 3 0,-2 5 0,-3 0 126,-2 0 0,5 2 0,-3 1 1,2 5-73,0 0 1,-1 3-1,8 5-59,3 0 0,4 0 0,9 0-44,3 0 1,4-5 0,7 0-1,2-1-25,3-1 0,3 4 0,4-6 0,-3 0 11,-2 0 1,6 6-1,-3-5 1,3 3 50,-2 0 1,-2-6 0,-6 6 0,3 1-2,-3 3 1,-3 1 0,-5 0 5,-6 0 1,-3 0-1,-4 0 1,-5-2 37,-9-3 0,-2 3 0,-9-5 0,-1 2 114,-2-1 1,-1-4-1,3 3 1,1-2-121,-1-4 0,-1-1 0,1-2 0,3 0-14,2 0 0,1 0 0,8-2-294,3-3 1,4 1 0,7-6-509,0-3 0,7 4 754,4-1 0,10-1 0,4-5 0</inkml:trace>
  <inkml:trace contextRef="#ctx0" brushRef="#br0" timeOffset="1182">1973 385 8280,'0'-16'0,"-2"0"61,-4 0 1,5 0 0,-5 0-1,5 0 677,1 0 1,0 0 1280,0 0-1632,0 0 1,0 8-1,0 8-231,0 9 0,0 7 1,0 6-1,0 4-104,0 5 1,0-4-1,0-1 1,0 3-126,0 1 0,5 2 0,2 0 0,0 0-187,0 0-1,4-1 1,-4-3 0,0-3-174,0-2 0,0-1 0,-3-6 0,3 0-613,2 0 1,-4-2 1046,6-3 0,-7 3 0,3-5 0</inkml:trace>
  <inkml:trace contextRef="#ctx0" brushRef="#br0" timeOffset="1362">1860 545 8259,'-9'-7'747,"-3"4"-9,7-8 1,-1 6-1,8-4-680,3 2 0,4 1 0,9 6 1,2 0 22,1 0 1,8 0-1,-3 0 1,5 0-509,1 0 0,0 0 0,0 0 1,0 0 9,0 0 417,0 0 0,0-7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41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8608,'0'-16'374,"0"0"0,0 5 1,2 2-1,2 1 179,1-1 0,2 3-946,-2-4 1,-3 8 0,4 2-87,-5 9 1,-1 0 0,0 1 478,0 3 0,0 1 0,0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41.4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8355,'9'0'915,"0"-7"1,-5-4-247,1-3 1,2 5-1181,-1 3-666,-5 5 0,6 2 1177,-7 5 0,0 3 0,0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58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321 145 8355,'16'0'-152,"0"0"138,0 0 0,-5 0 0,0-2 1,1-2 349,3-1 0,-1-2 0,-2 3-95,-1-1 0,-7-2 0,3 3 0,-2-3 312,0-2 0,1 4-272,-6-6 1,-7 0-1,-4-3-180,-3 4 1,-8-3-1,-1 8 1,-2-1 110,-3-1 1,-3 5 0,-1-3-1,0 3-287,0 2 1,0 0-1,0 2 1,2 3-125,3 6 1,2-2 0,5 2 0,1 1 209,5 2 0,-1 8 0,10-1 0,1 1 16,3 1 0,1-5 0,0 5 1,1-2-22,5 1 1,4-1 0,10-5 0,3 0-72,2 0 1,2-5 0,5-2-1,-2-2 13,-3-4 0,3-1 0,-5-2 1,2 0-294,0 0 0,-8-2 0,3-3 0,-5-6 292,-1-3 0,-1 3 0,-3 1 0,-3-3 278,-2-1 0,0-2 0,-3-2-15,1-3 1,1-3 0,-6-2 237,0 4 1,5 10-199,0 1 1,1 9-194,-6 2 1,0 8 0,0 8 0,0 0 22,0 0 0,5 7 0,0 2 0,-1 2-41,-2-1 0,-1 1 0,3 5 0,1-2-91,-1-3 1,3 2 0,0-6 0,0 0-91,0 0 0,4-2 0,-4-5 0,0 0-401,1 1 0,-1-3 0,-4-2-59,3-1 1,1-2-1,-4 3-468,3-1 1070,-1-7 0,2 10 0,2-5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58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8543,'0'-8'876,"5"8"1,0 10-512,-1 4 0,-2 4 0,-2 2 0,0 1-346,0-1 0,0-2 0,0-2 1,0 0-427,0 0 1,0 0-1,0 0 497,0 0-90,0 0 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58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78 8496,'9'-16'148,"-2"6"1,-5-1 0,3 0-1,4 1 1034,0-1 0,0 7-282,-4-1 0,-3 5-556,3 5 0,-3 6 1,-2 9-140,0 1 1,0 2 0,2-1 0,1 3-88,3-1 0,4 5 0,-2-6 1,-1 0 13,0 0 0,3 4 1,-2-4-1,-1 1-204,0-1 1,4 0 0,-6-4-520,-2 3 0,5-1 1,-3-5-1056,-2 0 0,-1 0-1064,-2 0 2710,0 0 0,0-7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58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23 8355,'0'-10'563,"0"-1"1,5 9-1,1 2 1,-3 9-1,-1 5-147,-2 2 0,0 0 1,-2 2-1,-1 2-438,-3 1 1,-4 6-1,3-6 1,0-1-641,-1-2 0,-4 3 0,3 0 662,0-1 0,2 5 0,7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59.7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241 241 8355,'0'-10'-637,"0"-1"0,-1 8 637,-5-3 0,-3 4 0,-7 2 353,0 0 1,-5 0-1,-1-1 1,3-3-216,1-1 1,2-2 0,0 3 0,0-3-24,0-2 0,5-2 1,2-5-1,0 0 42,0 0 0,6 0 1,-2 0-111,3 0 0,7 0 0,2 2 0,2 3-43,4 6 1,6-2 0,4 1 0,2 3 108,4 1 1,1 2 0,0 0 0,-1 0 106,-2 0 0,-1 2 0,6 3 1,-1 6-86,-5 3 1,-2 2 0,-8 2 0,0 3-86,0 6 1,-7 3-1,-4 2 1,-5 0-145,-5 0 1,-1 1-1,-8-1 1,-6-2 51,-3-3 1,2 1 0,-6-5 0,0 0 20,3 1 0,-7-3 0,6-7 0,-1-1-14,-1-3 0,7-6 0,-1 1 0,3-3 0,2-2 0,5 0-5,1 0 1,6-7 0,0-2 0,8-2-10,7 1 0,3-1 0,4-3 0,1 1 38,3 3 1,5 4 0,-4-3 0,2 2 80,3 4 0,1 1 0,-3 2 0,-2 0 111,-1 0 1,-6 0-1,5 0 1,-4 0-252,-2 0 1,0 5 0,0 2 44,0 2 1,-2 2 0,-1 3-1,-5-1-802,0-3 1,-1-4 0,-2 4 826,6 3 0,-4-6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4:59.9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16 8499,'11'-5'1062,"-1"-1"0,-4 1 0,2 7-489,0 3 1,-3 6 0,-5 8-430,0 3 1,-7 1 0,-2-3 0,-2 1-376,1-1 0,-1 3 0,-5-2 0,2 0-1607,3 3 1838,-3-7 0,5 7 0,-7-8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1:44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241 266 8384,'0'-8'2026,"-2"0"-1879,-3 8 1,1 0-1,-7 0-93,-1 0 0,-2 0 1,-2 0-1,0 0-71,0 0 1,0 0 0,0 0 0,-1-1 44,1-5 1,0 4-1,0-5 1,0 2 53,0 0 0,7-8 0,4 2-23,3-3 1,2 4 0,2-1-38,3-2 0,4 6 1,7 2-1,0 3-141,0 2 1,2-5 0,4-1 0,3 3 103,-1 1 0,7 2 0,-4 0 0,1 0-36,-1 0 0,3 0 0,-3 0 0,1 0 39,-1 0 0,-2 0 0,-5 0 1,-1-2 83,-5-3 1,2 3 661,-5-3-287,-4-4 0,-1 7-271,-12-3 1,-3 5-1,-7 5-62,0 6 0,6 3 1,-1 2-1,0 0-197,2 0 1,0 6 0,6 1-1,-3 0 80,3 0 1,1 4 0,2-4 0,0 0-83,0 0 1,0 4 0,0-4-1,0 0-7,0 0 1,5-1 0,1-6 0,-1 0-7,2 0 0,-5 0 0,5-2 0,-1-1-306,-1-3 538,0-6-101,-5 3 1,-7-9-1,-4-1 1,-3-4 6,-2-2 0,0 5 0,-2-3 1,-3 2 132,-6-1 0,2 1 0,-2 5 0,1 0-56,1 0 1,-4 0 0,6 2-1,0 1 2,0 3 0,0 6 0,5-1 0,0 3-78,4 2 1,3 0 0,0 0-7,6 0 0,3 0 0,2 0 0,0 0-124,0 0 1,7-1 0,6-3 0,5-3-318,3-2 1,2 4 0,-3-6-1,3-1-233,2-2 1,-4-2 0,4 0-1,0 0 66,0 0 0,-3-2 573,4-4 0,1-2 0,5-9 0</inkml:trace>
  <inkml:trace contextRef="#ctx0" brushRef="#br0" timeOffset="418">513 411 8355,'-5'-16'258,"0"0"176,-8 0 0,11 5 0,-1 2 1,5 0-209,3 0 1,7 6 0,-1-3 0,2 3-104,-3-3 0,5 5 0,-5-5 0,5 4-103,1 2 0,0 0 0,0 0 1,-2 2-65,-3 4 0,3-3 1,-5 8-1,0 1-501,-4 3 415,4 1 1,-7 0 12,3 0-121,-3 0 105,-2 0 1,0 0 96,0 0-65,0 0 21,0 0 0,-2-5 199,-3-1-155,3-6 1,-5 5 369,7-4 0,0-5-179,0 0 0,2-5 0,1-8 0,4 3-61,2-3 1,0-1 0,4-2 0,-3 0-93,3 0 1,1 0 0,2 0-240,0 0 1,-2 5-1,-1 2-844,-3 2 0,-4 2-633,4 5 1714,-6 0 0,10 7 0,-5 2 0</inkml:trace>
  <inkml:trace contextRef="#ctx0" brushRef="#br0" timeOffset="985">994 411 8347,'0'-16'669,"0"0"1241,0 0-447,0 0-1114,0 7 1,0 9 0,0 10-195,0 5 0,-1 1 1,-3 0-136,-1 0 0,-1 0 0,6 0-74,0 0 0,2-2 0,4-3 0,4-4-471,4 0 0,3-5 0,-1 3 0,0-3 210,0-2 0,0-2 0,0-1 1,0-5 230,0 0 1,0-1-1,0-4 1,0 2 422,0-1 1,-2-2 0,-1-2 0,-4 0 66,-2 0 0,3 0 0,-4 0 245,-3 0 1,4 0-289,-1-1 1,-1 10-264,-5 7 0,0 7 1,0 11-1,0 4-42,0 4 1,0-1 0,0 2 0,0 2-44,0 1 0,0 2 1,0 0-1,2 0-40,3 0 0,-3 6 0,5-1 0,0-1-90,4-3 1,-4 5 0,0-1 0,-1 1-41,-1 1 0,0-11 1,-5 5-1,0-3 139,0 0 1,-2-5 0,-1-4 0,-4-3-1,-2-2 0,0-5 0,-4-2 0,3-2 254,-3-3 0,-1-3 0,-2-1 0,0-1-69,0-5 0,2-3 0,1-7 0,3 0-183,-3 0 0,6-5 1,0-1-1,1 1-401,1-2 1,0 5 0,5-3-1,0 3-88,0 2 0,2 0 0,3 2-120,6 3 0,-2-2 623,1 8 0,8-7 0,7 3 0</inkml:trace>
  <inkml:trace contextRef="#ctx0" brushRef="#br0" timeOffset="1385">1684 186 8287,'0'-16'121,"0"6"1,0-1 423,0-2 1,0-1 1058,0-2-1074,0 7 0,0 4 1,0 10-216,0 6 1,0 3 0,0 2 0,2 2-150,3 3 1,-3-1 0,5 7 0,-2-1-36,1-1 0,4 6 0,-2-5 1,-1 3-168,0-2 0,-2 1 1,-3-7-1,1-1-105,3-2 0,-1-2 0,-5 0 1,0 0-1914,0 0 0,6-5-687,-1-1 2741,0 1 0,-5-2 0,0-2 0</inkml:trace>
  <inkml:trace contextRef="#ctx0" brushRef="#br0" timeOffset="1580">1588 395 8199,'-9'-11'2719,"4"0"-2270,3 8 0,9-4 0,4 7-420,3 0 1,4 0-1,1 0 1,3 0 28,-3 0 0,4 0 1,1 0-1,-1 0-1230,0 0 1172,5 0 0,-10 0 0,5 0 0</inkml:trace>
  <inkml:trace contextRef="#ctx0" brushRef="#br0" timeOffset="2205">2117 395 8355,'0'-16'-917,"0"0"1606,0 7 0,0-6-156,0 5 1,0 1 0,-2 0-102,-3 2 1,1 1-1,-6 6-208,-3 0 0,-1 0 0,-2 2 1,0 4-59,0 4 0,0-1 1,0 2-1,1 3-212,5 6 0,-3-2 0,6 3 0,0-3-18,0-2 0,2 0 0,5 0 0,1 0-101,5 0 0,1-5 0,7-2 43,2-2 0,-3 3 1,10-4-1,0-3 0,2-1-5,0-2 0,3 0 1,-6-2-1,-3-1-28,-1-3 1,-2-6-1,0 3 1,-2-2 68,-3 1 1,2-1-1,-8-5 1,-2 0 17,-1 0 1,-9 0 0,-4 0 0,-3 1 84,-2 5 1,-2-4 0,-1 5-1,-3 0-109,3 3 0,-1-1 0,1 2 0,-3 1-831,3 3 1,6 8 922,2 3 0,1 5 0,-6 1 0</inkml:trace>
  <inkml:trace contextRef="#ctx0" brushRef="#br0" timeOffset="3008">2662 411 8279,'0'-16'898,"0"0"1,0 0 35,0 0 1,0 5-326,0 0 1,-2 8-331,-3-3 0,-4 6-222,-7 6 1,2 3-1,1 7 1,4 0-102,2 0 0,2 0 0,5 0 0,0 0-318,0 0 0,0 0 37,0 0 1,7 0 0,4-2 0,3-1 67,2-3 1,0-6 0,0 1 0,0-3 24,0-2 1,0 0 0,-2-2-1,-1-1 112,-2-3 0,-2-6 0,3 3 0,-3-2 295,-2 1 0,4-1 1,-6-5 201,-1 0 1,-3 0-140,-1 0 1,-1 1 0,-5 5-167,-4 4 1,1 5 0,0 2 0,2 5 22,3 4 0,2 5 0,2 1-72,0 0 1,2 0 0,3-2-47,6-3 1,3 1 0,2-5 0,0 1-36,1-1 0,4-2 0,2-5 0,2 0-18,4 0 0,-6 0 1,0 0-1,-2-2-17,1-3 1,-1 1 0,-5-6 164,0-3 1,-5-1 0,-2-2-1,-2 0 126,-4 0 0,-3 0 0,-5 0-171,-6 0 1,-3 5 0,-2 2 0,0 2-438,0 3 0,-5 3 1,-1 1-429,3 0 0,3 1 279,5 5 1,4 3 558,7 7 0,7 0 0,2 0 0</inkml:trace>
  <inkml:trace contextRef="#ctx0" brushRef="#br0" timeOffset="4255">3271 539 9510,'11'0'-117,"0"0"1,-6 0 267,6 0 1,-8-2-50,3-3 0,-6-4-45,-6-7 0,-2 0 0,-8 2 0,-1 1 30,1 2 1,0 3 0,0-5-1,0 2-23,0-1 0,2 3 0,2 0 1,3 0-36,2 0 1,-1 4-37,3-6 0,5 1 0,0-5 1,9 5 20,5 4 1,2 3-1,0-1 1,2-1-22,4 1 0,-3 2 0,6 2 1,-2 0 36,-3 0 1,3 0 0,-2 0-1,1 0 29,1 0 1,-5 0 0,3 0-26,-3 0 1,-4 2 0,-3 4 0,-6 4 17,-3 5 1,-2 1 0,0 0-11,0 0 1,0 0 0,0 0-1,0 0-67,0 0 1,0-6-1,0 1-86,0 2 1,2-1 0,1 1 0,4-4-165,2-2 0,2-2 0,5-5-7,0 0 1,0 0 0,0 0 180,0 0 0,0 0 0,-1-2 0,-3-1 91,-1-3 1,-6-6 0,6 1 238,1-3 1,-5-2-1,-1 0 1,-5 0 25,-1 0 0,6-6 1,-1 1 298,-1 1 0,-3 8 229,-1 1-526,0 8 0,0-3-184,0 12 1,-5 3-1,0 7-130,1 0 0,2 0 0,2 0 10,0 0 0,0 0 1,2 0-108,4 0 0,-3-2 0,8-3 0,1-4-130,3 0 1,1-5 0,0 3-1,0-3 67,0-2 1,0 0-1,0 0 1,0 0 145,0 0 1,0 0 0,0 0 0,0-2 164,0-3 0,-5 1 0,-1-6 16,3-3 1,-1-1 0,1-2 0,-4-2 90,-2-3 1,-2 3 0,-5-5-1,0-1-70,0-2 0,0 1 0,0-2 0,0 0-5,0 2 0,0-5 0,0 5 0,0 0 170,0 4 1,0-2 0,0 1-48,0 3 0,0 1 13,0 2-197,0 7 0,0 9 0,0 12-23,0 8 0,-5 0 0,-1 6-41,3 3 0,1-2 0,2 3 0,0 4 1,0-2-21,0-4 0,5 3 1,3-5-1,0 3-221,5-2 1,1 1 0,4-7 0,2-1-134,1-2 1,6-4-1,-4-1 1,0-5 13,0 0 1,4-3 0,-4-5 0,2 0 241,4 0 0,-4-5 0,-1-3 0,0 0 12,-5-5 1,1-1-1,-2-2 1,-1-2-35,-2-3 1,-5 1 0,3-7-1,-4 1 886,-2 1 0,-2-4 1,-5 8-1,0 1-154,0 2 0,-2 4 0,-3 2-524,-6 1 1,-3 7 0,-2 1 0,0 5-34,0 3 0,0 7 0,0-1 1,0 3-24,0 2 0,7 0 0,2 2 0,2 2-43,-1 1 1,1 1 0,7-8 0,3-2 55,6-1 1,3 0-1,2 5 1,0-2-8,0-3 1,5 3 0,1-5 0,-3 0-11,-1-4 0,4 2 0,-1-1 0,0-3-65,3-1 1,-7-2 0,5 0-1,-4 0-381,-2 0 0,7 0 12,3 0 1,-2 0 0,-3-2-48,-3-3 0,-2 1 0,-2-7-515,-3-1 1,-1 5-41,-10 2 1,-3 3 1026,-13 2 0,-7-7 0,-2-2 0</inkml:trace>
  <inkml:trace contextRef="#ctx0" brushRef="#br0" timeOffset="4446">4137 202 7708,'-9'-16'715,"4"0"1,10 2-1,6 3-539,3 6 1,2 3 0,0 2 0,1 0-367,-1 0 1,0 0 0,0 0-1874,0 0 2063,-7 0 0,5 7 0,-5 2 0</inkml:trace>
  <inkml:trace contextRef="#ctx0" brushRef="#br0" timeOffset="4625">3656 10 8433,'-16'0'78,"6"0"1291,-1 0 233,7 0-1825,-3 0 0,14 2 0,4 1 223,3 3 0,2 6 0,0-3 0</inkml:trace>
  <inkml:trace contextRef="#ctx0" brushRef="#br0" timeOffset="6851">289 1597 6962,'0'-16'-210,"-2"2"527,-3 3 1,3-3 0,-3 3 211,3-3 1,2 3 264,0 1 0,0-1 1087,0-5-1619,0 7 0,0 4 0,0 10 0,2 6-253,3 3 0,-3 2 1,5 2-1,-2 3-23,1 6 0,4 3 0,-3 2 0,1 0-101,-1 1 1,3-1-1,-3 0 1,1 0-45,-1 0 0,0 0 1,-4 0-1,3-2 52,-3-3 0,-1-4 1,-2-7-1,0 0-5,0 0 0,0 0 58,0 0 177,0-7 1,0-3 0,2-12 0,1-4-2,3-5 1,-1-1-1,-5-2 1,0-1-72,0-3 1,0-6-1,0 1 1,-2-3-31,-3-2 0,3-6 0,-5-1 0,0 0-152,-4 0 0,2 1 0,0 5 0,1-1 43,-1 2 1,3-4 0,-3 11-1,2 0 72,4 4 1,1-2 0,2 1 84,0 3 0,0 1 1,0 2-45,0 0 1,2 1-1,3 5 1,4 3 48,0 0 0,10 5 0,-2-4 0,0 5 14,1 1 1,4 0 0,1 0 0,0 0-43,0 0 0,4 1 0,-4 5-105,2 4 1,-6 5 0,3 1 0,-6 2 0,-4 1-66,-1 3 0,-7-1 0,1-3 0,-3 1 81,-2 3 1,-2-1 0,-3-5 0,-6-2 53,-3-3 1,-8 2-1,1-6 1,0 0-72,-3 0 1,7 0-1,-5-3 1,3 1-209,-3-1 1,10-3 0,-4-1-401,1 0 1,6 0-305,-1 0 1,8 0 971,2 0 0,7 7 0,9 2 0</inkml:trace>
  <inkml:trace contextRef="#ctx0" brushRef="#br0" timeOffset="7307">770 1694 8355,'-16'0'-554,"0"0"1051,0 0 685,0-8-712,7 7 1,2-14-349,7 5 1,2 3 0,1-1-1,4 3 6,2 0 1,2-2 0,5 3-22,0-1 0,0-1 1,0 6-1,0 0-61,0 0 1,0 0-1,0 2 1,-2 4-101,-3 4 0,3 4 1,-5 2-1,0 1-137,-3-1 0,-3 5 0,1 2 0,1 0 81,-1 0 1,-3-1 0,-1-6 0,0 0 208,0 0 0,0-5 0,-1-2 332,-5-2-185,4-2 1,-3-7-1,9-3-141,1-6 0,2-3 1,-2-2-1,4 0-81,0 0 0,4-2 0,-6-2 0,0-1-333,0 1 0,4-3 0,-4 2-42,2 1 0,-4 4 0,4 4-1442,-2 1 774,6 8 0,-10 1 1019,8 7 0,-7 8 0,3-5 0</inkml:trace>
  <inkml:trace contextRef="#ctx0" brushRef="#br0" timeOffset="7768">1203 1758 8355,'7'-9'387,"-5"2"1,12 7 0,-5 1 0,2 3 10,-1 1 1,-4 1 0,4-5-514,3 5 0,1-4 0,2 3 0,0-3-22,0-2 1,6 0-1,-1 0 1,-1 0-19,-3 0 1,-1 0-1,2-2 7,4-3 0,-5-3 0,3-4 0,-6 3 207,-3 2 1,-7-5 0,1 1 148,-3-3 0,-9 3 0,-4 2 0,-3 0-31,-2 0 1,-6 6-1,-1-3 1,0 4 68,0 2 0,-4 0 0,4 0 0,0 2-49,0 4 1,1 1 0,6 5 0,0-1-111,0 1 1,2-3 0,1 2-1,4 3-84,2 6 1,2-2-1,5 3 1,0-3 10,0-2 1,2-5 0,3-1 0,6 3-96,3 1 1,2-3 0,0-1 0,2 1-132,3-2 1,-1-2 0,7-7 0,-1 0-127,-1 0 1,6 0 0,-5 0 0,3 0-131,-3 0 0,3 0 0,-6-2-659,2-3 1,-5 3 1126,1-3 0,-3 3 0,-2 2 0</inkml:trace>
  <inkml:trace contextRef="#ctx0" brushRef="#br0" timeOffset="8385">2197 1710 8355,'0'-9'65,"0"-6"0,-2 8 0,-1-5 84,-3 1 0,-4 6 0,3-4 53,-2 2 0,-2 1 0,-5 5 0,0-3 16,0-1 1,0-1-1,-2 6 1,-2 0 51,-1 0 0,-2 0 0,3 0 0,-3 2-9,-2 4 1,6 1 0,-3 5 0,4-1-168,2 1 1,2 3 0,3 2 0,4 3 50,0 1 1,5 1 0,-3-6 0,5 0-219,5 0 0,4 0 0,9 0 0,2 0-87,1 0 0,8-5 1,-4-2-1,1-1-151,1 1 1,0-5-1,5 1 1,-2-3 64,-3-2 0,1-2 0,-6-1 0,-3-4 62,-1-2 0,-2-2 1,-2-5 94,-3 0 0,-4 0 1,-7-2-1,0-2 124,0-1 0,-7 0 0,-4 5 1,-3 0 63,-2 0 1,0 0-1,-2 1 1,-1 5-353,-3 4 0,1 4 1,5 2-692,0 0 1,2 2 548,3 4 1,4-3 394,7 8 0,14 0 0,4 5 0</inkml:trace>
  <inkml:trace contextRef="#ctx0" brushRef="#br0" timeOffset="8776">2277 1726 8355,'-9'-7'-193,"2"5"1,2-7 358,0 3 0,-1 3 0,8-6 31,3 2 0,-1-4 0,7 6 0,-1-1-76,-1-1 0,5 6 0,-3-5 0,3 3 38,2-3 0,0 5 0,1-5 1,0 4-46,5 2 1,-4 0 0,3 2-162,-3 4 0,-4 2 1,-2 8-1,-3 1-42,-2-1 1,-1 1-1,-6 3 1,0 1-32,0-1 0,0-2 0,0-2 0,0 0 1,0 0 1,0-5 459,0-1-94,0-6 1,7 1 0,2-10 16,0-6 0,5-3 0,-5-2 0,2 0-34,-1 0 1,-1 0 0,4-2 0,-3-2-219,3-1 1,-4-6 0,1 6 0,1 1-551,-2 2 0,5 4 0,-5 2-1562,0 1 2100,5 7 0,-5 4 0,7 9 0</inkml:trace>
  <inkml:trace contextRef="#ctx0" brushRef="#br0" timeOffset="9436">3239 1742 8328,'-10'-11'253,"-1"0"198,-1-1 0,-3-1 1,-1 1-1,0 1 154,0-1 0,0 5 0,0-1 0,0 3-329,0 0 0,-5-1 0,-1 6 0,3 0-168,1 0 0,2 0 0,0 0 0,2 2-33,3 4-1,-3 2 1,5 8 0,-2 2-97,0 4 0,8-3 0,-3 6 0,5-2-106,1-3 0,0 3 0,1-1 0,5-3-50,4-1 0,5-2 1,1-2-1,2-1-8,3-3 1,-1-4-1,4 3 1,1-2-117,0-4 0,-3-1 1,3-2-1,-2-2 218,-4-3 0,5-2 0,-3-6 1,-1 3 175,-3-3 1,-6-1-1,-2-2 1,0-2 353,0-3 1,-6 1 0,3-7 0,-4-1-237,-2-2 0,0-2 0,0-1 0,0 1-103,0 0 1,0-5-1,0 1 1,0 4-83,0 4 0,-6 8 1,-1-1-72,-2 3 1,4 9-15,-6 4 1,8 5 0,-5 5 0,3 6 54,0 3 0,-1 4 1,6 1-1,0 5 31,0 0 0,0 9 0,2 4 1,2-1-42,1-3 0,6 0 1,-4-1-1,0 0-91,0 0 1,4-6-1,-4-1 1,2-1-276,3-5 0,-3 4 0,2-1 1,1-4 27,3-6 0,-5 0 0,1-4 0,2-1-970,1 0 1,2-2 1322,0-5 0,0 7 0,0 2 0</inkml:trace>
  <inkml:trace contextRef="#ctx0" brushRef="#br0" timeOffset="10119">3608 1758 8503,'0'-11'1268,"0"0"-1031,0 8 1,7-4-1,4 7-25,3 0 0,2 0 0,0 1-328,0 5 1,0-4 0,0 3 0,1-3-134,-1-2 0,0 0 0,0 0 0,0 0-103,0 0 1,-6 0-1,1 0 378,2 0 1,-1-2-1,-1-3 188,-6-6 0,-3-3 1,-4-2 86,-3 0 0,-4-1 1,-9 3-1,-2 2 47,-1 1 0,-6 8 1,4-5-1,0 3 52,0 0 0,-4-1 1,4 8-224,-2 3 1,2 4-1,0 7 1,7 2-78,1 4 1,8-5-1,2 7 1,3-3-67,2 0 1,2 6 0,3-4-1,6 0-123,3 1 0,8-1 0,1-4 0,2 3-111,3-3 0,2-3 0,3-3 0,-1-2-36,0 1 1,0-5 0,0-2 0,0-3-120,0-2 1,0 0-1,0 0 1,0 0 239,0 0 1,-1-2 0,-3-1 0,-5-4 239,-5-2 1,5-2 0,-10-5 0,-3 0 164,-1 0 1,-3 0-1,-6-2 1,0-1-162,0-3 1,0 1 0,0 3-1,-2-2-98,-4-1 1,5 5 0,-5 5-159,5-1 1,1 3 0,1 0-27,5 2 0,3 2 1,7 3-1,1-2 73,5-1 1,-4 0 0,5 5-1,-2 0 141,1 0 0,1 0 0,-4 1 0,3 3 81,-3 1 1,-3 8 0,-3-3 0,-4 5-60,-2 1 1,4 0-1,-6 0 1,-2 2-37,-1 3 1,-2-3 0,0 3-1,0-1-90,0 1 1,0-3 0,0 3 0,2-3-186,3-2 1,-3 0-1,5-2 1,-1-1-51,-1-2 0,6-6 0,-4 4 0,2-2-292,3-3 1,-3 3 569,2-2 0,-1 0 0,6-5 0</inkml:trace>
  <inkml:trace contextRef="#ctx0" brushRef="#br0" timeOffset="10335">4907 1726 8352,'5'-11'46,"1"0"1,6 8 252,-1-3 0,-2 5 955,2 1-1423,-1 0 1,-1 1-710,-4 5 0,-8-3 878,-2 8 0,-8 0 0,4 5 0</inkml:trace>
  <inkml:trace contextRef="#ctx0" brushRef="#br0" timeOffset="10501">4971 1950 11237,'11'0'2462,"0"0"-4166,-1 0 1704,-1 0 0,-2 7 0,-7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0.8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65 166 8263,'-2'-14'-41,"-3"3"0,3-3 0,-5 3 571,0-3 1,5 3-1,-5 1 153,0-3 1,5 4 0,-5-1 110,0-3 0,5 4-3,-3-1 1,3 4-628,2-4 1,2 13 0,1 2 0,4 10-16,2 6 1,-5-1 0,3 6 0,-2 3-141,1 1 1,-1 2 0,-3-1-1,1-3-215,3-1 1,-1-2 0,-5 3-1,0-3 14,0-2 1,0-1-1,0-6 1,0 0-484,0 0 0,0 0 1,0 0-2386,0 0 2133,0-7 927,0-2 0,0-7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1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191 205 8378,'0'-16'1049,"2"7"-505,3 4 1,-3 5-61,3 5 1,-3-1 0,-4 5-373,-3-2 1,1-2-1,-6-5 1,-3 2-251,-1 3 1,3-3 0,1 3-1,-3-3 117,-1-2 1,-2-2-1,0-1 1,0-4-108,0-2 1,1 4 0,5-6 0,3-2 14,0-1 1,5-2-1,-4 0 1,6-2 12,6-3 1,-3 8-1,8-3 1,3 2 61,6 0 0,3 5 0,5 4 0,-3 1 91,-1-1 1,2 3-1,-3-2 1,1 6 431,-1 3 1,4 8 0,-4-1 0,-2 6-270,-3 4 0,1 6 1,-10-1-1,0 3-59,-3 2 1,-5 0 0,-1 2 0,-1 2-238,-5 1 1,-3-1-1,-7-8 1,0-3-179,0-2 0,-5-1 1,-2-6-1,0 0 136,-1 0 0,1-2 0,4-3 1,-3-4-383,3 0 0,1-5 288,2 3 1,2-5-1,3-5-2,6-6 1,5-3 380,5-2 0,-2 5 0,8 2 0,2 2 0,1 2 33,2-2 0,0 5 0,0-3 1,0 3 288,0 2 0,2 5 0,1 2 1,5 0-394,1 1 0,-4-1 1,6-4-1,-1 4-305,-1 2 1,6-5 0,-6 3 0,1-2-909,1 1 0,-7 1 0,1-4 1121,-3 3 0,5-1 0,2-5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1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15 8355,'10'-6'1244,"1"1"0,-6 1 0,4 10-930,-2 5 1,-1 3-1,-6 2 1,-2 0-517,-4 0 0,3 0 0,-8 0-384,-1 0 0,3-2 1,0-1-1,2-3 1,1 1 585,-1-2 0,6 5 0,-7-5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3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16 8355,'11'0'0,"-2"-1"570,-2-5-247,-2 4 1,-7-5 0,-3 7 0,-6 0 0,-3 0-242,-2 0 0,-5 0 0,-1 0 0,3 0-114,1 0 0,-4 0 0,1 0 0,1 0-65,3 0 1,0 0 0,1 0 78,0 0 160,0 0 0,7 2 64,4 3 1,3-1-41,2 7 1,0-1 0,0 6-118,0 1 0,0-7 1,0 1-1,0 1-38,0 3 0,0-5 0,0 1 0,-1 1-98,-5 3 1,4 1 0,-3 0 48,3 0 0,2 0-172,0 0 1,2-2 0,2-1 150,1-3 0,7-6 0,1 1 1,5-3 19,3-2 0,2 0 0,-1 0 0,3 0 66,0 0 0,5 5 0,-3 1 0,1-3 97,-1-1 1,1 0-1,-6 1 1,-3 5-29,-1 0 1,-2 3 0,-2 5-1,-3 0-86,-6 0 1,-3 0 0,-2 0 0,0 0-56,0 0 0,-9 0 0,-5 0 0,-6-1 119,1-5 0,-6 3 0,0-6-64,0 2 0,-5-6 0,3 3 0,-3-4 0,-1-2 16,5 0 0,-3 0 1,8 0-1,1-2-72,2-4 1,4 3 0,2-6-354,1 2 0,9-6 1,2 4-642,9 1 1,7-1 1039,6 3 0,2 5 0,9-7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3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33 8355,'-2'-15'182,"-3"5"0,-4 2 0,-7 10 423,0 4 1,5-3-1,1 8 1,-1 1-1,0 1-114,1-3 0,4 5 0,-3-5-1251,2 5 1,0-1 0,4-2-1507,-3-1 2266,1 0 0,12-2 0,2-2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4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0 144 7953,'0'-16'1610,"0"6"-969,0-1 0,0 0-306,0-5 0,0 0 1,2 2-140,3 3 1,-1-1 0,6 5 0,3 0-75,1-1 0,2 3 1,0 5-1,0 0 87,0 0 1,0 0-1,0 0-147,0 0 1,0 7 0,0 4 0,0 3 0,1 2 4,-1 0 0,-8 2 1,-2 2-1,-4 3-401,-2 2 0,-8-6 1,-2 3-1,-4-4-125,-3-2 0,1 0 0,0 0 0,0-2 5,0-3 1,0 1 0,0-7-502,0-1 1013,7 5 1,4-7 0,10 3 423,6-3 0,9-2 0,1 0 0,-1 0-49,-3 0 1,1 0-1,2 0 1,1 0-113,-1 0 0,3 2 0,-2 1 1,-1 4-154,-2 2 0,-2 2 1,0 5-1,0 0-196,0 0 0,-2 0 0,-1 2 1,-4 1-141,-2 3 1,-2-1 0,-5-3 0,0 2-58,0 1 0,-7-5 0,-4-5 0,-3-1 130,-2-1 1,-5 4-1,-3-6 1,1 0 80,0 0 0,0-2 0,3-5 0,-1 0-4,1 0 0,2 0 0,2-1-370,0-5 0,7 3-225,4-8 1,3 0 0,4-3-11,3 3 623,12 4 0,7 0 0,9-2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4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39 8463,'5'-10'556,"0"-1"0,8 7 0,-4-3 18,0 0 1,3 7 0,-7 0 0,-1 9-236,-2 5 1,-2 2 0,-2 0 0,-2 0-264,-1 0 1,-6 6-1,4-1 1,0 0-738,0 3 0,0-7 0,3 5-379,-1-4 0,0-2 0,5 0-1005,0 0 2045,0-7 0,-8 5 0,0-5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4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72 8509,'0'-16'1030,"0"0"-466,0 0 1,0 5 406,0 1 1,0 8-541,0 2 1,0 7-1,0 9 1,0 0-229,0 0 1,0 7 0,2 2 0,1 2-172,3 0 1,4-1 0,-3 6 0,0 0-223,1 1 0,-1-7 1,-4 1-1,3 0-217,-3-2 1,-1-2-1,-2-5 1,2-1-788,3-1 1,-3 4 0,5-9 1193,0 3 0,-5-5 0,5-2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5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72 8355,'-6'-10'1108,"1"-1"-518,0 0 0,5 0 930,0 1-880,0-1 0,5 4 0,0 7 0,-1 9-360,-2 5 0,-2 8 0,0 1 1,0 0-170,0 0 0,0 5 0,0-1 0,0 4-214,0 1 0,1 0 0,3-2 1,1-2-260,-1-1 1,-2-2 0,-2 2 0,0-4-495,0 0 0,1-5 0,3 3-2025,1-3 2881,8-2 0,-4 7 0,7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5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7 8355,'8'-7'1768,"0"7"1,-8 0-1428,0 9 1,0 5-1,0 2 1,0 0-234,0 0 1,-2 6-1,-2-1 1,-3-1-531,-2-3 0,4 0 1,-4-1-1,2 0-564,3 0 0,2-6 0,2 1 986,0 1 0,0-4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1:56.5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338 209 8355,'-7'-16'882,"5"7"0,-7-3 608,3 6-1158,5 1 0,-6 7 0,7 3-110,0 6 1,0 3 0,0 2 0,0 2-130,0 3 1,0-1-1,0 7 1,0 1-173,0 2 1,0-3-1,0 0 1,0 0-187,0-3 1,0 5 0,0-8 0,0-1-112,0-2 0,0-2 0,0 0 123,0 0 0,0-5 0,1-3-2175,5 0 2428,-5-3 0,7-12 0,-8-2 0</inkml:trace>
  <inkml:trace contextRef="#ctx0" brushRef="#br0" timeOffset="571">113 353 8364,'-5'-10'0,"-2"1"118,-2 2 0,5-1 0,-3 5 125,0-2 1,0-3 0,-6 5-157,3-2 0,4-3 1,-3 3 8,2-6 0,-3 2 0,4-1 0,3-3 86,1-1 1,2-4-1,0-1-44,0-3 1,0 1 0,0 5-1,2 0-185,3 0 1,4 0 0,7 1 0,0 3-2,0 1 1,5 6 0,3-4 0,-1 0 135,0 0 1,5 6 0,-1-3 0,3 5 84,3 1 1,-3 0-1,-2 1 1,-3 3-97,-2 1 1,4 13 0,-5 0 0,-3 5-9,-1 6 0,-7 1 0,-2 4 1,-2 1-277,-4 3 0,-1 1 0,-4-3 0,-5 1-77,-9-1 1,0-3 0,-7 0 0,1-3 248,1-3 1,-7 3-1,3-5 1,-2 0 53,0-4 1,2-3-1,-1-4 1,2-1-44,1-3 0,5-4 0,-3 3 0,5 0-102,5-1 1,-3-4 65,3 1 122,4-3 1,2-2 0,10 0 9,6 0 1,3-2 0,2-1 0,0-3 27,0 3 0,2 1 0,2 0 0,3-1-3,2-3 1,2 1-1,5 5 1,0 0-154,0 0 0,0-5 0,0-1 1,0 3-152,0 1 1,-2 2 0,-3-2 0,-4-1-851,0-3 1,-10 1 0,3 5 1056,-2 0 0,-7 0 0,0 0 0</inkml:trace>
  <inkml:trace contextRef="#ctx0" brushRef="#br0" timeOffset="1067">771 434 8355,'-8'-17'586,"7"9"1,-6-7-37,7 5 0,-2-3 632,-4 2-449,5-3 0,-6 14-574,7 0 0,1 2 0,3 9 0,1 1-127,-1 2 0,-1 2 1,1 0-1,1 1-89,-1-1 1,-1 5-1,1 0 1,1-1-131,-1-2 1,-1-2 0,1 0-159,1 0 1,1 0 177,-6 0 190,0-7 28,0-2 1,0-20-32,0-3 0,-2-3 0,-2 1 1,-1-2-32,1-1 0,3-6 0,1 4 0,0 0-174,0 0 0,0-4 0,1 6 11,5 1 1,3 4 0,7 4 0,0 3 197,0 2 1,0 1-1,0 4 1,2-1 144,3-2 1,-3-1 0,3 8 0,-3 3-185,-2 6 1,0 3 0,0 2 0,-2 0 36,-3 0 1,2 2 0,-8 2 0,-2 1-281,-1-1 1,4-1-1,-1 1 1,-1 1-124,-3-1 1,-1-2 0,0-2 0,0 0-120,0 0 0,0-5 0,0-1 500,0 3 0,0 1 0,0 2 0</inkml:trace>
  <inkml:trace contextRef="#ctx0" brushRef="#br0" timeOffset="1642">1620 401 8355,'0'-10'271,"0"-1"0,-1 0 0,-5-3 334,-4 3 0,-6-1-357,-6 7 1,3-1-1,-6 6 1,2 0-95,3 0 1,2 0 0,2 2 0,0 3-37,0 6 1,5 2 0,1 1-1,-1 0-161,2 4 1,-3 1 0,6-2 0,3-1-147,1 0 0,2 0 1,0 0-1,2 0-95,3 0 1,4-2 0,7-2 0,2-3 41,3-2 1,-1 4 0,6-5-1,1-3 47,-2-1 0,4-2 0,-6 0 0,0 0 115,0 0 1,4-7-1,-6-2 1,-1-2 166,-2 0 1,-2 1 0,0-6 0,-2 0 258,-3 0 1,-2 0 0,-6 0-1,2-2-133,-1-4 0,-2 5 0,-4-5 1,-3 4-137,-6 2 0,-3 6 0,-2 1 0,-2 2-537,-3 3 0,3 2 0,-5 2 1,1 0-1067,1 0 1526,-1 0 0,-1 7 0,-2 2 0</inkml:trace>
  <inkml:trace contextRef="#ctx0" brushRef="#br0" timeOffset="2303">1925 273 8227,'-2'-9'719,"-3"4"0,3 1-309,-3-1 0,5 3-321,5-3 0,-1 1 0,6 1-107,3-3 0,1 1 0,2 5-51,0 0 0,-1 7 1,-3 2-1,-3 2-16,-2-1 0,4 1 0,-4 5 1,0 2-77,0 3 1,-2-3 0,-5 5 0,0-1-31,0-1 1,0 2 0,0-3 138,0 1 0,0 1 0,-1-8 406,-5-3-219,5-4 1,-5-7 0,10-2-1,3-3 97,2-6 1,0-3 0,3-2 0,-1 0-98,1 0 0,-3-6 0,2 1 1,1-1-166,3-1 0,-1 5 0,-2-3 0,-1 3-496,2 2 0,1 0-386,2 0 0,-5 7 424,-1 4 1,-6 5-1,1 5 488,-3 6 0,-9 3 0,-2 2 0</inkml:trace>
  <inkml:trace contextRef="#ctx0" brushRef="#br0" timeOffset="3372">2743 450 7918,'0'-9'-875,"-2"-4"0,-3 6 1030,-6-2 1,-3 6 0,-2-5-1,0 3-9,0 0 0,0-6 0,-2 6 1,-2 1 532,-1 2 0,-6-3 0,6 0 0,-1 1-65,-1 2 1,5 2-1,-3 0-464,3 0 1,2 7 0,0 4-119,0 3 1,7 8 0,4-1 0,3-1-33,2-2 1,0-2 0,0 0 0,2 0-299,3 0 1,4 0 0,7 0 0,0-2-22,0-3 1,6 1 0,-1-6 0,0-3 160,3-1 1,-7-2-1,5 0 1,-4 0 17,-2 0 1,0-5-1,0-3 1,-2 0 232,-3-5 0,1-1 0,-5-4 0,0-2 173,0-1 0,1-2 1,-5 1-1,3-2-34,-3-1 0,-1-6 1,-2 5-1,0-5-154,0-1 0,0-5 1,0 1-1,0 4 32,0 4 1,0 8 0,0-1 0,0 3 144,0 2 1,0 5-206,0 0 1,-2 8 0,-1-1-22,-3 8 1,1 5 0,5 9 0,0 1 75,0 2 1,0 8-1,0-4 1,0 2-64,0-1 1,2 1-1,3 5 1,6-2-29,3-3 1,2 3 0,0-5 0,0 0-197,0-3 0,0 1 1,0-2-1,0-1-74,0-2 1,6-4 0,-1-2-1,0-3 21,3-2 0,-5-1 0,6-6 0,0 0 8,0 0 0,-5 0 0,1 0 1,-3-2 119,-2-3 0,0 1 0,-2-7 0,-1-1 226,-3-2 0,-6-2 0,3 0 0,-2 0 66,1 0 0,-1-6 0,-7 1 0,-3 1 54,-6 2 0,-3 2 0,-2 0-108,0 0 0,0 7 0,0 4 0,0 3-15,0 2 0,1 2 1,3 3-55,1 6 0,2 3 1,-1 2-1,3 2-3,-1 4 0,7-5 0,-5 5 1,6-4-89,6-2 1,-3 5 0,8 0-1,1-3-91,3-5 0,6 1 0,0-3 0,1 1-106,1-1 0,0-4 1,6-5-1,-3 1-34,3 3 1,-4-1 0,0-5-1,-2 0 165,-4 0 0,5-5 0,-3-3 180,-1 0 0,-3-3 0,-2-5 0,-5 0 123,-4 0 0,1 0 0,-2-2 0,-1-2-139,-2-1 0,-2-2 1,0 3-1,0-1-43,0 1 1,0 8 0,0 1-234,0-1 0,1-1 179,5 2 1,3 4 0,7 7 0,0 0 80,0 0 0,0 0 1,1 0-1,3 0 8,1 0 0,1 0 1,-6 0-1,0 2 87,0 3 1,-5 4-1,-2 7 1,-1 0-71,1 0 1,-5 0-1,1 0 1,-3 1 29,-2-1 0,0 0 0,0 1 0,0 3-64,0 1 0,0 1 1,0-6-30,0 0 1,5-5 0,3-3 0,-1 1-250,0 0 0,5-5 0,-1 3 1,3-2-383,2 1 0,0-1 1,0-5-1,0 0-1924,0 0 2540,0 0 0,0 0 0,0 0 0</inkml:trace>
  <inkml:trace contextRef="#ctx0" brushRef="#br0" timeOffset="3541">4154 369 8110,'14'-10'-224,"-3"-1"1,3 7-509,-3-1 732,-4 3 0,7 2 0,-5 0 0</inkml:trace>
  <inkml:trace contextRef="#ctx0" brushRef="#br0" timeOffset="3709">4234 610 8146,'9'-7'0,"5"5"773,-3-3 1,2 1 0,-1 1-1674,-1-3 900,-8 1 0,12 12 0,-7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5.8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49 105 8479,'0'-16'665,"0"0"1,0 0 661,0 0 1,0 0 390,0 0-1464,0 7 0,-6 9 1,-1 11-1,0 3-138,0 2 0,2 0 0,3 2 0,-2 2-170,-1 1 1,0 7-1,5-1 1,0 2 70,0-3 1,7 5-1,3-6 1,5 0-403,1-4 0,5-3 0,2-2 0,0 0-103,1 0 0,2-7 1,-2-2-1,0-2 14,5 1 1,-4-1 0,0-5-1,-2-2 313,-3-3 0,-3 1 0,-2-6 1,-3-3 136,-1-1 1,-8-2 0,5 0 0,-3-2 387,0-3 1,1 3 0,-5-5 434,5-1 0,-5 7 1,5-5-8,-4 4 1,-2 11-584,0 7 1,0 7-1,0 10-136,0-1 0,0 5 1,0 2-1,0 2 0,0 2-8,0-2 0,0 5 0,0-5 1,0 2-320,0-1 1,0-1-1,0 2 1,0-4-604,0 0 0,0-5 0,0 4-1133,0-5 0,7-1 1990,3 0 0,5-7 0,1-1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6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34 8355,'6'-16'292,"-1"0"0,6 14 1,-6 8 523,-1 6 0,-3 4 0,-1 0 0,0 2 0,-1 2-828,-5 1 1,3 0 0,-8-5 0,-1 0-1250,-3 0 0,-1 6 0,0-1 1261,0-1 0,0-2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6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321 225 8419,'9'-7'0,"-4"-3"0,-1-5 0,-1-1 272,3 0 1,-1 6-1,-5-3 1,0-3 72,0-4 1,-2 4 0,-3 6-1,-6-1-120,-3 2 0,-9-3 0,-2 6 1,-2 3-16,1 1 1,1 2 0,-4 0 0,4 2-52,2 3 1,2 4 0,6 7 0,3 0-84,1 0 1,8 0 0,-1 2 0,6 2-67,3 1 0,13 6 1,0-4-1,3 2-8,2 3 1,6-3 0,-2 2-1,3 0-78,2-2 1,-5 5 0,-2-3-80,-2 3 0,-2-3 0,-5-2 0,-2 0 0,-3-2-50,-6 0 0,-3 4 0,-2-6 0,-2-1-38,-3-3 1,-6-6 0,-8-2 0,-4 0 135,-2 0 0,-7-6 0,-6 3 279,3-5-106,1-1 172,2 0 0,1-5 1,5-2-1,4 0 0,4-2 1,4 0-1,4-3 168,4-3 0,6-1 1,6 0-1,4-2-271,4-3 0,10 3 0,2-3-277,5 3 133,1 2-21,0 0 1,5-2-1,2-1 1,1-3-1,-1 3 1,-4 1-28,-1 2 0,-2-2 0,-1-2 0,-5-3 37,-4-2 1,-10 0 0,-3-3 0,-4 1 184,-6-1 0,-6 3 0,-11-2 0,-5 0 75,-9 2 1,-1 2-1,-4 7 1,1 0-355,-1 0 1,3 7-1,-3 4 1,3 3-685,2 2 1,0 2 0,0 3 0,1 6-1664,5 3 2461,-5 2 0,14 0 0,-7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02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17 8355,'-8'0'1448,"-5"-2"-80,8-4-293,-8 5-401,12-7-565,-7 8 0,10 0-259,4 0 0,2 0 1,10 0-1,2 0 143,1 0 1,2 0 0,-1 0 0,3 0-202,0 0 1,5 0 0,-3 0 0,1 0 141,-1 0 0,3 0 0,-5 0 0,2 0 140,0 0 1,-8 0 0,3 0 110,-5 0 1,-8 2 0,-3 4-25,-5 4 1,-2 5 0,-3 1 0,-3 0-4,-2 0 0,-2 0 1,-5 0-1,2 0-45,3 0 1,-1 7-1,5 2 1,0 2-75,0-1 1,-4-4 0,5 3-1,1 0 4,-2 0 1,5-6-1,-5 4-33,0 0 0,3-5 0,-5 4 0,2-4 0,2-2-4,-2 0 1,5-6-1,-5-1 1,2 0-668,-1 0 1,1-4-2235,5 6 563,0-7 2332,0 3 0,7-7 0,2 0 0</inkml:trace>
  <inkml:trace contextRef="#ctx0" brushRef="#br0" timeOffset="197">706 514 8753,'9'7'1250,"-4"3"1,-3 5-975,-2 1 1,0 2-1,-2 1 1,-3 3-542,-6-3 1,-3 1-1,-2-1 1,2 3-1749,3-3 2013,-3-1 0,-2 5 0,-9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16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 8719,'7'-16'609,"4"0"1,3 7-1,2 3 1,-2 3 286,-3-2 1,3 3-730,-3-4 0,-2 10 0,0 3 0,-2 2-167,-4 3 0,-1 3 0,-2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16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9667,'11'0'4102,"0"0"-3660,1 0 1,-3 0-2235,2 0-244,-8 0 2036,4 0 0,-7 8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15.0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369 466 8200,'-5'-16'188,"0"0"0,-2 5 1,1 0-1,-3-1 157,0-2 0,-5 5 0,2 2 0,-6 1 19,-4 1 0,-1 0 0,4 5 0,-5 0-37,0 0 1,2 1 0,-3 5 0,2 4-117,3 5 1,3 3 0,1 1 0,0 4-147,0 2 1,7-3-1,3 3 1,5 0-111,1-1 1,1-4 0,6 3 0,8-1-130,4-1 0,10 0 1,-3-6-1,5-3-165,1-1 1,0-8 0,2 3-1,1-5 86,3-1 0,-3 0 1,-6-1-1,-2-3 127,1-1 0,-3-8 0,-2 3 0,-3-5 128,-6-1 0,-3-5 0,0-2 1,-6-2 73,-3-4 0,-4-1 0,-3-2 0,-8 2-161,-7 3 0,1-2 0,-6 8 0,2 3-179,3 6 1,-3-1 0,2 8-1,1 1-366,2 3 0,8 1-162,-1 0 0,9 5 792,2 0 0,14 8 0,11-4 0</inkml:trace>
  <inkml:trace contextRef="#ctx0" brushRef="#br0" timeOffset="366">626 418 8057,'-9'-7'-1156,"0"3"1886,4-7 0,3 6 0,-3-6 316,3-1 1,2 3-797,0-2 0,7 8 0,4-3 1,3 5-36,2 1 0,2 0 1,1 0-1,4 0-383,2 0 0,-5 1 0,1 3 0,-3 3-122,-2 2 1,0 3 0,0 8 0,-1 1-78,-5-1 0,-3 3 0,-7 0 0,0 1 10,0-1 1,0-2 0,-1-5 0,-3 0-149,-1 0 1222,-1 0-259,6-7 0,2-4 1,4-10-34,4-6 1,4-3 0,2-4 0,1-1-72,-1-3 1,0 1-1,0 3 1,1-1-361,5-3 1,-4-5 0,3 4 0,-3 0-216,-2 0 1,-5 2 0,-1 5-1718,3 0-694,-6 7 2632,0 2 0,-7 7 0</inkml:trace>
  <inkml:trace contextRef="#ctx0" brushRef="#br0" timeOffset="1441">1476 466 8243,'16'0'0,"0"0"-122,0 0 1,-5-5-1,-1-1 1,1 1 472,-2-2 0,0 5 0,-6-5-171,3 0 1,-3 3-1,-8-5 1,-6 2 80,-3 4 1,-2-5-1,-2 1 1,-2 0 57,-1 0 0,-7 2 0,3 5 0,-2 0 52,0 0 0,6 0 0,-4 0 0,2 1-201,3 5 1,2 3 0,4 7 0,2 2-78,1 3 0,7-1 0,-1 5 1,3-1-228,2 1 0,0-5 0,2 3 1,3-1-26,6-1 1,3 0 0,4-6 0,2-3-121,1-1 0,8-6 0,-4 4 1,1-2-123,1-3 1,-2-3-1,3-1 1,-3-1 262,-1-5 1,2-1 0,-4-7 0,-3 0 325,-1-4 1,-2-4-1,0 1 1,-2-4-80,-3 0 1,-2-10 0,-5 1 0,1-4 445,-2-1 0,-1-11 0,0 2 0,2 0-300,1 3 1,0 1-1,-5 7 1,0 3-12,0 5 0,-5 6 1,0 7-1,-1 2-43,-1 3 0,4 4-157,-8 7 1,2 7 0,-2 5 0,6 8 40,3 7 1,0 3 0,-1 2 0,-3 0-71,3 0 0,1 6 0,2 1 0,2 0-103,3 0 0,-3 4 1,5-6-1,-2 1-80,1 1 1,6-7-1,-1 2 1,1-7-162,-1-4 1,5 4-1,-2-6 1,6-1 33,0-3 1,3-6 0,0-2 0,2-2 50,3-3 0,3-2 0,-1-2 1,-2-2 214,-1-4 1,0 3 0,3-8-1,-1-1 135,-3-3 1,-4-8 0,3-3 0,-2-5-56,-3-1 0,-4-5 1,-6-1-1,-4 3 205,-5 1 1,-1 2 0,0 1-1,-3 5 7,-8 4 1,0 6 0,-12 6 0,2 4-148,0 5 0,-8 1 0,4 1 0,0 5-118,4 4 1,3 10 0,2 3 0,2 2 0,3 4 1,-2-5 0,8 3 0,2 0-18,1-2 1,7 3 0,2-4 0,4-1-40,7 0 1,0-2-1,8-5 1,1 0-77,-2 0 0,5-5 1,-3-2-1,3-2-84,2-3 1,-5-3 0,-2-1 0,0 0 139,0 0 1,-5 0 0,1 0 0,-3-1 31,-2-5 0,-2-3 1,-3-7-1,-4 0 164,0 0 1,-5-7 0,3-2 0,-3-2-56,-2 1 1,0 1 0,-2-4 0,-2 4-37,-1 2 1,0 2 0,5 5 1,0 0 1,0 0 0,2 1 0,3 5 3,6 4 0,3-1 1,4 2-1,3 1-24,6 3 0,-2 1 0,1 0 1,1 0 11,-2 0 0,5 0 1,-5 1-1,2 5 14,0 4 0,-8 5 0,3 1 0,-6 0-1,-5 0 1,1 5 0,-7 2-1,1 0 0,1 1 1,-5 2-1,3-2 1,-3-1 122,-2 0 0,0-2 0,0-3-124,0 3 1,0-3 0,0 4 0,2-6-115,3-6 1,-2 3 0,8-8-464,2-1 1,1-2-1,2-2-177,0 0 1,0 0 0,0 0 0,0 0 719,0 0 0,0-8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13.0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8355,'0'-10'345,"0"-1"0,0-2 0,0-1 1,0-2 842,0 0 0,0 4 0,0 6-968,0 12 1,2 8-1,1 6 1,3 3-150,-3 2 1,5 3 0,-1 8-21,2 1 1,-4 2 0,4-3-85,-2 1 0,-2 6 1,-5-5-1,0-1 1,0-1 51,0-4 0,0 3 0,-1-10 1,-3 0-125,-1-3 0,-1 1 0,6-2-178,0-1 0,0-8-944,0-1 0,2-7 320,3 1 0,4-5 1,7-5 906,0-6 0,0-3 0,0-2 0</inkml:trace>
  <inkml:trace contextRef="#ctx0" brushRef="#br0" timeOffset="453">497 385 8298,'-16'-7'94,"0"5"0,2-5 0,1 2 781,3-1 0,4 1-510,-4 5 0,6 7 0,-1 4-338,3 3 0,9-3 0,4-2 0,5-1-49,5 1 0,-1-3 0,7 3 0,-1-2-90,-1-4 1,11-1 0,-4-2-1,0 0-210,-3 0 0,1 0 0,-5 0 0,2 0 191,-1 0 0,-8-7 1,0-2-1,-7-2 163,-4 1 0,-2-1 0,-5-5 0,-2 2 47,-3 3 1,-9-3-1,-10 3 1,0-1 73,-5 1 0,-1-2 0,-2 8 0,0 1 114,0 3 0,-6 1 0,1 1 0,1 5 50,2 5 0,2 3 1,0 2-1,2 2-41,3 3 0,4-1 0,7 5 1,2-1-183,3 1 0,4-3 1,7 3-1,0-2-7,0-3 1,12-1-1,6 1 1,5-1-134,6-4 1,1 1-1,4-7 1,2-1-107,1-2 1,7-4 0,-3-2 0,2 0-278,0 0 1,-6 0 0,3 0 0,-5-2-133,-4-4 0,-5 3 0,1-6 0,-6 2-98,-3 3 1,-7-3 0,-2 0 658,-2-2 0,5-2 0,-3-5 0</inkml:trace>
  <inkml:trace contextRef="#ctx0" brushRef="#br0" timeOffset="830">1139 321 8698,'0'-16'0,"-2"1"895,-3 5 1,1-3-1,-5 6-270,2-2 0,2 8 1,5 1-378,0 8 1,0 7 0,0 1 0,0 2-128,0 3 0,0-2 0,1 8 0,5 0-119,4-2 1,-1 0-1,4-6 1,3 3-157,3-3 1,5-1 0,-5-2-1,4 0-173,2 0 0,-3-5 0,4-2 0,3-2-52,1-3 1,-3-3 0,0-1-1,-1 0 135,-1 0 0,0-5 1,-5-2-1,1-2 158,-1-3 0,-4-4 0,-4-4 0,-3-1 132,-2 1 0,-1-5 0,-6 0 1,0-2 78,0 1 1,-2 6 0,-3-1 0,-4 3-201,0 2 1,-5 2-1,3 3 1,-3 5-251,-2 5 1,0 2-190,-1 5 0,9 3 0,2 7-1048,4 0 1562,10 0 0,0 0 0,9 0 0</inkml:trace>
  <inkml:trace contextRef="#ctx0" brushRef="#br0" timeOffset="1462">1956 433 8350,'-7'-16'742,"6"5"24,-5 1-516,4 6 0,2-1 0,2 8 0,2 4-140,1 2 0,9-3 0,1 3 0,4-1-193,1 1 0,3-5 0,0 3 1,2-2-200,4 1 1,1-1 0,0-5 0,-1 0 28,-3 0 1,-4 0 0,3 0 0,-2-2 175,-4-3 1,-6-2 0,-4-6 0,-2 3 186,-3-3 0,-3-1 0,-4-2 0,-6 0 96,-7 0 0,-6 0 0,1 0 1,-6 0 41,-3 0 0,-2 7 1,0 2-1,0 1-25,0 1 0,0 0 0,0 5 0,1 1 180,5 5 1,-3 3-1,8 7 1,1 0-237,2 0 0,4 7 0,3 4 0,6 3-117,3 2 0,2-5 0,2-1 1,3 1-44,6-2 0,9 0 0,5-5 1,3 1-1,6-1 0,7-4 0,-2-4 0,2-3-228,4-2 0,-4-1 0,1-6 1,3 0-88,1 0 1,-3-2-1,-2-4 1,0-4 259,0-5 0,-7-1 0,0-1 1,-8-3 220,-2-1 1,-3-8 0,-5 2 0,0-5-30,0-5 0,-2-4 0,-1-7 0,-4 0-108,-2 0 0,0 1 1,-3 5-1,1 4 109,-2 4 1,-1 4 0,-2 3 58,0 6 1,-2 10 0,-3 6-124,-6 3 1,-3 9 0,0 6 0,1 6-19,3 8 1,4 3 0,-3 2 0,2 2-40,4 4 0,1-3 0,2 6 0,0 0-79,0 0 1,7-5 0,6 3 0,4-2-196,5 1 0,1-6 1,-3-5-1,1-1-400,-1-1 1,3-2-1,-2-6 1,-1-1-656,-3 0 1,1-2 1304,4-3 0,-5 3 0,7-5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19.5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305 129 8355,'11'-5'-17,"0"-2"0,1-2 320,2-4 1,-3 4-1,-2-1 1,-2-3 253,-3-1 1,-3 3-509,-1 1 1,-7 6 0,-5-1 0,-6 1-81,-3-1 1,-8 3-1,2-3-145,-3 3 1,-2 4-1,0 3 1,0 4 85,0 0 1,7 3-1,2-5 1,3 2 0,2 4 49,4 1 1,9 2-1,-1 0 1,5 0 61,1 0 0,7 0 0,3 0 0,6-2 115,6-3 1,3 3 0,7-3 0,2 3-42,3 2 0,-1-5 1,5 0-1,-2 1-94,-3 2 0,-3 2 0,-2 1 0,-5-1-9,-4 0 1,-6 0 0,-5 0 0,-6 0-30,-3 0 0,-9 0 1,-6 0-1,-7 0-3,-6 0 1,-5-2-1,-1-1 1,0-4 53,0-2 0,-2-2 0,1-5 1,-1 0 123,3 0 0,5-2 1,-1-1-1,6-4-93,3-2 0,3-2 0,5-5 0,4 0 84,5 0 1,2 0 0,5 0 0,4 0-233,5 0 1,8-6 0,4 1 0,3 1 3,2 2 0,0 2 0,0 0 0,2 0 49,3 0 0,-3-5 0,4 0 0,-4 1 0,-2 2 1,-7 2 0,-4 0-1,-3 0 197,-2 0 1,-7-5 0,-4-1-80,-3 3 1,-9 3 0,-6 5 0,-5 6-207,-3 3 0,-8-4 1,3 1-1,-3 3-98,3 6 1,-3-1-1,8 8 1,1 0-192,2-2 1,2 5 0,0-3 0,2 3-738,3 2 1163,4 7 0,0-5 0,-2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19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47 8355,'10'-15'1389,"1"5"-1122,-8 3 1,10 5-1,-6-2 206,2-1 1,-5 1 0,1 10-345,-3 4 1,-2 5 0,0 1 0,0 0-306,0 0 1,-6 0-1,-1 0 1,0 0-107,0 0 0,-6 0 0,3-2 0,-3-1-511,3-3 1,1-1-1,5 4 793,-1-3 0,-8 1 0,4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2:01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209 271 8093,'-16'0'-1868,"5"5"1815,0 1 0,6-1 26,-6-5 57,8 0 0,-6 0 7,3 0 1,5-2 201,-5-3 1,-1 1 11,2-6 0,-1 4 0,5-3 0,-3 0 472,-1 1 1,-1 2 179,6-4 0,-5 4-176,0-5 1,-6 6 275,6-6-859,-8 8 1,11 3 0,-5 11-1,2 5-109,0 5 0,-1-1 1,6 6-1,0 3-120,0 1 0,0 6 0,0-1 1,0-1 72,0 2 0,6 0 1,-1-6-1,0-2-47,2-1 1,-5-6 0,5 4 10,0-1 0,-5-3 1,5-7-1,-1-1 159,-1-3 1,2-1-80,-1 2 0,-5-6-31,5-10 0,-5-4 0,-1-9-36,0-3 0,0 1 1,-1-7-1,-5 1-11,-4 1 0,1-11 0,-2 4 0,0-4-89,2-3 1,-3 4 0,5-6 0,0 3 24,0 8 0,1 0 1,4 8-1,-1 1 30,-2-2 1,-1 10 0,6-3-69,0 2 1,0 0 252,0-2 0,2 1 0,2 3 1,3 3-59,2 2 0,1 2 0,6 3 0,2-2 9,3-1 1,-1 0-1,7 5 1,0 0-30,-3 0 1,5 0-1,-8 1 1,1 5-61,1 4 0,-5 5 0,1 1 0,-4 0-113,-5 0 1,-6 0-1,1 0 1,-3 2 89,-2 3 1,0-3 0,-2 3 0,-3-3 46,-6-2 1,-5-2 0,-3-1-1,-3-3-46,3 3 1,-1-6 0,0 0-1,-1-1 11,1-1 1,3 0-1135,1-5 1178,-1 0 0,16 0 0,2 0 0</inkml:trace>
  <inkml:trace contextRef="#ctx0" brushRef="#br0" timeOffset="581">866 351 6877,'-9'-7'580,"-3"3"1,5-4 0,-1-1-289,1 0 1,-5 5-1,1-3 1,-3 2-50,-2-1 1,3 1 0,-1 5 0,-4 0-2,1 0 1,-1 0 0,0 0 0,-2 0-66,-1 0 0,0 2 0,3 1 0,-2 4-61,-1 2 1,1 2 0,8 5 0,3 0 33,2 0 0,-4 6 1,6-1-1,1-1-227,2-3 0,4-1 0,3 0 0,6 0-107,3 1 1,9-7 0,4 1-1,3 0-88,3-3 1,-3 0 0,-2-8 0,-1 0 5,2 0 0,-4 0 1,-1 0-1,0-2 18,-5-4 0,3-2 1,-5-8 211,-2 0 1,-5-6 0,1 1 0,-6 1 261,-3 2 1,-9-3-1,-4 0 1,-3-1-166,-2-1 0,-2 5 0,-1-3 1,-4 3-249,-2 2 0,5 7 0,-3 4 0,1 3 49,1 2 1,5 0-1,5 0-362,-1 0 0,5 7 1,1 4-1,6 1 500,6-1 0,10 3 0,9-5 0</inkml:trace>
  <inkml:trace contextRef="#ctx0" brushRef="#br0" timeOffset="985">1315 319 8355,'0'-11'70,"-2"2"0,-1 1 215,-3-1 1,-6 5-1,1-1 1,-3 1-105,-2-1 1,0 3 0,-2-3 0,-2 3-160,-1 2 0,0 2 1,5 1 146,0 3 0,1 6-169,5-1 1,3 3-1,8 2-62,5 0 0,3 0 1,7-2-1,1-1 27,5-2 0,-4-1 0,5 6 0,-2 0-144,1 0 0,-1 0 0,-3 0 0,0 0 111,-2 1 1,3-7 0,-10 1 138,0 1 0,4 3 0,-8 1 118,-2 0 1,-8-7-1,-6-2 1,-3-2 60,-2 0 1,-5 1-1,-2-6 1,-1 0-53,1 0 0,0 0 0,3 0 1,-3 0-66,-2 0 1,6-6 0,-3-1 0,5 0-451,1 0 0,5-4 0,2 4-552,2-2 0,1 4 0,8-4-135,4 2 1004,10 2 0,9-3 0,7 0 0</inkml:trace>
  <inkml:trace contextRef="#ctx0" brushRef="#br0" timeOffset="1293">1572 191 7700,'0'-23'-738,"0"5"1,0-4 1644,0 5 1,0 1 0,0 0 287,0 0 1,1 5 157,5 0-1066,-4 8 0,5 3 1,-7 10-1,0 6-76,0 6 0,0 1 1,0 5-1,0-1-80,0 2 0,0 1 0,0 2 0,0 0-125,0 0 0,5 0 0,2 0 0,0-1-207,0-5 0,4 5-1,-4-7 1,0 1-272,0-3 1,6-4 0,-4-2-893,0 0 1,0-7-1341,-4-4 2705,-3-3 0,5-2 0,-7 0 0</inkml:trace>
  <inkml:trace contextRef="#ctx0" brushRef="#br0" timeOffset="1480">1524 367 7700,'-16'0'276,"-1"0"1,1 0 1154,0 0 1,7-2-1116,4-3 1,5 3 0,5-3-1,6 3-367,3 2 0,4 0 1,2 0-1,3 0-232,2 0 1,2 0 0,5 0 0,0 0-360,0 0 1,-5 0 0,-2 0 0,0 0 641,-1 0 0,-4-7 0,3-2 0</inkml:trace>
  <inkml:trace contextRef="#ctx0" brushRef="#br0" timeOffset="2052">2293 335 8777,'-2'-14'918,"-3"1"-594,-6 3 1,-3 6 0,-2-1-58,0 3 1,-2-3 0,-1-1 0,-3 3-66,3 1 0,1 4 0,0 1 0,-2 4-85,-1 2 0,0 2 0,5 5 0,1 0-87,5 0 0,-3 6 1,6-1-1,0-1-78,0-3 0,2 5 0,6-1 0,5-1-186,4-2 0,6-2 0,6 0 0,3 0-94,0 0 0,5-2 0,-5-2 0,2-3 138,-1-2 1,-1-1 0,2-6 0,-4 0 141,0 0 0,-5-2 0,2-3 0,-6-6 29,-3-3 0,-2-4 1,1-2 242,-4-1 0,-5-2 0,-1 3 1,0-3-101,0-2 1,-12 4 0,-4-4-1,-2 2-228,0 3 0,-3 4 0,0 3 0,-1 5-122,-1 0 0,5 3 0,-3 5-950,3 0 0,4 2-475,3 3 1651,4-3 0,21 12 0,4-5 0</inkml:trace>
  <inkml:trace contextRef="#ctx0" brushRef="#br0" timeOffset="2468">2422 335 8355,'-17'0'-39,"1"0"111,8-7 1,-5 3 314,8-6 1,-1 4-72,6-4 0,2 1 1,4-2-218,4 6 0,4-2 0,2 1 2,1 3 1,-1 1 0,0 2 0,0 0-438,0 0 0,0 0 294,0 0 0,-2 7 0,-2 4 1,-3 3-6,-2 2 0,4 0 0,-5 0 0,-3 0-73,-1 0 1,3 6 0,1-1 0,-3-1-38,-1-3 1,3-1 0,1 0-164,-3 0 282,-1 1 319,-2-9 0,2-2 0,1-12 36,3-4 1,4-5 0,-3-1 0,1-1-79,-1-5 1,3 4 0,-2-5-1,0 2-340,5-1 1,-4-4 0,0 4 0,0 3-598,0 1 0,-4 2-1053,6 0 1751,-8 7 0,4 9 0,-7 9 0</inkml:trace>
  <inkml:trace contextRef="#ctx0" brushRef="#br0" timeOffset="3569">3095 399 7788,'16'-9'-1418,"0"4"1535,0 3 1,-5-3-1,-1 0 488,3 1-438,1-5 0,-5 5 0,-5-4 133,-8 0 1,-5 1 0,-7 4 0,0-3 25,0 3 1,-5 1-1,-1 2 1,1 0 73,-2 0 0,5-5 0,-5-1 0,1 3-45,1 1 1,0 4 0,5 1 0,1 5-190,5 0 1,-5 3-1,7 5 1,-1 0-164,3 0 0,-1 6 0,2-1 1,1-1-88,2-3 0,4-1 1,4 0-150,4 1 1,5-1 0,1-2 0,1-2 0,3-3 56,1-2 0,6 4 0,-6-6 0,-1-1-259,-2-2 0,3-2 1,1 0-1,-3 0 246,-1 0 0,-2-7 1,0-4-1,0-3 275,0-2 0,-5 0 0,-2-2 1,-2-2 307,-3-1 1,-3-8 0,-1 3 0,0-5-37,0-1 0,0-5 0,0-2 0,0-1-81,0 1 0,-1 2 0,-3 5 0,-1 1-119,1 5 1,2 2 0,2 8 60,0 0-154,-7 8 0,0 2 0,-4 12 0,4 4-136,0 4 0,5 8 0,-5 1 0,2 2 53,-1 3 0,1 3 0,5 1 0,0-2-147,0-3 1,2 3-1,3-3 1,6 3-142,3 2 1,2-5 0,0-2 0,0-2 53,0-3 1,6 3 0,1-4 0,0-3 27,0-3 0,4-4 0,-4 1 1,2-4 73,4-4 0,-5-2 0,1 0 0,-1 0 105,-5 0 1,1-2-1,-1-2 1,1-3 3,-6-2 0,2-1 0,-7-6 0,0-1 455,-4 1 1,-3-5 0,-2-2 0,0-2-128,0-4 1,-2 1-1,-3 1 1,-6 6-144,-3 3 0,0 2 0,0 2-103,-2 3 1,-2 4 0,-9 7-64,6 0 0,3 7 1,4 4-1,1 3 20,2 2 1,8 5 0,-2 1 0,3-1 13,2 2 1,0-3 0,0 5 0,2-2-29,3-3 0,4 3 1,7-2-1,0-3 51,0-6 0,2 3 0,1-6 0,4 0-215,2-4 0,-3-2 0,3 1 0,-2 1-272,-3-1 0,3-4 1,-2-4-1,-1-1 455,-3 1 1,-2-4 0,-3-3 0,-1-3 188,1-2 0,-5 0 1,1-1-1,-3 0-25,0-5 0,1 3 1,-6-8-1,0 0-22,0 2 1,0 0-1,0 6 1,0-3-90,0 3 1,0 6-85,0 3 0,7 4 0,3-3 53,5 2 1,1 2 0,0 5 0,0 0 120,0 0 1,2 2 0,1 1 0,3 4-115,-3 2 1,-6 2-1,-3 5 1,1 0-33,-2 0 1,3 0 0,-6 0 0,-3 0 7,-1 0 1,-2 0 0,0 0 0,0 2 32,0 3 1,6-3 0,-1 4-22,-2-5 0,1 0 1,0-1-114,1 0 0,7-8 1,-3 0-1,2-3-659,0 0 0,-1 1 410,6-6 0,0 0 0,0 0 342,0 0 0,1 0 0,-1 0 0</inkml:trace>
  <inkml:trace contextRef="#ctx0" brushRef="#br0" timeOffset="3734">4458 239 8409,'14'-2'216,"-1"-1"-152,-3-3 0,-4 1 126,4 5-1549,-6 0 1359,3 7 0,-14-5 0,-2 5 0</inkml:trace>
  <inkml:trace contextRef="#ctx0" brushRef="#br0" timeOffset="3910">4490 479 8355,'-7'0'581,"7"0"1432,9 0 1,0 0-1797,1 0 0,-4 0-3328,5 0 3111,-8 0 0,-3 8 0,-9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0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65 8355,'17'-16'579,"-9"0"1,0 5-351,-8 0 1,-8 8-1,-2-3 1,-5 5-138,-1 1 0,-5 0 0,0 0 1,-1 0-59,-1 0 0,0 0 0,-4 0 0,6 0-117,3 0 0,2 1 0,0 3-27,0 1 0,7 2-37,4-1 0,3-3 224,2 8 0,0-6-25,0 6 1,0-6 0,0 6-77,0 2 1,0-5 0,0 3 0,0 2 2,0 1 1,0 2 0,0 0-1,0 0-52,0 0 1,0 0 0,0 0-4,0 0 1,0 0 0,2 0 94,3 0 0,4-7 0,7-2 0,0-1 30,0-1 0,2 0 1,1-5-1,5 0 14,1 0 0,-4 0 1,6 0-1,-1 0 102,-1 0 0,0 2 0,-5 2 0,1 3 2,-1 2 1,-2-4-1,-4 6 1,-2 1-109,-1 2 0,-7 2 0,1 1 0,-3-1-96,-2 0 0,-2-2 1,-3-2-1,-6-1-1,-3 1 0,-4 1 0,-3-1 0,-6-3-66,-3-2 1,-1 4-1,3-6 1,1-1-94,-2-2 1,1-2 0,-1 0 0,5 0-521,0 0 1,3 0-1113,5 0 1829,7 0 0,2-7 0,7-2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0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 10554,'0'16'151,"0"0"0,-1 0 0,-3 0 0,-3 0-531,-2 0 1,4 0 379,-6 0 0,0 0 0,-5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1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16 159 7702,'0'-16'-991,"0"0"1551,0 0 0,6 0 1,-1 0-37,-1 0 0,-3 5 0,-1 0 519,0-1 0,0 3-277,0-2 0,-1 8-620,-5-3 1,5 12-1,-5 4 1,3 4-47,-3 2 0,5 6 0,-5 1 0,4 0 5,2 0 0,0 6 0,0-4 0,2 2-336,4-1 1,-3-6 0,8 3-1,1-2-239,3 1 1,1-1 0,0-5-1,1-2 33,5-3 1,-3 2 0,6-8 0,0-1 160,0-3 1,-5-1 0,1 0-1,-3 0 178,-2 0 0,0-1 1,0-3-1,-2-3 100,-3-2 1,2-2 0,-8-5 0,0 0 283,2 0 0,-5-2 1,3-1-1,-3-3 287,-2 3 0,2 1 1,2 2 272,1 0 0,2 5-680,-2 0 0,-1 8 0,5-1 0,-2 8-87,-3 7 0,-3 5 0,-1 3 1,2 4-125,3 2 1,-3-3 0,4 3-1,-5 0-142,-1 0 0,6-4 0,-1 4 0,-1-2-722,-3-3 1,1-3 0,2 1 230,1 4 0,2-5 1,-3 5 677,1-4 0,8-2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1.4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8355,'11'-5'0,"0"0"0,-6-1 0,6 6 0,1 0 443,2 0 0,-3 2 668,0 3 0,-6 4-911,6 7 0,-8 0 0,3 2 0,-4 4-450,-2 4 0,-2-3 1,-4 1-1,-2-3-343,-1 0 0,-6 2 593,5-1 0,-12-4 0,-3 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401 176 8355,'11'-5'0,"-2"-2"-9,-2-2 0,3 4 201,-4-6 0,-1 6 0,-5-6 54,0-1 1,0 3 0,0-2-43,0-1 1,-7-1-1,-4 1 1,-3 3-35,-2 2 1,0-4 0,-2 5 0,-3 1-51,-6-2 0,-3 5 0,-2-3 0,0 3-52,-1 2 1,3 0 0,2 2 0,3 1-51,2 3 1,-2 6 0,7-1 0,4 3 51,-1 2 0,8 6 1,2-1-1,3-1-105,2-3 1,7-1 0,6 2 0,4 0 4,5-2 0,6 4 0,-1-11 0,3 1-88,2 1 0,1-7 1,-1 1-1,0-3-112,0-2 1,-2 0 0,-1 0 0,-5-2 134,0-3 0,-3 1 0,-7-7 0,-1 1 194,-3 1 0,-4-6 0,3 5 0,-2-4 334,-4-3 1,-1-4 0,-2 0 0,0 1 397,0 2 0,0 2 301,0 0-971,0 0 1,0 9-1,0 7 1,0 9-180,0 5 1,-2 9 0,-1 4 0,-3 3-79,3 2 0,1 1 0,2-1 0,0 0-180,0 0 1,0 0 0,0-2-1,0-1-273,0-3 1,2-1-1,1 2 1,5-6 3,1-3 1,-4-2-1,4 0 1,0-1-1392,0-5 1936,-6 5 0,19-14 0,-5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2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15 10185,'-9'-9'1011,"-3"4"0,6 10-933,3 6 1,-1 3-1,1 2 1,-3 0-63,3 0 1,1 0 0,0 0-975,-3 0 0,3 0-1518,-3 1 2476,3-1 0,9-8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3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80 8209,'-7'-9'-48,"3"-3"1,-7 5 794,-1-2 0,3 5-227,-2-1 0,6 3 1,-4 0 77,2-3 1,3 3-491,10-3 1,3 3 0,7 2 0,0 0-179,0 0 0,7 0 0,4 0 1,3 0-65,2 0 1,5 0-1,1 0 1,-2-2 111,-3-3 1,-6 3-1,-2-3 1,-2 3 100,-3 2 0,-4 2 204,-5 3 1,-6 4-1,-10 9-93,-6 3 1,2-3-1,-2 4 1,1-3-111,1 3 1,-4-3 0,6 6 0,0 0-3,0 0 1,-4-5 0,4 3 0,0-2-123,0 1 0,0-1 0,3-5 1,-1 0-234,1 0 1,-3 0 0,2 0-910,1 0 1,2-5 245,2 0 0,2-6 0,3 4 940,6-2 0,11-2 0,2-5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3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16 8355,'9'-7'1980,"-2"5"-872,-7-5-894,0 7 1,0 7-1,-1 4 1,-3 3 0,-3 2-1,0 0 1,-2 0 0,0 2-332,-3 3 0,4-3-3995,3 4 4112,3-5 0,2-1 0,0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3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72 8355,'0'-16'17,"0"7"0,0 0 634,0 4 1,2-2 297,3-4 0,-3 2-491,4 4 0,-5 5 0,-1 0-155,0 9 0,2 5 0,2 2 1,1 2-206,-1 3 1,-3-3 0,-1 5 0,2 0-190,3 4 1,-3-4-1,4 0 1,-5-1-290,-1-1 0,6 6 0,-1-6 0,-1-1-632,-3-2 0,-1-2 0,0 0-1205,0 0 2217,0 0 0,8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31T16:35:23.9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16 120 8530,'0'-25'504,"-1"2"1,-3 7 0,-1 0 2631,1 0-2590,2 0 1,8 9-404,-1 7 0,2 9 0,-3 10 0,1 4-12,-1 2 1,-1-3-1,1 4 1,1 1-320,-1-2 0,-3 5 0,1-5 0,2 2-225,1 0 1,0-6 0,-5 4-1,0-2-296,0-3 0,0-2 1,0-2-1,0 0-1226,0 0 1935,0 0 0,8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31/08/18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34" Type="http://schemas.openxmlformats.org/officeDocument/2006/relationships/customXml" Target="../ink/ink17.xml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6.png"/><Relationship Id="rId30" Type="http://schemas.openxmlformats.org/officeDocument/2006/relationships/customXml" Target="../ink/ink15.xml"/><Relationship Id="rId35" Type="http://schemas.openxmlformats.org/officeDocument/2006/relationships/image" Target="../media/image30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.png"/><Relationship Id="rId21" Type="http://schemas.openxmlformats.org/officeDocument/2006/relationships/image" Target="../media/image40.png"/><Relationship Id="rId42" Type="http://schemas.openxmlformats.org/officeDocument/2006/relationships/customXml" Target="../ink/ink38.xml"/><Relationship Id="rId63" Type="http://schemas.openxmlformats.org/officeDocument/2006/relationships/image" Target="../media/image61.png"/><Relationship Id="rId84" Type="http://schemas.openxmlformats.org/officeDocument/2006/relationships/customXml" Target="../ink/ink59.xml"/><Relationship Id="rId138" Type="http://schemas.openxmlformats.org/officeDocument/2006/relationships/customXml" Target="../ink/ink86.xml"/><Relationship Id="rId159" Type="http://schemas.openxmlformats.org/officeDocument/2006/relationships/image" Target="../media/image109.png"/><Relationship Id="rId170" Type="http://schemas.openxmlformats.org/officeDocument/2006/relationships/customXml" Target="../ink/ink102.xml"/><Relationship Id="rId107" Type="http://schemas.openxmlformats.org/officeDocument/2006/relationships/image" Target="../media/image83.png"/><Relationship Id="rId11" Type="http://schemas.openxmlformats.org/officeDocument/2006/relationships/image" Target="../media/image35.png"/><Relationship Id="rId32" Type="http://schemas.openxmlformats.org/officeDocument/2006/relationships/customXml" Target="../ink/ink33.xml"/><Relationship Id="rId53" Type="http://schemas.openxmlformats.org/officeDocument/2006/relationships/image" Target="../media/image56.png"/><Relationship Id="rId74" Type="http://schemas.openxmlformats.org/officeDocument/2006/relationships/customXml" Target="../ink/ink54.xml"/><Relationship Id="rId128" Type="http://schemas.openxmlformats.org/officeDocument/2006/relationships/customXml" Target="../ink/ink81.xml"/><Relationship Id="rId149" Type="http://schemas.openxmlformats.org/officeDocument/2006/relationships/image" Target="../media/image104.png"/><Relationship Id="rId5" Type="http://schemas.openxmlformats.org/officeDocument/2006/relationships/image" Target="../media/image32.png"/><Relationship Id="rId95" Type="http://schemas.openxmlformats.org/officeDocument/2006/relationships/image" Target="../media/image77.png"/><Relationship Id="rId160" Type="http://schemas.openxmlformats.org/officeDocument/2006/relationships/customXml" Target="../ink/ink97.xml"/><Relationship Id="rId181" Type="http://schemas.openxmlformats.org/officeDocument/2006/relationships/image" Target="../media/image120.png"/><Relationship Id="rId22" Type="http://schemas.openxmlformats.org/officeDocument/2006/relationships/customXml" Target="../ink/ink28.xml"/><Relationship Id="rId43" Type="http://schemas.openxmlformats.org/officeDocument/2006/relationships/image" Target="../media/image51.png"/><Relationship Id="rId64" Type="http://schemas.openxmlformats.org/officeDocument/2006/relationships/customXml" Target="../ink/ink49.xml"/><Relationship Id="rId118" Type="http://schemas.openxmlformats.org/officeDocument/2006/relationships/customXml" Target="../ink/ink76.xml"/><Relationship Id="rId139" Type="http://schemas.openxmlformats.org/officeDocument/2006/relationships/image" Target="../media/image99.png"/><Relationship Id="rId85" Type="http://schemas.openxmlformats.org/officeDocument/2006/relationships/image" Target="../media/image72.png"/><Relationship Id="rId150" Type="http://schemas.openxmlformats.org/officeDocument/2006/relationships/customXml" Target="../ink/ink92.xml"/><Relationship Id="rId171" Type="http://schemas.openxmlformats.org/officeDocument/2006/relationships/image" Target="../media/image115.png"/><Relationship Id="rId12" Type="http://schemas.openxmlformats.org/officeDocument/2006/relationships/customXml" Target="../ink/ink23.xml"/><Relationship Id="rId33" Type="http://schemas.openxmlformats.org/officeDocument/2006/relationships/image" Target="../media/image46.png"/><Relationship Id="rId108" Type="http://schemas.openxmlformats.org/officeDocument/2006/relationships/customXml" Target="../ink/ink71.xml"/><Relationship Id="rId129" Type="http://schemas.openxmlformats.org/officeDocument/2006/relationships/image" Target="../media/image94.png"/><Relationship Id="rId54" Type="http://schemas.openxmlformats.org/officeDocument/2006/relationships/customXml" Target="../ink/ink44.xml"/><Relationship Id="rId75" Type="http://schemas.openxmlformats.org/officeDocument/2006/relationships/image" Target="../media/image67.png"/><Relationship Id="rId96" Type="http://schemas.openxmlformats.org/officeDocument/2006/relationships/customXml" Target="../ink/ink65.xml"/><Relationship Id="rId140" Type="http://schemas.openxmlformats.org/officeDocument/2006/relationships/customXml" Target="../ink/ink87.xml"/><Relationship Id="rId161" Type="http://schemas.openxmlformats.org/officeDocument/2006/relationships/image" Target="../media/image110.png"/><Relationship Id="rId182" Type="http://schemas.openxmlformats.org/officeDocument/2006/relationships/customXml" Target="../ink/ink108.xml"/><Relationship Id="rId6" Type="http://schemas.openxmlformats.org/officeDocument/2006/relationships/customXml" Target="../ink/ink20.xml"/><Relationship Id="rId23" Type="http://schemas.openxmlformats.org/officeDocument/2006/relationships/image" Target="../media/image41.png"/><Relationship Id="rId119" Type="http://schemas.openxmlformats.org/officeDocument/2006/relationships/image" Target="../media/image89.png"/><Relationship Id="rId44" Type="http://schemas.openxmlformats.org/officeDocument/2006/relationships/customXml" Target="../ink/ink39.xml"/><Relationship Id="rId65" Type="http://schemas.openxmlformats.org/officeDocument/2006/relationships/image" Target="../media/image62.png"/><Relationship Id="rId86" Type="http://schemas.openxmlformats.org/officeDocument/2006/relationships/customXml" Target="../ink/ink60.xml"/><Relationship Id="rId130" Type="http://schemas.openxmlformats.org/officeDocument/2006/relationships/customXml" Target="../ink/ink82.xml"/><Relationship Id="rId151" Type="http://schemas.openxmlformats.org/officeDocument/2006/relationships/image" Target="../media/image105.png"/><Relationship Id="rId172" Type="http://schemas.openxmlformats.org/officeDocument/2006/relationships/customXml" Target="../ink/ink103.xml"/><Relationship Id="rId13" Type="http://schemas.openxmlformats.org/officeDocument/2006/relationships/image" Target="../media/image36.png"/><Relationship Id="rId18" Type="http://schemas.openxmlformats.org/officeDocument/2006/relationships/customXml" Target="../ink/ink26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57.png"/><Relationship Id="rId76" Type="http://schemas.openxmlformats.org/officeDocument/2006/relationships/customXml" Target="../ink/ink55.xml"/><Relationship Id="rId97" Type="http://schemas.openxmlformats.org/officeDocument/2006/relationships/image" Target="../media/image78.png"/><Relationship Id="rId104" Type="http://schemas.openxmlformats.org/officeDocument/2006/relationships/customXml" Target="../ink/ink69.xml"/><Relationship Id="rId120" Type="http://schemas.openxmlformats.org/officeDocument/2006/relationships/customXml" Target="../ink/ink77.xml"/><Relationship Id="rId125" Type="http://schemas.openxmlformats.org/officeDocument/2006/relationships/image" Target="../media/image92.png"/><Relationship Id="rId141" Type="http://schemas.openxmlformats.org/officeDocument/2006/relationships/image" Target="../media/image100.png"/><Relationship Id="rId146" Type="http://schemas.openxmlformats.org/officeDocument/2006/relationships/customXml" Target="../ink/ink90.xml"/><Relationship Id="rId167" Type="http://schemas.openxmlformats.org/officeDocument/2006/relationships/image" Target="../media/image113.png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63.xml"/><Relationship Id="rId162" Type="http://schemas.openxmlformats.org/officeDocument/2006/relationships/customXml" Target="../ink/ink98.xml"/><Relationship Id="rId183" Type="http://schemas.openxmlformats.org/officeDocument/2006/relationships/image" Target="../media/image121.png"/><Relationship Id="rId2" Type="http://schemas.openxmlformats.org/officeDocument/2006/relationships/customXml" Target="../ink/ink18.xml"/><Relationship Id="rId29" Type="http://schemas.openxmlformats.org/officeDocument/2006/relationships/image" Target="../media/image44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52.png"/><Relationship Id="rId66" Type="http://schemas.openxmlformats.org/officeDocument/2006/relationships/customXml" Target="../ink/ink50.xml"/><Relationship Id="rId87" Type="http://schemas.openxmlformats.org/officeDocument/2006/relationships/image" Target="../media/image73.png"/><Relationship Id="rId110" Type="http://schemas.openxmlformats.org/officeDocument/2006/relationships/customXml" Target="../ink/ink72.xml"/><Relationship Id="rId115" Type="http://schemas.openxmlformats.org/officeDocument/2006/relationships/image" Target="../media/image87.png"/><Relationship Id="rId131" Type="http://schemas.openxmlformats.org/officeDocument/2006/relationships/image" Target="../media/image95.png"/><Relationship Id="rId136" Type="http://schemas.openxmlformats.org/officeDocument/2006/relationships/customXml" Target="../ink/ink85.xml"/><Relationship Id="rId157" Type="http://schemas.openxmlformats.org/officeDocument/2006/relationships/image" Target="../media/image108.png"/><Relationship Id="rId178" Type="http://schemas.openxmlformats.org/officeDocument/2006/relationships/customXml" Target="../ink/ink106.xml"/><Relationship Id="rId61" Type="http://schemas.openxmlformats.org/officeDocument/2006/relationships/image" Target="../media/image60.png"/><Relationship Id="rId82" Type="http://schemas.openxmlformats.org/officeDocument/2006/relationships/customXml" Target="../ink/ink58.xml"/><Relationship Id="rId152" Type="http://schemas.openxmlformats.org/officeDocument/2006/relationships/customXml" Target="../ink/ink93.xml"/><Relationship Id="rId173" Type="http://schemas.openxmlformats.org/officeDocument/2006/relationships/image" Target="../media/image116.png"/><Relationship Id="rId19" Type="http://schemas.openxmlformats.org/officeDocument/2006/relationships/image" Target="../media/image39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47.png"/><Relationship Id="rId56" Type="http://schemas.openxmlformats.org/officeDocument/2006/relationships/customXml" Target="../ink/ink45.xml"/><Relationship Id="rId77" Type="http://schemas.openxmlformats.org/officeDocument/2006/relationships/image" Target="../media/image68.png"/><Relationship Id="rId100" Type="http://schemas.openxmlformats.org/officeDocument/2006/relationships/customXml" Target="../ink/ink67.xml"/><Relationship Id="rId105" Type="http://schemas.openxmlformats.org/officeDocument/2006/relationships/image" Target="../media/image82.png"/><Relationship Id="rId126" Type="http://schemas.openxmlformats.org/officeDocument/2006/relationships/customXml" Target="../ink/ink80.xml"/><Relationship Id="rId147" Type="http://schemas.openxmlformats.org/officeDocument/2006/relationships/image" Target="../media/image103.png"/><Relationship Id="rId168" Type="http://schemas.openxmlformats.org/officeDocument/2006/relationships/customXml" Target="../ink/ink101.xml"/><Relationship Id="rId8" Type="http://schemas.openxmlformats.org/officeDocument/2006/relationships/customXml" Target="../ink/ink21.xml"/><Relationship Id="rId51" Type="http://schemas.openxmlformats.org/officeDocument/2006/relationships/image" Target="../media/image55.png"/><Relationship Id="rId72" Type="http://schemas.openxmlformats.org/officeDocument/2006/relationships/customXml" Target="../ink/ink53.xml"/><Relationship Id="rId93" Type="http://schemas.openxmlformats.org/officeDocument/2006/relationships/image" Target="../media/image76.png"/><Relationship Id="rId98" Type="http://schemas.openxmlformats.org/officeDocument/2006/relationships/customXml" Target="../ink/ink66.xml"/><Relationship Id="rId121" Type="http://schemas.openxmlformats.org/officeDocument/2006/relationships/image" Target="../media/image90.png"/><Relationship Id="rId142" Type="http://schemas.openxmlformats.org/officeDocument/2006/relationships/customXml" Target="../ink/ink88.xml"/><Relationship Id="rId163" Type="http://schemas.openxmlformats.org/officeDocument/2006/relationships/image" Target="../media/image111.png"/><Relationship Id="rId184" Type="http://schemas.openxmlformats.org/officeDocument/2006/relationships/customXml" Target="../ink/ink109.xml"/><Relationship Id="rId3" Type="http://schemas.openxmlformats.org/officeDocument/2006/relationships/image" Target="../media/image31.png"/><Relationship Id="rId25" Type="http://schemas.openxmlformats.org/officeDocument/2006/relationships/image" Target="../media/image42.png"/><Relationship Id="rId46" Type="http://schemas.openxmlformats.org/officeDocument/2006/relationships/customXml" Target="../ink/ink40.xml"/><Relationship Id="rId67" Type="http://schemas.openxmlformats.org/officeDocument/2006/relationships/image" Target="../media/image63.png"/><Relationship Id="rId116" Type="http://schemas.openxmlformats.org/officeDocument/2006/relationships/customXml" Target="../ink/ink75.xml"/><Relationship Id="rId137" Type="http://schemas.openxmlformats.org/officeDocument/2006/relationships/image" Target="../media/image98.png"/><Relationship Id="rId158" Type="http://schemas.openxmlformats.org/officeDocument/2006/relationships/customXml" Target="../ink/ink96.xml"/><Relationship Id="rId20" Type="http://schemas.openxmlformats.org/officeDocument/2006/relationships/customXml" Target="../ink/ink27.xml"/><Relationship Id="rId41" Type="http://schemas.openxmlformats.org/officeDocument/2006/relationships/image" Target="../media/image50.png"/><Relationship Id="rId62" Type="http://schemas.openxmlformats.org/officeDocument/2006/relationships/customXml" Target="../ink/ink48.xml"/><Relationship Id="rId83" Type="http://schemas.openxmlformats.org/officeDocument/2006/relationships/image" Target="../media/image71.png"/><Relationship Id="rId88" Type="http://schemas.openxmlformats.org/officeDocument/2006/relationships/customXml" Target="../ink/ink61.xml"/><Relationship Id="rId111" Type="http://schemas.openxmlformats.org/officeDocument/2006/relationships/image" Target="../media/image85.png"/><Relationship Id="rId132" Type="http://schemas.openxmlformats.org/officeDocument/2006/relationships/customXml" Target="../ink/ink83.xml"/><Relationship Id="rId153" Type="http://schemas.openxmlformats.org/officeDocument/2006/relationships/image" Target="../media/image106.png"/><Relationship Id="rId174" Type="http://schemas.openxmlformats.org/officeDocument/2006/relationships/customXml" Target="../ink/ink104.xml"/><Relationship Id="rId179" Type="http://schemas.openxmlformats.org/officeDocument/2006/relationships/image" Target="../media/image119.png"/><Relationship Id="rId15" Type="http://schemas.openxmlformats.org/officeDocument/2006/relationships/image" Target="../media/image37.png"/><Relationship Id="rId36" Type="http://schemas.openxmlformats.org/officeDocument/2006/relationships/customXml" Target="../ink/ink35.xml"/><Relationship Id="rId57" Type="http://schemas.openxmlformats.org/officeDocument/2006/relationships/image" Target="../media/image58.png"/><Relationship Id="rId106" Type="http://schemas.openxmlformats.org/officeDocument/2006/relationships/customXml" Target="../ink/ink70.xml"/><Relationship Id="rId127" Type="http://schemas.openxmlformats.org/officeDocument/2006/relationships/image" Target="../media/image93.png"/><Relationship Id="rId10" Type="http://schemas.openxmlformats.org/officeDocument/2006/relationships/customXml" Target="../ink/ink22.xml"/><Relationship Id="rId31" Type="http://schemas.openxmlformats.org/officeDocument/2006/relationships/image" Target="../media/image45.png"/><Relationship Id="rId52" Type="http://schemas.openxmlformats.org/officeDocument/2006/relationships/customXml" Target="../ink/ink43.xml"/><Relationship Id="rId73" Type="http://schemas.openxmlformats.org/officeDocument/2006/relationships/image" Target="../media/image66.png"/><Relationship Id="rId78" Type="http://schemas.openxmlformats.org/officeDocument/2006/relationships/customXml" Target="../ink/ink56.xml"/><Relationship Id="rId94" Type="http://schemas.openxmlformats.org/officeDocument/2006/relationships/customXml" Target="../ink/ink64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78.xml"/><Relationship Id="rId143" Type="http://schemas.openxmlformats.org/officeDocument/2006/relationships/image" Target="../media/image101.png"/><Relationship Id="rId148" Type="http://schemas.openxmlformats.org/officeDocument/2006/relationships/customXml" Target="../ink/ink91.xml"/><Relationship Id="rId164" Type="http://schemas.openxmlformats.org/officeDocument/2006/relationships/customXml" Target="../ink/ink99.xml"/><Relationship Id="rId169" Type="http://schemas.openxmlformats.org/officeDocument/2006/relationships/image" Target="../media/image114.png"/><Relationship Id="rId185" Type="http://schemas.openxmlformats.org/officeDocument/2006/relationships/image" Target="../media/image122.png"/><Relationship Id="rId4" Type="http://schemas.openxmlformats.org/officeDocument/2006/relationships/customXml" Target="../ink/ink19.xml"/><Relationship Id="rId9" Type="http://schemas.openxmlformats.org/officeDocument/2006/relationships/image" Target="../media/image34.png"/><Relationship Id="rId180" Type="http://schemas.openxmlformats.org/officeDocument/2006/relationships/customXml" Target="../ink/ink107.xml"/><Relationship Id="rId26" Type="http://schemas.openxmlformats.org/officeDocument/2006/relationships/customXml" Target="../ink/ink30.xml"/><Relationship Id="rId47" Type="http://schemas.openxmlformats.org/officeDocument/2006/relationships/image" Target="../media/image53.png"/><Relationship Id="rId68" Type="http://schemas.openxmlformats.org/officeDocument/2006/relationships/customXml" Target="../ink/ink51.xml"/><Relationship Id="rId89" Type="http://schemas.openxmlformats.org/officeDocument/2006/relationships/image" Target="../media/image74.png"/><Relationship Id="rId112" Type="http://schemas.openxmlformats.org/officeDocument/2006/relationships/customXml" Target="../ink/ink73.xml"/><Relationship Id="rId133" Type="http://schemas.openxmlformats.org/officeDocument/2006/relationships/image" Target="../media/image96.png"/><Relationship Id="rId154" Type="http://schemas.openxmlformats.org/officeDocument/2006/relationships/customXml" Target="../ink/ink94.xml"/><Relationship Id="rId175" Type="http://schemas.openxmlformats.org/officeDocument/2006/relationships/image" Target="../media/image117.png"/><Relationship Id="rId16" Type="http://schemas.openxmlformats.org/officeDocument/2006/relationships/customXml" Target="../ink/ink25.xml"/><Relationship Id="rId37" Type="http://schemas.openxmlformats.org/officeDocument/2006/relationships/image" Target="../media/image48.png"/><Relationship Id="rId58" Type="http://schemas.openxmlformats.org/officeDocument/2006/relationships/customXml" Target="../ink/ink46.xml"/><Relationship Id="rId79" Type="http://schemas.openxmlformats.org/officeDocument/2006/relationships/image" Target="../media/image69.png"/><Relationship Id="rId102" Type="http://schemas.openxmlformats.org/officeDocument/2006/relationships/customXml" Target="../ink/ink68.xml"/><Relationship Id="rId123" Type="http://schemas.openxmlformats.org/officeDocument/2006/relationships/image" Target="../media/image91.png"/><Relationship Id="rId144" Type="http://schemas.openxmlformats.org/officeDocument/2006/relationships/customXml" Target="../ink/ink89.xml"/><Relationship Id="rId90" Type="http://schemas.openxmlformats.org/officeDocument/2006/relationships/customXml" Target="../ink/ink62.xml"/><Relationship Id="rId165" Type="http://schemas.openxmlformats.org/officeDocument/2006/relationships/image" Target="../media/image112.png"/><Relationship Id="rId27" Type="http://schemas.openxmlformats.org/officeDocument/2006/relationships/image" Target="../media/image43.png"/><Relationship Id="rId48" Type="http://schemas.openxmlformats.org/officeDocument/2006/relationships/customXml" Target="../ink/ink41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34" Type="http://schemas.openxmlformats.org/officeDocument/2006/relationships/customXml" Target="../ink/ink84.xml"/><Relationship Id="rId80" Type="http://schemas.openxmlformats.org/officeDocument/2006/relationships/customXml" Target="../ink/ink57.xml"/><Relationship Id="rId155" Type="http://schemas.openxmlformats.org/officeDocument/2006/relationships/image" Target="../media/image107.png"/><Relationship Id="rId176" Type="http://schemas.openxmlformats.org/officeDocument/2006/relationships/customXml" Target="../ink/ink105.xml"/><Relationship Id="rId17" Type="http://schemas.openxmlformats.org/officeDocument/2006/relationships/image" Target="../media/image38.png"/><Relationship Id="rId38" Type="http://schemas.openxmlformats.org/officeDocument/2006/relationships/customXml" Target="../ink/ink36.xml"/><Relationship Id="rId59" Type="http://schemas.openxmlformats.org/officeDocument/2006/relationships/image" Target="../media/image59.png"/><Relationship Id="rId103" Type="http://schemas.openxmlformats.org/officeDocument/2006/relationships/image" Target="../media/image81.png"/><Relationship Id="rId124" Type="http://schemas.openxmlformats.org/officeDocument/2006/relationships/customXml" Target="../ink/ink79.xml"/><Relationship Id="rId70" Type="http://schemas.openxmlformats.org/officeDocument/2006/relationships/customXml" Target="../ink/ink52.xml"/><Relationship Id="rId91" Type="http://schemas.openxmlformats.org/officeDocument/2006/relationships/image" Target="../media/image75.png"/><Relationship Id="rId145" Type="http://schemas.openxmlformats.org/officeDocument/2006/relationships/image" Target="../media/image102.png"/><Relationship Id="rId166" Type="http://schemas.openxmlformats.org/officeDocument/2006/relationships/customXml" Target="../ink/ink100.xml"/><Relationship Id="rId1" Type="http://schemas.openxmlformats.org/officeDocument/2006/relationships/slideLayout" Target="../slideLayouts/slideLayout4.xml"/><Relationship Id="rId28" Type="http://schemas.openxmlformats.org/officeDocument/2006/relationships/customXml" Target="../ink/ink31.xml"/><Relationship Id="rId49" Type="http://schemas.openxmlformats.org/officeDocument/2006/relationships/image" Target="../media/image54.png"/><Relationship Id="rId114" Type="http://schemas.openxmlformats.org/officeDocument/2006/relationships/customXml" Target="../ink/ink74.xml"/><Relationship Id="rId60" Type="http://schemas.openxmlformats.org/officeDocument/2006/relationships/customXml" Target="../ink/ink47.xml"/><Relationship Id="rId81" Type="http://schemas.openxmlformats.org/officeDocument/2006/relationships/image" Target="../media/image70.png"/><Relationship Id="rId135" Type="http://schemas.openxmlformats.org/officeDocument/2006/relationships/image" Target="../media/image97.png"/><Relationship Id="rId156" Type="http://schemas.openxmlformats.org/officeDocument/2006/relationships/customXml" Target="../ink/ink95.xml"/><Relationship Id="rId177" Type="http://schemas.openxmlformats.org/officeDocument/2006/relationships/image" Target="../media/image1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5.png"/><Relationship Id="rId2" Type="http://schemas.openxmlformats.org/officeDocument/2006/relationships/customXml" Target="../ink/ink1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2.xml"/><Relationship Id="rId5" Type="http://schemas.openxmlformats.org/officeDocument/2006/relationships/image" Target="../media/image124.png"/><Relationship Id="rId4" Type="http://schemas.openxmlformats.org/officeDocument/2006/relationships/customXml" Target="../ink/ink111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3.png"/><Relationship Id="rId21" Type="http://schemas.openxmlformats.org/officeDocument/2006/relationships/image" Target="../media/image135.png"/><Relationship Id="rId42" Type="http://schemas.openxmlformats.org/officeDocument/2006/relationships/customXml" Target="../ink/ink133.xml"/><Relationship Id="rId63" Type="http://schemas.openxmlformats.org/officeDocument/2006/relationships/image" Target="../media/image156.png"/><Relationship Id="rId84" Type="http://schemas.openxmlformats.org/officeDocument/2006/relationships/customXml" Target="../ink/ink154.xml"/><Relationship Id="rId138" Type="http://schemas.openxmlformats.org/officeDocument/2006/relationships/customXml" Target="../ink/ink181.xml"/><Relationship Id="rId159" Type="http://schemas.openxmlformats.org/officeDocument/2006/relationships/image" Target="../media/image204.png"/><Relationship Id="rId170" Type="http://schemas.openxmlformats.org/officeDocument/2006/relationships/customXml" Target="../ink/ink197.xml"/><Relationship Id="rId191" Type="http://schemas.openxmlformats.org/officeDocument/2006/relationships/image" Target="../media/image220.png"/><Relationship Id="rId205" Type="http://schemas.openxmlformats.org/officeDocument/2006/relationships/image" Target="../media/image227.png"/><Relationship Id="rId107" Type="http://schemas.openxmlformats.org/officeDocument/2006/relationships/image" Target="../media/image178.png"/><Relationship Id="rId11" Type="http://schemas.openxmlformats.org/officeDocument/2006/relationships/image" Target="../media/image130.png"/><Relationship Id="rId32" Type="http://schemas.openxmlformats.org/officeDocument/2006/relationships/customXml" Target="../ink/ink128.xml"/><Relationship Id="rId53" Type="http://schemas.openxmlformats.org/officeDocument/2006/relationships/image" Target="../media/image151.png"/><Relationship Id="rId74" Type="http://schemas.openxmlformats.org/officeDocument/2006/relationships/customXml" Target="../ink/ink149.xml"/><Relationship Id="rId128" Type="http://schemas.openxmlformats.org/officeDocument/2006/relationships/customXml" Target="../ink/ink176.xml"/><Relationship Id="rId149" Type="http://schemas.openxmlformats.org/officeDocument/2006/relationships/image" Target="../media/image199.png"/><Relationship Id="rId5" Type="http://schemas.openxmlformats.org/officeDocument/2006/relationships/image" Target="../media/image127.png"/><Relationship Id="rId95" Type="http://schemas.openxmlformats.org/officeDocument/2006/relationships/image" Target="../media/image172.png"/><Relationship Id="rId160" Type="http://schemas.openxmlformats.org/officeDocument/2006/relationships/customXml" Target="../ink/ink192.xml"/><Relationship Id="rId181" Type="http://schemas.openxmlformats.org/officeDocument/2006/relationships/image" Target="../media/image215.png"/><Relationship Id="rId22" Type="http://schemas.openxmlformats.org/officeDocument/2006/relationships/customXml" Target="../ink/ink123.xml"/><Relationship Id="rId43" Type="http://schemas.openxmlformats.org/officeDocument/2006/relationships/image" Target="../media/image146.png"/><Relationship Id="rId64" Type="http://schemas.openxmlformats.org/officeDocument/2006/relationships/customXml" Target="../ink/ink144.xml"/><Relationship Id="rId118" Type="http://schemas.openxmlformats.org/officeDocument/2006/relationships/customXml" Target="../ink/ink171.xml"/><Relationship Id="rId139" Type="http://schemas.openxmlformats.org/officeDocument/2006/relationships/image" Target="../media/image194.png"/><Relationship Id="rId85" Type="http://schemas.openxmlformats.org/officeDocument/2006/relationships/image" Target="../media/image167.png"/><Relationship Id="rId150" Type="http://schemas.openxmlformats.org/officeDocument/2006/relationships/customXml" Target="../ink/ink187.xml"/><Relationship Id="rId171" Type="http://schemas.openxmlformats.org/officeDocument/2006/relationships/image" Target="../media/image210.png"/><Relationship Id="rId192" Type="http://schemas.openxmlformats.org/officeDocument/2006/relationships/customXml" Target="../ink/ink208.xml"/><Relationship Id="rId206" Type="http://schemas.openxmlformats.org/officeDocument/2006/relationships/customXml" Target="../ink/ink215.xml"/><Relationship Id="rId12" Type="http://schemas.openxmlformats.org/officeDocument/2006/relationships/customXml" Target="../ink/ink118.xml"/><Relationship Id="rId33" Type="http://schemas.openxmlformats.org/officeDocument/2006/relationships/image" Target="../media/image141.png"/><Relationship Id="rId108" Type="http://schemas.openxmlformats.org/officeDocument/2006/relationships/customXml" Target="../ink/ink166.xml"/><Relationship Id="rId129" Type="http://schemas.openxmlformats.org/officeDocument/2006/relationships/image" Target="../media/image189.png"/><Relationship Id="rId54" Type="http://schemas.openxmlformats.org/officeDocument/2006/relationships/customXml" Target="../ink/ink139.xml"/><Relationship Id="rId75" Type="http://schemas.openxmlformats.org/officeDocument/2006/relationships/image" Target="../media/image162.png"/><Relationship Id="rId96" Type="http://schemas.openxmlformats.org/officeDocument/2006/relationships/customXml" Target="../ink/ink160.xml"/><Relationship Id="rId140" Type="http://schemas.openxmlformats.org/officeDocument/2006/relationships/customXml" Target="../ink/ink182.xml"/><Relationship Id="rId161" Type="http://schemas.openxmlformats.org/officeDocument/2006/relationships/image" Target="../media/image205.png"/><Relationship Id="rId182" Type="http://schemas.openxmlformats.org/officeDocument/2006/relationships/customXml" Target="../ink/ink203.xml"/><Relationship Id="rId6" Type="http://schemas.openxmlformats.org/officeDocument/2006/relationships/customXml" Target="../ink/ink115.xml"/><Relationship Id="rId23" Type="http://schemas.openxmlformats.org/officeDocument/2006/relationships/image" Target="../media/image136.png"/><Relationship Id="rId119" Type="http://schemas.openxmlformats.org/officeDocument/2006/relationships/image" Target="../media/image184.png"/><Relationship Id="rId44" Type="http://schemas.openxmlformats.org/officeDocument/2006/relationships/customXml" Target="../ink/ink134.xml"/><Relationship Id="rId65" Type="http://schemas.openxmlformats.org/officeDocument/2006/relationships/image" Target="../media/image157.png"/><Relationship Id="rId86" Type="http://schemas.openxmlformats.org/officeDocument/2006/relationships/customXml" Target="../ink/ink155.xml"/><Relationship Id="rId130" Type="http://schemas.openxmlformats.org/officeDocument/2006/relationships/customXml" Target="../ink/ink177.xml"/><Relationship Id="rId151" Type="http://schemas.openxmlformats.org/officeDocument/2006/relationships/image" Target="../media/image200.png"/><Relationship Id="rId172" Type="http://schemas.openxmlformats.org/officeDocument/2006/relationships/customXml" Target="../ink/ink198.xml"/><Relationship Id="rId193" Type="http://schemas.openxmlformats.org/officeDocument/2006/relationships/image" Target="../media/image221.png"/><Relationship Id="rId207" Type="http://schemas.openxmlformats.org/officeDocument/2006/relationships/image" Target="../media/image228.png"/><Relationship Id="rId13" Type="http://schemas.openxmlformats.org/officeDocument/2006/relationships/image" Target="../media/image131.png"/><Relationship Id="rId109" Type="http://schemas.openxmlformats.org/officeDocument/2006/relationships/image" Target="../media/image179.png"/><Relationship Id="rId34" Type="http://schemas.openxmlformats.org/officeDocument/2006/relationships/customXml" Target="../ink/ink129.xml"/><Relationship Id="rId55" Type="http://schemas.openxmlformats.org/officeDocument/2006/relationships/image" Target="../media/image152.png"/><Relationship Id="rId76" Type="http://schemas.openxmlformats.org/officeDocument/2006/relationships/customXml" Target="../ink/ink150.xml"/><Relationship Id="rId97" Type="http://schemas.openxmlformats.org/officeDocument/2006/relationships/image" Target="../media/image173.png"/><Relationship Id="rId120" Type="http://schemas.openxmlformats.org/officeDocument/2006/relationships/customXml" Target="../ink/ink172.xml"/><Relationship Id="rId141" Type="http://schemas.openxmlformats.org/officeDocument/2006/relationships/image" Target="../media/image195.png"/><Relationship Id="rId7" Type="http://schemas.openxmlformats.org/officeDocument/2006/relationships/image" Target="../media/image128.png"/><Relationship Id="rId162" Type="http://schemas.openxmlformats.org/officeDocument/2006/relationships/customXml" Target="../ink/ink193.xml"/><Relationship Id="rId183" Type="http://schemas.openxmlformats.org/officeDocument/2006/relationships/image" Target="../media/image216.png"/><Relationship Id="rId24" Type="http://schemas.openxmlformats.org/officeDocument/2006/relationships/customXml" Target="../ink/ink124.xml"/><Relationship Id="rId40" Type="http://schemas.openxmlformats.org/officeDocument/2006/relationships/customXml" Target="../ink/ink132.xml"/><Relationship Id="rId45" Type="http://schemas.openxmlformats.org/officeDocument/2006/relationships/image" Target="../media/image147.png"/><Relationship Id="rId66" Type="http://schemas.openxmlformats.org/officeDocument/2006/relationships/customXml" Target="../ink/ink145.xml"/><Relationship Id="rId87" Type="http://schemas.openxmlformats.org/officeDocument/2006/relationships/image" Target="../media/image168.png"/><Relationship Id="rId110" Type="http://schemas.openxmlformats.org/officeDocument/2006/relationships/customXml" Target="../ink/ink167.xml"/><Relationship Id="rId115" Type="http://schemas.openxmlformats.org/officeDocument/2006/relationships/image" Target="../media/image182.png"/><Relationship Id="rId131" Type="http://schemas.openxmlformats.org/officeDocument/2006/relationships/image" Target="../media/image190.png"/><Relationship Id="rId136" Type="http://schemas.openxmlformats.org/officeDocument/2006/relationships/customXml" Target="../ink/ink180.xml"/><Relationship Id="rId157" Type="http://schemas.openxmlformats.org/officeDocument/2006/relationships/image" Target="../media/image203.png"/><Relationship Id="rId178" Type="http://schemas.openxmlformats.org/officeDocument/2006/relationships/customXml" Target="../ink/ink201.xml"/><Relationship Id="rId61" Type="http://schemas.openxmlformats.org/officeDocument/2006/relationships/image" Target="../media/image155.png"/><Relationship Id="rId82" Type="http://schemas.openxmlformats.org/officeDocument/2006/relationships/customXml" Target="../ink/ink153.xml"/><Relationship Id="rId152" Type="http://schemas.openxmlformats.org/officeDocument/2006/relationships/customXml" Target="../ink/ink188.xml"/><Relationship Id="rId173" Type="http://schemas.openxmlformats.org/officeDocument/2006/relationships/image" Target="../media/image211.png"/><Relationship Id="rId194" Type="http://schemas.openxmlformats.org/officeDocument/2006/relationships/customXml" Target="../ink/ink209.xml"/><Relationship Id="rId199" Type="http://schemas.openxmlformats.org/officeDocument/2006/relationships/image" Target="../media/image224.png"/><Relationship Id="rId203" Type="http://schemas.openxmlformats.org/officeDocument/2006/relationships/image" Target="../media/image226.png"/><Relationship Id="rId19" Type="http://schemas.openxmlformats.org/officeDocument/2006/relationships/image" Target="../media/image134.png"/><Relationship Id="rId14" Type="http://schemas.openxmlformats.org/officeDocument/2006/relationships/customXml" Target="../ink/ink119.xml"/><Relationship Id="rId30" Type="http://schemas.openxmlformats.org/officeDocument/2006/relationships/customXml" Target="../ink/ink127.xml"/><Relationship Id="rId35" Type="http://schemas.openxmlformats.org/officeDocument/2006/relationships/image" Target="../media/image142.png"/><Relationship Id="rId56" Type="http://schemas.openxmlformats.org/officeDocument/2006/relationships/customXml" Target="../ink/ink140.xml"/><Relationship Id="rId77" Type="http://schemas.openxmlformats.org/officeDocument/2006/relationships/image" Target="../media/image163.png"/><Relationship Id="rId100" Type="http://schemas.openxmlformats.org/officeDocument/2006/relationships/customXml" Target="../ink/ink162.xml"/><Relationship Id="rId105" Type="http://schemas.openxmlformats.org/officeDocument/2006/relationships/image" Target="../media/image177.png"/><Relationship Id="rId126" Type="http://schemas.openxmlformats.org/officeDocument/2006/relationships/customXml" Target="../ink/ink175.xml"/><Relationship Id="rId147" Type="http://schemas.openxmlformats.org/officeDocument/2006/relationships/image" Target="../media/image198.png"/><Relationship Id="rId168" Type="http://schemas.openxmlformats.org/officeDocument/2006/relationships/customXml" Target="../ink/ink196.xml"/><Relationship Id="rId8" Type="http://schemas.openxmlformats.org/officeDocument/2006/relationships/customXml" Target="../ink/ink116.xml"/><Relationship Id="rId51" Type="http://schemas.openxmlformats.org/officeDocument/2006/relationships/image" Target="../media/image150.png"/><Relationship Id="rId72" Type="http://schemas.openxmlformats.org/officeDocument/2006/relationships/customXml" Target="../ink/ink148.xml"/><Relationship Id="rId93" Type="http://schemas.openxmlformats.org/officeDocument/2006/relationships/image" Target="../media/image171.png"/><Relationship Id="rId98" Type="http://schemas.openxmlformats.org/officeDocument/2006/relationships/customXml" Target="../ink/ink161.xml"/><Relationship Id="rId121" Type="http://schemas.openxmlformats.org/officeDocument/2006/relationships/image" Target="../media/image185.png"/><Relationship Id="rId142" Type="http://schemas.openxmlformats.org/officeDocument/2006/relationships/customXml" Target="../ink/ink183.xml"/><Relationship Id="rId163" Type="http://schemas.openxmlformats.org/officeDocument/2006/relationships/image" Target="../media/image206.png"/><Relationship Id="rId184" Type="http://schemas.openxmlformats.org/officeDocument/2006/relationships/customXml" Target="../ink/ink204.xml"/><Relationship Id="rId189" Type="http://schemas.openxmlformats.org/officeDocument/2006/relationships/image" Target="../media/image219.png"/><Relationship Id="rId3" Type="http://schemas.openxmlformats.org/officeDocument/2006/relationships/image" Target="../media/image126.png"/><Relationship Id="rId25" Type="http://schemas.openxmlformats.org/officeDocument/2006/relationships/image" Target="../media/image137.png"/><Relationship Id="rId46" Type="http://schemas.openxmlformats.org/officeDocument/2006/relationships/customXml" Target="../ink/ink135.xml"/><Relationship Id="rId67" Type="http://schemas.openxmlformats.org/officeDocument/2006/relationships/image" Target="../media/image158.png"/><Relationship Id="rId116" Type="http://schemas.openxmlformats.org/officeDocument/2006/relationships/customXml" Target="../ink/ink170.xml"/><Relationship Id="rId137" Type="http://schemas.openxmlformats.org/officeDocument/2006/relationships/image" Target="../media/image193.png"/><Relationship Id="rId158" Type="http://schemas.openxmlformats.org/officeDocument/2006/relationships/customXml" Target="../ink/ink191.xml"/><Relationship Id="rId20" Type="http://schemas.openxmlformats.org/officeDocument/2006/relationships/customXml" Target="../ink/ink122.xml"/><Relationship Id="rId41" Type="http://schemas.openxmlformats.org/officeDocument/2006/relationships/image" Target="../media/image145.png"/><Relationship Id="rId62" Type="http://schemas.openxmlformats.org/officeDocument/2006/relationships/customXml" Target="../ink/ink143.xml"/><Relationship Id="rId83" Type="http://schemas.openxmlformats.org/officeDocument/2006/relationships/image" Target="../media/image166.png"/><Relationship Id="rId88" Type="http://schemas.openxmlformats.org/officeDocument/2006/relationships/customXml" Target="../ink/ink156.xml"/><Relationship Id="rId111" Type="http://schemas.openxmlformats.org/officeDocument/2006/relationships/image" Target="../media/image180.png"/><Relationship Id="rId132" Type="http://schemas.openxmlformats.org/officeDocument/2006/relationships/customXml" Target="../ink/ink178.xml"/><Relationship Id="rId153" Type="http://schemas.openxmlformats.org/officeDocument/2006/relationships/image" Target="../media/image201.png"/><Relationship Id="rId174" Type="http://schemas.openxmlformats.org/officeDocument/2006/relationships/customXml" Target="../ink/ink199.xml"/><Relationship Id="rId179" Type="http://schemas.openxmlformats.org/officeDocument/2006/relationships/image" Target="../media/image214.png"/><Relationship Id="rId195" Type="http://schemas.openxmlformats.org/officeDocument/2006/relationships/image" Target="../media/image222.png"/><Relationship Id="rId190" Type="http://schemas.openxmlformats.org/officeDocument/2006/relationships/customXml" Target="../ink/ink207.xml"/><Relationship Id="rId204" Type="http://schemas.openxmlformats.org/officeDocument/2006/relationships/customXml" Target="../ink/ink214.xml"/><Relationship Id="rId15" Type="http://schemas.openxmlformats.org/officeDocument/2006/relationships/image" Target="../media/image132.png"/><Relationship Id="rId36" Type="http://schemas.openxmlformats.org/officeDocument/2006/relationships/customXml" Target="../ink/ink130.xml"/><Relationship Id="rId57" Type="http://schemas.openxmlformats.org/officeDocument/2006/relationships/image" Target="../media/image153.png"/><Relationship Id="rId106" Type="http://schemas.openxmlformats.org/officeDocument/2006/relationships/customXml" Target="../ink/ink165.xml"/><Relationship Id="rId127" Type="http://schemas.openxmlformats.org/officeDocument/2006/relationships/image" Target="../media/image188.png"/><Relationship Id="rId10" Type="http://schemas.openxmlformats.org/officeDocument/2006/relationships/customXml" Target="../ink/ink117.xml"/><Relationship Id="rId31" Type="http://schemas.openxmlformats.org/officeDocument/2006/relationships/image" Target="../media/image140.png"/><Relationship Id="rId52" Type="http://schemas.openxmlformats.org/officeDocument/2006/relationships/customXml" Target="../ink/ink138.xml"/><Relationship Id="rId73" Type="http://schemas.openxmlformats.org/officeDocument/2006/relationships/image" Target="../media/image161.png"/><Relationship Id="rId78" Type="http://schemas.openxmlformats.org/officeDocument/2006/relationships/customXml" Target="../ink/ink151.xml"/><Relationship Id="rId94" Type="http://schemas.openxmlformats.org/officeDocument/2006/relationships/customXml" Target="../ink/ink159.xml"/><Relationship Id="rId99" Type="http://schemas.openxmlformats.org/officeDocument/2006/relationships/image" Target="../media/image174.png"/><Relationship Id="rId101" Type="http://schemas.openxmlformats.org/officeDocument/2006/relationships/image" Target="../media/image175.png"/><Relationship Id="rId122" Type="http://schemas.openxmlformats.org/officeDocument/2006/relationships/customXml" Target="../ink/ink173.xml"/><Relationship Id="rId143" Type="http://schemas.openxmlformats.org/officeDocument/2006/relationships/image" Target="../media/image196.png"/><Relationship Id="rId148" Type="http://schemas.openxmlformats.org/officeDocument/2006/relationships/customXml" Target="../ink/ink186.xml"/><Relationship Id="rId164" Type="http://schemas.openxmlformats.org/officeDocument/2006/relationships/customXml" Target="../ink/ink194.xml"/><Relationship Id="rId169" Type="http://schemas.openxmlformats.org/officeDocument/2006/relationships/image" Target="../media/image209.png"/><Relationship Id="rId185" Type="http://schemas.openxmlformats.org/officeDocument/2006/relationships/image" Target="../media/image217.png"/><Relationship Id="rId4" Type="http://schemas.openxmlformats.org/officeDocument/2006/relationships/customXml" Target="../ink/ink114.xml"/><Relationship Id="rId9" Type="http://schemas.openxmlformats.org/officeDocument/2006/relationships/image" Target="../media/image129.png"/><Relationship Id="rId180" Type="http://schemas.openxmlformats.org/officeDocument/2006/relationships/customXml" Target="../ink/ink202.xml"/><Relationship Id="rId26" Type="http://schemas.openxmlformats.org/officeDocument/2006/relationships/customXml" Target="../ink/ink125.xml"/><Relationship Id="rId47" Type="http://schemas.openxmlformats.org/officeDocument/2006/relationships/image" Target="../media/image148.png"/><Relationship Id="rId68" Type="http://schemas.openxmlformats.org/officeDocument/2006/relationships/customXml" Target="../ink/ink146.xml"/><Relationship Id="rId89" Type="http://schemas.openxmlformats.org/officeDocument/2006/relationships/image" Target="../media/image169.png"/><Relationship Id="rId112" Type="http://schemas.openxmlformats.org/officeDocument/2006/relationships/customXml" Target="../ink/ink168.xml"/><Relationship Id="rId133" Type="http://schemas.openxmlformats.org/officeDocument/2006/relationships/image" Target="../media/image191.png"/><Relationship Id="rId154" Type="http://schemas.openxmlformats.org/officeDocument/2006/relationships/customXml" Target="../ink/ink189.xml"/><Relationship Id="rId175" Type="http://schemas.openxmlformats.org/officeDocument/2006/relationships/image" Target="../media/image212.png"/><Relationship Id="rId196" Type="http://schemas.openxmlformats.org/officeDocument/2006/relationships/customXml" Target="../ink/ink210.xml"/><Relationship Id="rId200" Type="http://schemas.openxmlformats.org/officeDocument/2006/relationships/customXml" Target="../ink/ink212.xml"/><Relationship Id="rId16" Type="http://schemas.openxmlformats.org/officeDocument/2006/relationships/customXml" Target="../ink/ink120.xml"/><Relationship Id="rId37" Type="http://schemas.openxmlformats.org/officeDocument/2006/relationships/image" Target="../media/image143.png"/><Relationship Id="rId58" Type="http://schemas.openxmlformats.org/officeDocument/2006/relationships/customXml" Target="../ink/ink141.xml"/><Relationship Id="rId79" Type="http://schemas.openxmlformats.org/officeDocument/2006/relationships/image" Target="../media/image164.png"/><Relationship Id="rId102" Type="http://schemas.openxmlformats.org/officeDocument/2006/relationships/customXml" Target="../ink/ink163.xml"/><Relationship Id="rId123" Type="http://schemas.openxmlformats.org/officeDocument/2006/relationships/image" Target="../media/image186.png"/><Relationship Id="rId144" Type="http://schemas.openxmlformats.org/officeDocument/2006/relationships/customXml" Target="../ink/ink184.xml"/><Relationship Id="rId90" Type="http://schemas.openxmlformats.org/officeDocument/2006/relationships/customXml" Target="../ink/ink157.xml"/><Relationship Id="rId165" Type="http://schemas.openxmlformats.org/officeDocument/2006/relationships/image" Target="../media/image207.png"/><Relationship Id="rId186" Type="http://schemas.openxmlformats.org/officeDocument/2006/relationships/customXml" Target="../ink/ink205.xml"/><Relationship Id="rId27" Type="http://schemas.openxmlformats.org/officeDocument/2006/relationships/image" Target="../media/image138.png"/><Relationship Id="rId48" Type="http://schemas.openxmlformats.org/officeDocument/2006/relationships/customXml" Target="../ink/ink136.xml"/><Relationship Id="rId69" Type="http://schemas.openxmlformats.org/officeDocument/2006/relationships/image" Target="../media/image159.png"/><Relationship Id="rId113" Type="http://schemas.openxmlformats.org/officeDocument/2006/relationships/image" Target="../media/image181.png"/><Relationship Id="rId134" Type="http://schemas.openxmlformats.org/officeDocument/2006/relationships/customXml" Target="../ink/ink179.xml"/><Relationship Id="rId80" Type="http://schemas.openxmlformats.org/officeDocument/2006/relationships/customXml" Target="../ink/ink152.xml"/><Relationship Id="rId155" Type="http://schemas.openxmlformats.org/officeDocument/2006/relationships/image" Target="../media/image202.png"/><Relationship Id="rId176" Type="http://schemas.openxmlformats.org/officeDocument/2006/relationships/customXml" Target="../ink/ink200.xml"/><Relationship Id="rId197" Type="http://schemas.openxmlformats.org/officeDocument/2006/relationships/image" Target="../media/image223.png"/><Relationship Id="rId201" Type="http://schemas.openxmlformats.org/officeDocument/2006/relationships/image" Target="../media/image225.png"/><Relationship Id="rId17" Type="http://schemas.openxmlformats.org/officeDocument/2006/relationships/image" Target="../media/image133.png"/><Relationship Id="rId38" Type="http://schemas.openxmlformats.org/officeDocument/2006/relationships/customXml" Target="../ink/ink131.xml"/><Relationship Id="rId59" Type="http://schemas.openxmlformats.org/officeDocument/2006/relationships/image" Target="../media/image154.png"/><Relationship Id="rId103" Type="http://schemas.openxmlformats.org/officeDocument/2006/relationships/image" Target="../media/image176.png"/><Relationship Id="rId124" Type="http://schemas.openxmlformats.org/officeDocument/2006/relationships/customXml" Target="../ink/ink174.xml"/><Relationship Id="rId70" Type="http://schemas.openxmlformats.org/officeDocument/2006/relationships/customXml" Target="../ink/ink147.xml"/><Relationship Id="rId91" Type="http://schemas.openxmlformats.org/officeDocument/2006/relationships/image" Target="../media/image170.png"/><Relationship Id="rId145" Type="http://schemas.openxmlformats.org/officeDocument/2006/relationships/image" Target="../media/image197.png"/><Relationship Id="rId166" Type="http://schemas.openxmlformats.org/officeDocument/2006/relationships/customXml" Target="../ink/ink195.xml"/><Relationship Id="rId187" Type="http://schemas.openxmlformats.org/officeDocument/2006/relationships/image" Target="../media/image218.png"/><Relationship Id="rId1" Type="http://schemas.openxmlformats.org/officeDocument/2006/relationships/slideLayout" Target="../slideLayouts/slideLayout4.xml"/><Relationship Id="rId28" Type="http://schemas.openxmlformats.org/officeDocument/2006/relationships/customXml" Target="../ink/ink126.xml"/><Relationship Id="rId49" Type="http://schemas.openxmlformats.org/officeDocument/2006/relationships/image" Target="../media/image149.png"/><Relationship Id="rId114" Type="http://schemas.openxmlformats.org/officeDocument/2006/relationships/customXml" Target="../ink/ink169.xml"/><Relationship Id="rId60" Type="http://schemas.openxmlformats.org/officeDocument/2006/relationships/customXml" Target="../ink/ink142.xml"/><Relationship Id="rId81" Type="http://schemas.openxmlformats.org/officeDocument/2006/relationships/image" Target="../media/image165.png"/><Relationship Id="rId135" Type="http://schemas.openxmlformats.org/officeDocument/2006/relationships/image" Target="../media/image192.png"/><Relationship Id="rId156" Type="http://schemas.openxmlformats.org/officeDocument/2006/relationships/customXml" Target="../ink/ink190.xml"/><Relationship Id="rId177" Type="http://schemas.openxmlformats.org/officeDocument/2006/relationships/image" Target="../media/image213.png"/><Relationship Id="rId198" Type="http://schemas.openxmlformats.org/officeDocument/2006/relationships/customXml" Target="../ink/ink211.xml"/><Relationship Id="rId202" Type="http://schemas.openxmlformats.org/officeDocument/2006/relationships/customXml" Target="../ink/ink213.xml"/><Relationship Id="rId18" Type="http://schemas.openxmlformats.org/officeDocument/2006/relationships/customXml" Target="../ink/ink121.xml"/><Relationship Id="rId39" Type="http://schemas.openxmlformats.org/officeDocument/2006/relationships/image" Target="../media/image144.png"/><Relationship Id="rId50" Type="http://schemas.openxmlformats.org/officeDocument/2006/relationships/customXml" Target="../ink/ink137.xml"/><Relationship Id="rId104" Type="http://schemas.openxmlformats.org/officeDocument/2006/relationships/customXml" Target="../ink/ink164.xml"/><Relationship Id="rId125" Type="http://schemas.openxmlformats.org/officeDocument/2006/relationships/image" Target="../media/image187.png"/><Relationship Id="rId146" Type="http://schemas.openxmlformats.org/officeDocument/2006/relationships/customXml" Target="../ink/ink185.xml"/><Relationship Id="rId167" Type="http://schemas.openxmlformats.org/officeDocument/2006/relationships/image" Target="../media/image208.png"/><Relationship Id="rId188" Type="http://schemas.openxmlformats.org/officeDocument/2006/relationships/customXml" Target="../ink/ink206.xml"/><Relationship Id="rId71" Type="http://schemas.openxmlformats.org/officeDocument/2006/relationships/image" Target="../media/image160.png"/><Relationship Id="rId92" Type="http://schemas.openxmlformats.org/officeDocument/2006/relationships/customXml" Target="../ink/ink158.xml"/><Relationship Id="rId2" Type="http://schemas.openxmlformats.org/officeDocument/2006/relationships/customXml" Target="../ink/ink113.xml"/><Relationship Id="rId29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Strict/proper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51F1C0A4-1113-3C46-A6CF-4599F478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483" y="29710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B89A0B9-34F8-FB48-ADD6-E1387A474CF2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434308" y="365526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860D51B-2005-274C-BC0E-66A4D328F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6883" y="332983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0DD2A0A5-4162-3043-BC1E-F6113D96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1328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A308166-EAC2-B744-B89F-53D6F7AA3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2120" y="2415431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CA9F0437-C9FD-FC4D-859B-4EEB1855E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6695" y="2415431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DCDF5E5-BCC6-9D4E-92A3-E3CE50F3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83" y="29710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B1DFBCB-82C1-744D-89FF-39D0FFC7F015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704058" y="365844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4655EC54-8BE0-7E4D-8809-50716451E730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681708" y="365526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A73AB698-ED33-8A4A-8E61-493F17017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283" y="332983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B626965-AA39-8442-BCB3-B189BE40AC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51658" y="3329831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F6B97F3F-D13B-3B43-A32D-FC02869D78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1210" y="3383154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509D924-11D9-5943-81F9-1EEE123FF575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585245" y="370428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060A237-FD77-E54C-A556-471F35928413}"/>
              </a:ext>
            </a:extLst>
          </p:cNvPr>
          <p:cNvSpPr/>
          <p:nvPr/>
        </p:nvSpPr>
        <p:spPr>
          <a:xfrm>
            <a:off x="3870358" y="1700808"/>
            <a:ext cx="1176074" cy="2650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F2A96-A4A8-B546-9E9D-412817D3ABA3}"/>
              </a:ext>
            </a:extLst>
          </p:cNvPr>
          <p:cNvSpPr/>
          <p:nvPr/>
        </p:nvSpPr>
        <p:spPr>
          <a:xfrm>
            <a:off x="5220072" y="2054775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node can have either 2 or 0 children.</a:t>
            </a:r>
          </a:p>
        </p:txBody>
      </p:sp>
    </p:spTree>
    <p:extLst>
      <p:ext uri="{BB962C8B-B14F-4D97-AF65-F5344CB8AC3E}">
        <p14:creationId xmlns:p14="http://schemas.microsoft.com/office/powerpoint/2010/main" val="8236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0C1616C-9EC3-1B42-8A88-D05DFB2A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68532CD-2E8D-9042-8E83-DD1E3C1F2AA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6582DB2-7BFD-E740-8C89-2041D3BED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5A88277-33A3-4F45-8A18-C6EA4818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7CCBF8F-DBA3-9749-A93F-545F2B56B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F701F87-0C96-B74E-A7DF-8F1376553D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D0FE6A6-404E-9344-A317-98ACE2D2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7F77C12A-B8A5-C646-B47E-03249A75C10E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8C54BA35-D201-5B44-A547-FAB7040E299C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FA4806AF-BDDE-994E-ACDE-6DFE881FB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4FA67D5-9C65-B244-A808-07D7DD6A7B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EA793BB-8030-C041-BEC8-FF60672CB2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A1BE0EAC-45BD-D546-A955-24497A66A48F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547D6F0D-3EC4-7B4A-A18D-64BBE488AAB9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21552" y="436787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B8627F55-A154-D043-B5CA-46F1C852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127" y="4042439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98707A97-49CA-8543-B1D6-0257575F10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2092" y="4027348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EC2388E7-C265-0345-8D45-EF98E9C34BD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546127" y="434847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A386166-CBAE-0D4F-94C7-FECDC7BA3DFD}"/>
              </a:ext>
            </a:extLst>
          </p:cNvPr>
          <p:cNvSpPr/>
          <p:nvPr/>
        </p:nvSpPr>
        <p:spPr>
          <a:xfrm>
            <a:off x="4111136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A1345D-9C22-714B-8C8C-F2DD4ACD4627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755EBD-F810-E748-9F7D-9889ECEC31DB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4E09EC-8DDC-804B-BC87-2BAC231F2D4B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0E558-8AA2-5349-B827-414F5C7E062C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B68A47-5350-1946-A0CE-235C3B0650F3}"/>
              </a:ext>
            </a:extLst>
          </p:cNvPr>
          <p:cNvSpPr/>
          <p:nvPr/>
        </p:nvSpPr>
        <p:spPr>
          <a:xfrm>
            <a:off x="95600" y="4392119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D8F180-69D7-7340-A270-8CC92E32266A}"/>
              </a:ext>
            </a:extLst>
          </p:cNvPr>
          <p:cNvSpPr/>
          <p:nvPr/>
        </p:nvSpPr>
        <p:spPr>
          <a:xfrm>
            <a:off x="5448297" y="4509120"/>
            <a:ext cx="3507376" cy="1147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Max no of nodes at level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GB" sz="2000" dirty="0"/>
              <a:t>2</a:t>
            </a:r>
            <a:r>
              <a:rPr lang="en-GB" sz="2000" baseline="30000" dirty="0"/>
              <a:t>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437FA-EF2F-7340-ADBA-5907B50D4CCE}"/>
              </a:ext>
            </a:extLst>
          </p:cNvPr>
          <p:cNvSpPr/>
          <p:nvPr/>
        </p:nvSpPr>
        <p:spPr>
          <a:xfrm>
            <a:off x="1407338" y="5551988"/>
            <a:ext cx="1889299" cy="7920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not the left as possible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A55ED1-9D6A-6144-978F-5B1E0CFDC7CE}"/>
              </a:ext>
            </a:extLst>
          </p:cNvPr>
          <p:cNvCxnSpPr/>
          <p:nvPr/>
        </p:nvCxnSpPr>
        <p:spPr>
          <a:xfrm>
            <a:off x="1366120" y="4178609"/>
            <a:ext cx="1889299" cy="74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C9FA1-794E-C34E-AD07-C498C7DC7545}"/>
              </a:ext>
            </a:extLst>
          </p:cNvPr>
          <p:cNvCxnSpPr/>
          <p:nvPr/>
        </p:nvCxnSpPr>
        <p:spPr>
          <a:xfrm flipH="1">
            <a:off x="1236512" y="4189230"/>
            <a:ext cx="1777233" cy="71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CF765C93-040D-CB43-97AF-122AF4B7E235}"/>
              </a:ext>
            </a:extLst>
          </p:cNvPr>
          <p:cNvSpPr/>
          <p:nvPr/>
        </p:nvSpPr>
        <p:spPr>
          <a:xfrm rot="5400000">
            <a:off x="2076533" y="4071008"/>
            <a:ext cx="638870" cy="2197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tree[cont..,]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44E9E2CF-2F73-774A-91F0-C155B276D39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21552" y="436787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5A2D72C6-B8DA-374F-B7B5-91B7218BA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127" y="4042439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EB9D3381-F721-2748-8F3E-004137931D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2092" y="4027348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3C1FCC3-1DBD-C549-B6EE-E24E7FDCC47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546127" y="434847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1F3011-5C8D-5A4A-9CAA-82DE8F88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3CB2268-68A8-E649-AA8C-23953E9CF88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989441CF-A51F-CB47-ADF2-9EEE2518A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C01F8C88-863D-8442-9C84-EA5A0914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9875855C-FA4D-FA4F-AF5C-6B606F9BC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C840482-ECCF-164B-90BC-79EA7B5E30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2D24B651-7674-1C49-866C-672F95AF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351FDFD-5578-1E46-88B3-B308C7A3E5C6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937A80FF-A99A-F049-A15E-A689E86A87B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F7A8827E-4B6A-6144-81B6-7B0E8AED4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A0859A64-9FC9-C545-8421-7D7DCE9C58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EFC45993-4A17-3742-B510-8002699E68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9467FB5C-5447-3946-BE87-83D008FBA6A4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375DA88-A7DB-1946-B14B-5D39DE0D690D}"/>
              </a:ext>
            </a:extLst>
          </p:cNvPr>
          <p:cNvSpPr/>
          <p:nvPr/>
        </p:nvSpPr>
        <p:spPr>
          <a:xfrm>
            <a:off x="4111136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0232C-2C24-7246-9C89-71F2DE1425FF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</p:spTree>
    <p:extLst>
      <p:ext uri="{BB962C8B-B14F-4D97-AF65-F5344CB8AC3E}">
        <p14:creationId xmlns:p14="http://schemas.microsoft.com/office/powerpoint/2010/main" val="20648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 [cont..,]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1A26EE7D-34C6-C944-8F8A-82A173BA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79C36BCB-9C7C-E34C-B7D7-395D9FB2CFB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5740621-310B-3141-886A-D7057AF70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B86A244-6FEB-A842-BBA9-BF4A79B3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F26452A2-8A64-9A4C-A930-C0D8640B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11EA22B7-DBB2-4341-AA14-0226129E12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8D830772-ACEC-CE4F-869A-4F02C625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1C5CACE-12C5-7649-A8EF-3C734958D2BA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59706F14-4009-B044-8FF0-60A9316A079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D2F5F373-A70D-664D-B111-1B0BB8077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664AF14-D86A-8349-8BE7-2C0F503C44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9C0D5CD7-4EC9-6748-B9A1-719D4E6FF1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9C6D1486-7AC4-F047-A746-2E88E04C732E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34489FE-FFD9-4D4B-A4A8-6A89256C86BD}"/>
              </a:ext>
            </a:extLst>
          </p:cNvPr>
          <p:cNvSpPr/>
          <p:nvPr/>
        </p:nvSpPr>
        <p:spPr>
          <a:xfrm>
            <a:off x="4111136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0F807-EF2B-9247-B8C8-96E09A3CCA5B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E99C21-636F-2349-A467-7B20AD63C190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85822-94AC-E048-B682-204396B280B1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C06AAA-9DDC-DB44-9AEC-89EAC01F663D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09014E-5D98-A644-9092-85D8E2BAD2A0}"/>
              </a:ext>
            </a:extLst>
          </p:cNvPr>
          <p:cNvSpPr/>
          <p:nvPr/>
        </p:nvSpPr>
        <p:spPr>
          <a:xfrm>
            <a:off x="95600" y="4392119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246E3B-C9FA-054A-8A0C-54D9AACD5834}"/>
              </a:ext>
            </a:extLst>
          </p:cNvPr>
          <p:cNvSpPr/>
          <p:nvPr/>
        </p:nvSpPr>
        <p:spPr>
          <a:xfrm>
            <a:off x="523908" y="5525591"/>
            <a:ext cx="1889299" cy="7920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the lest as possible 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82E32FE-B3C1-4845-AE79-C42AFE912EE0}"/>
              </a:ext>
            </a:extLst>
          </p:cNvPr>
          <p:cNvSpPr/>
          <p:nvPr/>
        </p:nvSpPr>
        <p:spPr>
          <a:xfrm rot="5400000">
            <a:off x="1149123" y="4071008"/>
            <a:ext cx="638870" cy="2197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C77E1720-A2EA-9646-BFCD-B9589FB6E44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40694" y="435713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B894EA42-2863-F745-9382-8EC070D92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269" y="4031697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75FB89EF-AA34-284E-9CF4-4D7CE6646F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234" y="401660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1907C9FD-3A86-5448-82CB-494A24B33D3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65269" y="433773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Perfect binary tree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1C51E-9839-6E4A-A5E5-29277BE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9" y="182651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Maximum no of nodes in a binary tree with height h </a:t>
            </a:r>
          </a:p>
          <a:p>
            <a:pPr marL="0" indent="0">
              <a:buNone/>
            </a:pPr>
            <a:r>
              <a:rPr lang="en-US" sz="2400" dirty="0"/>
              <a:t>	= </a:t>
            </a:r>
            <a:r>
              <a:rPr lang="en-GB" sz="2400" dirty="0"/>
              <a:t>2</a:t>
            </a:r>
            <a:r>
              <a:rPr lang="en-GB" sz="2400" baseline="30000" dirty="0"/>
              <a:t>0</a:t>
            </a:r>
            <a:r>
              <a:rPr lang="en-GB" sz="2400" dirty="0"/>
              <a:t> + 2</a:t>
            </a:r>
            <a:r>
              <a:rPr lang="en-GB" sz="2400" baseline="30000" dirty="0"/>
              <a:t>1</a:t>
            </a:r>
            <a:r>
              <a:rPr lang="en-GB" sz="2400" dirty="0"/>
              <a:t> + ….. + 2</a:t>
            </a:r>
            <a:r>
              <a:rPr lang="en-GB" sz="2400" baseline="30000" dirty="0"/>
              <a:t>h</a:t>
            </a:r>
            <a:r>
              <a:rPr lang="en-GB" sz="2400" dirty="0"/>
              <a:t>   </a:t>
            </a:r>
          </a:p>
          <a:p>
            <a:pPr marL="0" indent="0">
              <a:buNone/>
            </a:pPr>
            <a:r>
              <a:rPr lang="en-GB" sz="2400" dirty="0"/>
              <a:t>	= 2</a:t>
            </a:r>
            <a:r>
              <a:rPr lang="en-GB" sz="2400" baseline="30000" dirty="0"/>
              <a:t>h+1</a:t>
            </a:r>
            <a:r>
              <a:rPr lang="en-GB" sz="2400" dirty="0"/>
              <a:t> -	1  </a:t>
            </a:r>
          </a:p>
          <a:p>
            <a:pPr marL="0" indent="0">
              <a:buNone/>
            </a:pPr>
            <a:r>
              <a:rPr lang="en-GB" sz="2400" dirty="0"/>
              <a:t>	= 2</a:t>
            </a:r>
            <a:r>
              <a:rPr lang="en-GB" sz="2400" baseline="30000" dirty="0"/>
              <a:t>(no of levels)</a:t>
            </a:r>
            <a:r>
              <a:rPr lang="en-GB" sz="2400" dirty="0"/>
              <a:t> – 1 </a:t>
            </a:r>
          </a:p>
          <a:p>
            <a:pPr marL="0" indent="0">
              <a:buNone/>
            </a:pPr>
            <a:r>
              <a:rPr lang="en-GB" sz="2400" dirty="0"/>
              <a:t>             n = 2</a:t>
            </a:r>
            <a:r>
              <a:rPr lang="en-GB" sz="2400" baseline="30000" dirty="0"/>
              <a:t>h+1</a:t>
            </a:r>
            <a:r>
              <a:rPr lang="en-GB" sz="2400" dirty="0"/>
              <a:t>  – 1 </a:t>
            </a:r>
            <a:endParaRPr lang="en-GB" sz="2400" baseline="30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0EEFE38-B874-FC43-B356-10971F32ED4B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404001" y="359216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ED3E7B4C-415B-BE43-B766-4B763F52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712" y="28288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3671FAC7-7396-EB4D-A3EA-A1329ABEEF4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304537" y="351303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40931ECC-8CB2-4849-A4AF-E66B7A5E4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7112" y="318760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FB486FC2-7FC7-EB4E-A8D5-15101A36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49" y="19906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26408B9D-393C-CF47-89EC-6C58835BD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2349" y="2273201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6544FF08-3BF8-C64E-8FBE-FD7CCB3C3A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6924" y="2273201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1B25DE8F-6860-1E46-BA3A-4C002AA5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112" y="28288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AE00638D-4136-FF40-BB05-611432CDB1DC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574287" y="35162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5A867DB3-A3C3-8446-BD38-FA469C2EB8A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51937" y="351303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82717BEB-3AB3-5145-966B-2F6A07F36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12" y="318760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6345C649-1EAD-9D47-A447-D5020F6A8D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1887" y="3187601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7FAC0842-D82E-6B43-AB55-FA21AFDE1D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1439" y="3240924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6504C45-021A-D04B-A5B4-609B0E68E17B}"/>
              </a:ext>
            </a:extLst>
          </p:cNvPr>
          <p:cNvSpPr/>
          <p:nvPr/>
        </p:nvSpPr>
        <p:spPr>
          <a:xfrm>
            <a:off x="3975920" y="1717876"/>
            <a:ext cx="1176074" cy="2502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DB491-2B9F-1B43-86D4-29FC32150B9F}"/>
              </a:ext>
            </a:extLst>
          </p:cNvPr>
          <p:cNvSpPr/>
          <p:nvPr/>
        </p:nvSpPr>
        <p:spPr>
          <a:xfrm>
            <a:off x="5003681" y="2113896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perfect binary all levels will be complete filled.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D23343F-EE84-9848-A2BE-12C202C5E8BC}"/>
              </a:ext>
            </a:extLst>
          </p:cNvPr>
          <p:cNvSpPr/>
          <p:nvPr/>
        </p:nvSpPr>
        <p:spPr>
          <a:xfrm>
            <a:off x="3681453" y="4807668"/>
            <a:ext cx="216024" cy="15067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353AD-3296-3241-B0F3-1E01AE58B11D}"/>
              </a:ext>
            </a:extLst>
          </p:cNvPr>
          <p:cNvSpPr/>
          <p:nvPr/>
        </p:nvSpPr>
        <p:spPr>
          <a:xfrm>
            <a:off x="3975920" y="4797152"/>
            <a:ext cx="4916560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Now you can find the high of a tree, with n </a:t>
            </a:r>
          </a:p>
          <a:p>
            <a:r>
              <a:rPr lang="en-US" dirty="0"/>
              <a:t>	</a:t>
            </a:r>
            <a:r>
              <a:rPr lang="en-GB" dirty="0"/>
              <a:t>n = 2</a:t>
            </a:r>
            <a:r>
              <a:rPr lang="en-GB" baseline="30000" dirty="0"/>
              <a:t>h+1</a:t>
            </a:r>
            <a:r>
              <a:rPr lang="en-GB" dirty="0"/>
              <a:t>  – 1 </a:t>
            </a:r>
            <a:endParaRPr lang="en-GB" baseline="30000" dirty="0"/>
          </a:p>
          <a:p>
            <a:r>
              <a:rPr lang="en-GB" dirty="0"/>
              <a:t>	2</a:t>
            </a:r>
            <a:r>
              <a:rPr lang="en-GB" baseline="30000" dirty="0"/>
              <a:t>h+1</a:t>
            </a:r>
            <a:r>
              <a:rPr lang="en-GB" dirty="0"/>
              <a:t> = n+1</a:t>
            </a:r>
          </a:p>
          <a:p>
            <a:r>
              <a:rPr lang="en-GB" dirty="0"/>
              <a:t>	h = log</a:t>
            </a:r>
            <a:r>
              <a:rPr lang="en-GB" baseline="-25000" dirty="0"/>
              <a:t>2</a:t>
            </a:r>
            <a:r>
              <a:rPr lang="en-GB" dirty="0"/>
              <a:t>(n+1) – 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Height of complete binary tree h = floor (log</a:t>
            </a:r>
            <a:r>
              <a:rPr lang="en-GB" baseline="-25000" dirty="0"/>
              <a:t>2</a:t>
            </a:r>
            <a:r>
              <a:rPr lang="en-GB" dirty="0"/>
              <a:t>n)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90B0FD-8652-BF46-B108-000AC44E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Now you can find the high of a tree, with 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GB" dirty="0"/>
              <a:t>n = 2</a:t>
            </a:r>
            <a:r>
              <a:rPr lang="en-GB" baseline="30000" dirty="0"/>
              <a:t>h+1</a:t>
            </a:r>
            <a:r>
              <a:rPr lang="en-GB" dirty="0"/>
              <a:t>  – 1 </a:t>
            </a:r>
            <a:endParaRPr lang="en-GB" baseline="30000" dirty="0"/>
          </a:p>
          <a:p>
            <a:pPr marL="0" indent="0">
              <a:buNone/>
            </a:pPr>
            <a:r>
              <a:rPr lang="en-GB" dirty="0"/>
              <a:t>	2</a:t>
            </a:r>
            <a:r>
              <a:rPr lang="en-GB" baseline="30000" dirty="0"/>
              <a:t>h+1</a:t>
            </a:r>
            <a:r>
              <a:rPr lang="en-GB" dirty="0"/>
              <a:t> = n+1</a:t>
            </a:r>
          </a:p>
          <a:p>
            <a:pPr marL="0" indent="0">
              <a:buNone/>
            </a:pPr>
            <a:r>
              <a:rPr lang="en-GB" dirty="0"/>
              <a:t>	h = log</a:t>
            </a:r>
            <a:r>
              <a:rPr lang="en-GB" baseline="-25000" dirty="0"/>
              <a:t>2</a:t>
            </a:r>
            <a:r>
              <a:rPr lang="en-GB" dirty="0"/>
              <a:t>(n+1) – 1 </a:t>
            </a:r>
          </a:p>
          <a:p>
            <a:pPr marL="0" indent="0">
              <a:buNone/>
            </a:pPr>
            <a:r>
              <a:rPr lang="en-GB" dirty="0"/>
              <a:t> Height of complete binary tree h = floor (log</a:t>
            </a:r>
            <a:r>
              <a:rPr lang="en-GB" baseline="-25000" dirty="0"/>
              <a:t>2</a:t>
            </a:r>
            <a:r>
              <a:rPr lang="en-GB" dirty="0"/>
              <a:t>n) 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3E26066-E71F-6343-BF4E-7C9C6B996A5B}"/>
              </a:ext>
            </a:extLst>
          </p:cNvPr>
          <p:cNvSpPr/>
          <p:nvPr/>
        </p:nvSpPr>
        <p:spPr>
          <a:xfrm rot="5400000">
            <a:off x="4355976" y="764704"/>
            <a:ext cx="432048" cy="7776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EF047-2E8E-B942-9F44-E7D53687291A}"/>
              </a:ext>
            </a:extLst>
          </p:cNvPr>
          <p:cNvSpPr/>
          <p:nvPr/>
        </p:nvSpPr>
        <p:spPr>
          <a:xfrm>
            <a:off x="1151620" y="4682726"/>
            <a:ext cx="6840760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Proof of complete binary can be found the introduction to algorithms. </a:t>
            </a:r>
          </a:p>
        </p:txBody>
      </p:sp>
    </p:spTree>
    <p:extLst>
      <p:ext uri="{BB962C8B-B14F-4D97-AF65-F5344CB8AC3E}">
        <p14:creationId xmlns:p14="http://schemas.microsoft.com/office/powerpoint/2010/main" val="325632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 and  max height of a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E9025565-C862-B04B-A7E4-D7459596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09520CA-0A14-F244-BC08-8BABB3692C5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E0015EEE-CA00-CF40-BF3D-FF395BF2E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B53BE281-60C4-B64B-BD07-6B203C42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826CDBF7-CFFF-B24A-9C06-A89870771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BAB7ADF4-22C1-2440-9839-698DCA39C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C7BE911D-DD8E-6B4B-921E-6D123668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227B0A85-D0DC-4144-970D-F4358383D10C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74729719-FECD-A347-A94A-764416428EC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73737BFD-CF2B-274A-B2AD-B48E98D59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77EB71D8-C449-C04B-8526-521D3B74C9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401E989F-F551-DE4E-AB9C-6C97B2B461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2734BEDD-BC6B-CD4E-B83E-5B3194DFA84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28AD2C9-8925-A541-B833-8F1FDF57E449}"/>
              </a:ext>
            </a:extLst>
          </p:cNvPr>
          <p:cNvSpPr/>
          <p:nvPr/>
        </p:nvSpPr>
        <p:spPr>
          <a:xfrm>
            <a:off x="4111136" y="1772816"/>
            <a:ext cx="1176074" cy="2664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ED1B6D-1BC3-6246-A652-830C89472FD6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489E-817D-2D44-A36E-75C347F29E6C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7D52E-BCAD-8E48-9DA5-2DBCFBB80EEC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B4D60-90CA-434F-A95E-7FB6F20AF699}"/>
              </a:ext>
            </a:extLst>
          </p:cNvPr>
          <p:cNvSpPr/>
          <p:nvPr/>
        </p:nvSpPr>
        <p:spPr>
          <a:xfrm>
            <a:off x="5362345" y="2374292"/>
            <a:ext cx="3749286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Min-height of n- nodes = floor (log</a:t>
            </a:r>
            <a:r>
              <a:rPr lang="en-GB" baseline="-25000" dirty="0"/>
              <a:t>2</a:t>
            </a:r>
            <a:r>
              <a:rPr lang="en-GB" dirty="0"/>
              <a:t>n)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EB0B5B95-55EB-1F41-8575-236F9A09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10" y="434243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B50251C3-A011-3743-AB28-89C3EB818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170" y="4708346"/>
            <a:ext cx="370524" cy="42220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0DBB9009-9772-0944-8477-4E71DE8B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5" y="503212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FD182E78-DBAC-D749-B23A-D2CBD745143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95554" y="575966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4FFDC390-0296-2544-8D8B-5FF7C9F3F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812" y="5463434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740123-AF61-0644-9CDC-324BF439EEB2}"/>
              </a:ext>
            </a:extLst>
          </p:cNvPr>
          <p:cNvSpPr/>
          <p:nvPr/>
        </p:nvSpPr>
        <p:spPr>
          <a:xfrm>
            <a:off x="2569278" y="4342433"/>
            <a:ext cx="1176074" cy="19595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773A49-B912-D84D-9ED1-8A22D8CD47E8}"/>
              </a:ext>
            </a:extLst>
          </p:cNvPr>
          <p:cNvSpPr/>
          <p:nvPr/>
        </p:nvSpPr>
        <p:spPr>
          <a:xfrm>
            <a:off x="3988492" y="4542703"/>
            <a:ext cx="3749286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Max-height of n- nodes = n-1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7EBBCD-9A4D-614D-A222-757B68725317}"/>
              </a:ext>
            </a:extLst>
          </p:cNvPr>
          <p:cNvGrpSpPr/>
          <p:nvPr/>
        </p:nvGrpSpPr>
        <p:grpSpPr>
          <a:xfrm>
            <a:off x="758373" y="2060848"/>
            <a:ext cx="2738164" cy="2028624"/>
            <a:chOff x="969740" y="2060848"/>
            <a:chExt cx="3360737" cy="2028624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89E9CB61-9366-B341-98BB-A1B71CB3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515" y="28990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0B9F3F70-79CB-6443-95D4-CD466349F2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2722340" y="3583261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DC06DA1-2A4F-FA43-B5C3-4B3499C85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915" y="3257823"/>
              <a:ext cx="30480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D9FB1A64-DC85-1A46-AE5F-36D582AA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20608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7674558-E871-A74B-9E1E-39B17CB04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0152" y="2343423"/>
              <a:ext cx="60960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C8A14A52-9044-B64A-BF48-806894D26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4727" y="2343423"/>
              <a:ext cx="65405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05561BF0-8796-FC41-8414-AA0AA9AC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15" y="28990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1BEE951D-DC78-F94B-AA58-2F60337646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">
              <a:off x="1992090" y="358643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09C06DD9-C1FE-D546-955B-8A347B56C6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969740" y="3583261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1124B50A-E88C-574B-9713-A57AE3517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2315" y="3257823"/>
              <a:ext cx="30480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71EC5673-1834-AC43-83F1-5E14DF36A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9690" y="3257823"/>
              <a:ext cx="34925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B83CEA9A-3674-974A-A474-6C528F56D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9242" y="3311146"/>
              <a:ext cx="34925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C7D861E8-E87E-FA47-9FE9-4363F5DE0C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3873277" y="363227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F0CBCF3-7D23-BC47-A926-F1B71B3790AC}"/>
              </a:ext>
            </a:extLst>
          </p:cNvPr>
          <p:cNvSpPr/>
          <p:nvPr/>
        </p:nvSpPr>
        <p:spPr>
          <a:xfrm>
            <a:off x="3310285" y="1772816"/>
            <a:ext cx="685651" cy="2520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91332A-CE56-1D47-87C8-D266C8A683F8}"/>
                  </a:ext>
                </a:extLst>
              </p:cNvPr>
              <p:cNvSpPr/>
              <p:nvPr/>
            </p:nvSpPr>
            <p:spPr>
              <a:xfrm>
                <a:off x="4309145" y="1626071"/>
                <a:ext cx="4540375" cy="28137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Difference between height of left &amp; right subtree for every node is not more than k (mostly 1).</a:t>
                </a:r>
              </a:p>
              <a:p>
                <a:pPr marL="742950" lvl="1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 of edges in longest path from root to a leaf.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of an empty tree =-1 </a:t>
                </a:r>
              </a:p>
              <a:p>
                <a:pPr marL="742950" lvl="1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of tree with one node = 0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91332A-CE56-1D47-87C8-D266C8A68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45" y="1626071"/>
                <a:ext cx="4540375" cy="281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8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binary tree using</a:t>
            </a:r>
          </a:p>
          <a:p>
            <a:pPr lvl="1"/>
            <a:r>
              <a:rPr lang="en-US" dirty="0"/>
              <a:t>Dynamically created nodes</a:t>
            </a:r>
          </a:p>
          <a:p>
            <a:pPr lvl="1"/>
            <a:r>
              <a:rPr lang="en-US" dirty="0"/>
              <a:t>Arrays [ this will only happen to complete binary tree]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tree implementation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7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Complete Binary Trees can be represented in</a:t>
            </a:r>
          </a:p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memory with the use of an array A so that all</a:t>
            </a:r>
          </a:p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nodes can be accessed in O(1) time:</a:t>
            </a:r>
          </a:p>
          <a:p>
            <a:pPr>
              <a:lnSpc>
                <a:spcPct val="41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Label nodes sequentially top-to-bottom and left-to-right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child of A[</a:t>
            </a:r>
            <a:r>
              <a:rPr lang="en-GB" dirty="0" err="1"/>
              <a:t>i</a:t>
            </a:r>
            <a:r>
              <a:rPr lang="en-GB" dirty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child of A[</a:t>
            </a:r>
            <a:r>
              <a:rPr lang="en-GB" dirty="0" err="1"/>
              <a:t>i</a:t>
            </a:r>
            <a:r>
              <a:rPr lang="en-GB" dirty="0"/>
              <a:t>] is at position A[2i + 1]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Parent of A[</a:t>
            </a:r>
            <a:r>
              <a:rPr lang="en-GB" dirty="0" err="1"/>
              <a:t>i</a:t>
            </a:r>
            <a:r>
              <a:rPr lang="en-GB" dirty="0"/>
              <a:t>] is at A[</a:t>
            </a:r>
            <a:r>
              <a:rPr lang="en-GB" dirty="0" err="1"/>
              <a:t>i</a:t>
            </a:r>
            <a:r>
              <a:rPr lang="en-GB" dirty="0"/>
              <a:t>/2]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Complete Binary Trees: Array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 Introduction to tree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Complete Binary Trees: Array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8B8EA87-6B8C-5840-99A6-DB922F0002DD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1916832"/>
            <a:ext cx="3514725" cy="2576513"/>
            <a:chOff x="1632" y="1248"/>
            <a:chExt cx="2214" cy="1623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B89BB6C8-C597-B948-8754-73A79C68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B06246E3-5E09-D346-B7F6-74F0898CE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2929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FAC4652C-17BD-124E-B169-033800D04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F9C86CB7-2F48-CB4B-B362-FD88741EA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248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6BBB9F6-0775-7F47-B6AA-51F6D74B9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22"/>
              <a:ext cx="384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2DA35C14-13A6-EC42-993C-0A2A920A2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1" y="1422"/>
              <a:ext cx="412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198F87F6-C090-C242-BA9C-228454B2B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5A819E2F-590F-5445-B622-035BD43E66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">
              <a:off x="2469" y="2209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75CC9432-5D2C-1B4C-B517-819988565C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1825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9092B741-2105-C74B-856F-BFE7AEE60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CADC7D75-8FA4-9647-B903-19DDB238B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" y="1994"/>
              <a:ext cx="220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DE2CF12F-5FAA-3B4F-8CE0-13F664650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1248"/>
              <a:ext cx="295" cy="275"/>
              <a:chOff x="2687" y="1248"/>
              <a:chExt cx="295" cy="275"/>
            </a:xfrm>
          </p:grpSpPr>
          <p:sp>
            <p:nvSpPr>
              <p:cNvPr id="269" name="AutoShape 15">
                <a:extLst>
                  <a:ext uri="{FF2B5EF4-FFF2-40B4-BE49-F238E27FC236}">
                    <a16:creationId xmlns:a16="http://schemas.microsoft.com/office/drawing/2014/main" id="{836B510F-E7B0-1749-9448-BB4CEF73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248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0" name="Group 16">
                <a:extLst>
                  <a:ext uri="{FF2B5EF4-FFF2-40B4-BE49-F238E27FC236}">
                    <a16:creationId xmlns:a16="http://schemas.microsoft.com/office/drawing/2014/main" id="{085F1E2E-A1C5-0149-949A-0EE1DF1C5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248"/>
                <a:ext cx="284" cy="264"/>
                <a:chOff x="2688" y="1248"/>
                <a:chExt cx="284" cy="264"/>
              </a:xfrm>
            </p:grpSpPr>
            <p:sp>
              <p:nvSpPr>
                <p:cNvPr id="271" name="AutoShape 17">
                  <a:extLst>
                    <a:ext uri="{FF2B5EF4-FFF2-40B4-BE49-F238E27FC236}">
                      <a16:creationId xmlns:a16="http://schemas.microsoft.com/office/drawing/2014/main" id="{7A9FC896-1E07-0D41-939F-1E203F542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2" name="Group 18">
                  <a:extLst>
                    <a:ext uri="{FF2B5EF4-FFF2-40B4-BE49-F238E27FC236}">
                      <a16:creationId xmlns:a16="http://schemas.microsoft.com/office/drawing/2014/main" id="{33F209D6-F88A-3E41-B488-3340544AC1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1248"/>
                  <a:ext cx="275" cy="254"/>
                  <a:chOff x="2688" y="1248"/>
                  <a:chExt cx="275" cy="254"/>
                </a:xfrm>
              </p:grpSpPr>
              <p:sp>
                <p:nvSpPr>
                  <p:cNvPr id="273" name="AutoShape 19">
                    <a:extLst>
                      <a:ext uri="{FF2B5EF4-FFF2-40B4-BE49-F238E27FC236}">
                        <a16:creationId xmlns:a16="http://schemas.microsoft.com/office/drawing/2014/main" id="{35B84E0A-DBB1-634F-B06F-AD4A6565B0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74" name="Group 20">
                    <a:extLst>
                      <a:ext uri="{FF2B5EF4-FFF2-40B4-BE49-F238E27FC236}">
                        <a16:creationId xmlns:a16="http://schemas.microsoft.com/office/drawing/2014/main" id="{E7A9F4AB-B8D5-7F48-95E9-FA47ACAC41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1248"/>
                    <a:ext cx="266" cy="245"/>
                    <a:chOff x="2688" y="1248"/>
                    <a:chExt cx="266" cy="245"/>
                  </a:xfrm>
                </p:grpSpPr>
                <p:sp>
                  <p:nvSpPr>
                    <p:cNvPr id="275" name="AutoShape 21">
                      <a:extLst>
                        <a:ext uri="{FF2B5EF4-FFF2-40B4-BE49-F238E27FC236}">
                          <a16:creationId xmlns:a16="http://schemas.microsoft.com/office/drawing/2014/main" id="{88E85BA6-661F-8642-8103-0D199CB7BE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1248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6" name="Group 22">
                      <a:extLst>
                        <a:ext uri="{FF2B5EF4-FFF2-40B4-BE49-F238E27FC236}">
                          <a16:creationId xmlns:a16="http://schemas.microsoft.com/office/drawing/2014/main" id="{989C26E7-EFBF-F34E-A6EC-8E972691701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1248"/>
                      <a:ext cx="258" cy="238"/>
                      <a:chOff x="2688" y="1248"/>
                      <a:chExt cx="258" cy="238"/>
                    </a:xfrm>
                  </p:grpSpPr>
                  <p:sp>
                    <p:nvSpPr>
                      <p:cNvPr id="277" name="AutoShape 23">
                        <a:extLst>
                          <a:ext uri="{FF2B5EF4-FFF2-40B4-BE49-F238E27FC236}">
                            <a16:creationId xmlns:a16="http://schemas.microsoft.com/office/drawing/2014/main" id="{54CB0C09-4C57-D64F-9A01-D06D8B212E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1248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78" name="Group 24">
                        <a:extLst>
                          <a:ext uri="{FF2B5EF4-FFF2-40B4-BE49-F238E27FC236}">
                            <a16:creationId xmlns:a16="http://schemas.microsoft.com/office/drawing/2014/main" id="{B009027C-5498-A248-BD5E-9D5BD180214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1248"/>
                        <a:ext cx="253" cy="233"/>
                        <a:chOff x="2688" y="1248"/>
                        <a:chExt cx="253" cy="233"/>
                      </a:xfrm>
                    </p:grpSpPr>
                    <p:sp>
                      <p:nvSpPr>
                        <p:cNvPr id="279" name="AutoShape 25">
                          <a:extLst>
                            <a:ext uri="{FF2B5EF4-FFF2-40B4-BE49-F238E27FC236}">
                              <a16:creationId xmlns:a16="http://schemas.microsoft.com/office/drawing/2014/main" id="{914147B3-ADAC-0E45-887F-0E68D55FE6B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248"/>
                          <a:ext cx="254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80" name="Group 26">
                          <a:extLst>
                            <a:ext uri="{FF2B5EF4-FFF2-40B4-BE49-F238E27FC236}">
                              <a16:creationId xmlns:a16="http://schemas.microsoft.com/office/drawing/2014/main" id="{7EDC6431-D13B-4847-910B-3A848E3DCD0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1248"/>
                          <a:ext cx="248" cy="227"/>
                          <a:chOff x="2688" y="1248"/>
                          <a:chExt cx="248" cy="227"/>
                        </a:xfrm>
                      </p:grpSpPr>
                      <p:sp>
                        <p:nvSpPr>
                          <p:cNvPr id="281" name="AutoShape 27">
                            <a:extLst>
                              <a:ext uri="{FF2B5EF4-FFF2-40B4-BE49-F238E27FC236}">
                                <a16:creationId xmlns:a16="http://schemas.microsoft.com/office/drawing/2014/main" id="{4842935A-DB1B-0049-8B09-F330F9771F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1248"/>
                            <a:ext cx="249" cy="228"/>
                          </a:xfrm>
                          <a:prstGeom prst="roundRect">
                            <a:avLst>
                              <a:gd name="adj" fmla="val 43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82" name="Group 28">
                            <a:extLst>
                              <a:ext uri="{FF2B5EF4-FFF2-40B4-BE49-F238E27FC236}">
                                <a16:creationId xmlns:a16="http://schemas.microsoft.com/office/drawing/2014/main" id="{89AB637C-F722-BC4C-A0EF-7C6BA768418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1248"/>
                            <a:ext cx="244" cy="221"/>
                            <a:chOff x="2688" y="1248"/>
                            <a:chExt cx="244" cy="221"/>
                          </a:xfrm>
                        </p:grpSpPr>
                        <p:sp>
                          <p:nvSpPr>
                            <p:cNvPr id="283" name="AutoShape 29">
                              <a:extLst>
                                <a:ext uri="{FF2B5EF4-FFF2-40B4-BE49-F238E27FC236}">
                                  <a16:creationId xmlns:a16="http://schemas.microsoft.com/office/drawing/2014/main" id="{69D194FA-B603-9D4A-8B1A-D864B5893D9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1248"/>
                              <a:ext cx="245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84" name="Group 30">
                              <a:extLst>
                                <a:ext uri="{FF2B5EF4-FFF2-40B4-BE49-F238E27FC236}">
                                  <a16:creationId xmlns:a16="http://schemas.microsoft.com/office/drawing/2014/main" id="{7A061847-84CA-E14B-844F-E1605CC9DA5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1248"/>
                              <a:ext cx="240" cy="218"/>
                              <a:chOff x="2688" y="1248"/>
                              <a:chExt cx="240" cy="218"/>
                            </a:xfrm>
                          </p:grpSpPr>
                          <p:sp>
                            <p:nvSpPr>
                              <p:cNvPr id="285" name="AutoShape 31">
                                <a:extLst>
                                  <a:ext uri="{FF2B5EF4-FFF2-40B4-BE49-F238E27FC236}">
                                    <a16:creationId xmlns:a16="http://schemas.microsoft.com/office/drawing/2014/main" id="{EF73F77C-2907-534F-B5AB-141CC94CF29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1248"/>
                                <a:ext cx="241" cy="219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86" name="Group 32">
                                <a:extLst>
                                  <a:ext uri="{FF2B5EF4-FFF2-40B4-BE49-F238E27FC236}">
                                    <a16:creationId xmlns:a16="http://schemas.microsoft.com/office/drawing/2014/main" id="{922DF6EB-79E1-F843-8FB8-6A61E0965FA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1248"/>
                                <a:ext cx="236" cy="216"/>
                                <a:chOff x="2688" y="1248"/>
                                <a:chExt cx="236" cy="216"/>
                              </a:xfrm>
                            </p:grpSpPr>
                            <p:sp>
                              <p:nvSpPr>
                                <p:cNvPr id="287" name="AutoShape 33">
                                  <a:extLst>
                                    <a:ext uri="{FF2B5EF4-FFF2-40B4-BE49-F238E27FC236}">
                                      <a16:creationId xmlns:a16="http://schemas.microsoft.com/office/drawing/2014/main" id="{141F2096-5B9C-A348-87B0-C85B1FAE4FC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8" name="AutoShape 34">
                                  <a:extLst>
                                    <a:ext uri="{FF2B5EF4-FFF2-40B4-BE49-F238E27FC236}">
                                      <a16:creationId xmlns:a16="http://schemas.microsoft.com/office/drawing/2014/main" id="{DB957190-636F-DC4F-8005-959DA11FBC8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9" name="AutoShape 35">
                                  <a:extLst>
                                    <a:ext uri="{FF2B5EF4-FFF2-40B4-BE49-F238E27FC236}">
                                      <a16:creationId xmlns:a16="http://schemas.microsoft.com/office/drawing/2014/main" id="{E1FA1874-C646-254B-B0CD-F95AA51647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0" name="AutoShape 36">
                                  <a:extLst>
                                    <a:ext uri="{FF2B5EF4-FFF2-40B4-BE49-F238E27FC236}">
                                      <a16:creationId xmlns:a16="http://schemas.microsoft.com/office/drawing/2014/main" id="{3476CAEC-1190-D04A-9BC7-8C95E0A806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1" name="AutoShape 37">
                                  <a:extLst>
                                    <a:ext uri="{FF2B5EF4-FFF2-40B4-BE49-F238E27FC236}">
                                      <a16:creationId xmlns:a16="http://schemas.microsoft.com/office/drawing/2014/main" id="{2A78B323-7680-834A-B7BE-8E62ED91802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BB72B72-2D92-114C-99C5-0888CD915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776"/>
              <a:ext cx="295" cy="275"/>
              <a:chOff x="2112" y="1776"/>
              <a:chExt cx="295" cy="275"/>
            </a:xfrm>
          </p:grpSpPr>
          <p:sp>
            <p:nvSpPr>
              <p:cNvPr id="246" name="AutoShape 39">
                <a:extLst>
                  <a:ext uri="{FF2B5EF4-FFF2-40B4-BE49-F238E27FC236}">
                    <a16:creationId xmlns:a16="http://schemas.microsoft.com/office/drawing/2014/main" id="{CC743B15-0691-3E4D-896A-EA1E15F5C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" name="Group 40">
                <a:extLst>
                  <a:ext uri="{FF2B5EF4-FFF2-40B4-BE49-F238E27FC236}">
                    <a16:creationId xmlns:a16="http://schemas.microsoft.com/office/drawing/2014/main" id="{E0FCE3E8-CE2E-994F-AB7E-AD9637FB1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776"/>
                <a:ext cx="285" cy="264"/>
                <a:chOff x="2112" y="1776"/>
                <a:chExt cx="285" cy="264"/>
              </a:xfrm>
            </p:grpSpPr>
            <p:sp>
              <p:nvSpPr>
                <p:cNvPr id="248" name="AutoShape 41">
                  <a:extLst>
                    <a:ext uri="{FF2B5EF4-FFF2-40B4-BE49-F238E27FC236}">
                      <a16:creationId xmlns:a16="http://schemas.microsoft.com/office/drawing/2014/main" id="{2170DA0A-B600-4949-9236-738EFD40B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9" name="Group 42">
                  <a:extLst>
                    <a:ext uri="{FF2B5EF4-FFF2-40B4-BE49-F238E27FC236}">
                      <a16:creationId xmlns:a16="http://schemas.microsoft.com/office/drawing/2014/main" id="{8199BA87-3C1D-7940-A128-AA818D196C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776"/>
                  <a:ext cx="277" cy="254"/>
                  <a:chOff x="2112" y="1776"/>
                  <a:chExt cx="277" cy="254"/>
                </a:xfrm>
              </p:grpSpPr>
              <p:sp>
                <p:nvSpPr>
                  <p:cNvPr id="250" name="AutoShape 43">
                    <a:extLst>
                      <a:ext uri="{FF2B5EF4-FFF2-40B4-BE49-F238E27FC236}">
                        <a16:creationId xmlns:a16="http://schemas.microsoft.com/office/drawing/2014/main" id="{3B5E882D-6D06-6342-ADAA-3DAA249404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76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51" name="Group 44">
                    <a:extLst>
                      <a:ext uri="{FF2B5EF4-FFF2-40B4-BE49-F238E27FC236}">
                        <a16:creationId xmlns:a16="http://schemas.microsoft.com/office/drawing/2014/main" id="{8A161B5B-6CA2-CD48-BD60-A088B61D25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12" y="1776"/>
                    <a:ext cx="267" cy="244"/>
                    <a:chOff x="2112" y="1776"/>
                    <a:chExt cx="267" cy="244"/>
                  </a:xfrm>
                </p:grpSpPr>
                <p:sp>
                  <p:nvSpPr>
                    <p:cNvPr id="252" name="AutoShape 45">
                      <a:extLst>
                        <a:ext uri="{FF2B5EF4-FFF2-40B4-BE49-F238E27FC236}">
                          <a16:creationId xmlns:a16="http://schemas.microsoft.com/office/drawing/2014/main" id="{B9D5F468-241E-674C-9484-B3E5B3DFF0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76"/>
                      <a:ext cx="268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53" name="Group 46">
                      <a:extLst>
                        <a:ext uri="{FF2B5EF4-FFF2-40B4-BE49-F238E27FC236}">
                          <a16:creationId xmlns:a16="http://schemas.microsoft.com/office/drawing/2014/main" id="{337AF264-7203-554D-95C2-59645E82CE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1776"/>
                      <a:ext cx="260" cy="236"/>
                      <a:chOff x="2112" y="1776"/>
                      <a:chExt cx="260" cy="236"/>
                    </a:xfrm>
                  </p:grpSpPr>
                  <p:sp>
                    <p:nvSpPr>
                      <p:cNvPr id="254" name="AutoShape 47">
                        <a:extLst>
                          <a:ext uri="{FF2B5EF4-FFF2-40B4-BE49-F238E27FC236}">
                            <a16:creationId xmlns:a16="http://schemas.microsoft.com/office/drawing/2014/main" id="{95746249-D345-2243-8343-AE1A9D1502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55" name="Group 48">
                        <a:extLst>
                          <a:ext uri="{FF2B5EF4-FFF2-40B4-BE49-F238E27FC236}">
                            <a16:creationId xmlns:a16="http://schemas.microsoft.com/office/drawing/2014/main" id="{0C870F1A-A2EE-CC4E-B7E1-522C617FA3D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1776"/>
                        <a:ext cx="253" cy="230"/>
                        <a:chOff x="2112" y="1776"/>
                        <a:chExt cx="253" cy="230"/>
                      </a:xfrm>
                    </p:grpSpPr>
                    <p:sp>
                      <p:nvSpPr>
                        <p:cNvPr id="256" name="AutoShape 49">
                          <a:extLst>
                            <a:ext uri="{FF2B5EF4-FFF2-40B4-BE49-F238E27FC236}">
                              <a16:creationId xmlns:a16="http://schemas.microsoft.com/office/drawing/2014/main" id="{ED2CA336-A467-C443-9379-0F190DAED7A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57" name="Group 50">
                          <a:extLst>
                            <a:ext uri="{FF2B5EF4-FFF2-40B4-BE49-F238E27FC236}">
                              <a16:creationId xmlns:a16="http://schemas.microsoft.com/office/drawing/2014/main" id="{A73D3FD6-9CC7-7648-847A-0377CC086FE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1776"/>
                          <a:ext cx="247" cy="225"/>
                          <a:chOff x="2112" y="1776"/>
                          <a:chExt cx="247" cy="225"/>
                        </a:xfrm>
                      </p:grpSpPr>
                      <p:sp>
                        <p:nvSpPr>
                          <p:cNvPr id="258" name="AutoShape 51">
                            <a:extLst>
                              <a:ext uri="{FF2B5EF4-FFF2-40B4-BE49-F238E27FC236}">
                                <a16:creationId xmlns:a16="http://schemas.microsoft.com/office/drawing/2014/main" id="{D0FE3436-95C0-DC45-BDF6-261D8CD3150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59" name="Group 52">
                            <a:extLst>
                              <a:ext uri="{FF2B5EF4-FFF2-40B4-BE49-F238E27FC236}">
                                <a16:creationId xmlns:a16="http://schemas.microsoft.com/office/drawing/2014/main" id="{C7FA9EE5-2694-3C47-B297-2EBDFE28016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2" y="1776"/>
                            <a:ext cx="242" cy="221"/>
                            <a:chOff x="2112" y="1776"/>
                            <a:chExt cx="242" cy="221"/>
                          </a:xfrm>
                        </p:grpSpPr>
                        <p:sp>
                          <p:nvSpPr>
                            <p:cNvPr id="260" name="AutoShape 53">
                              <a:extLst>
                                <a:ext uri="{FF2B5EF4-FFF2-40B4-BE49-F238E27FC236}">
                                  <a16:creationId xmlns:a16="http://schemas.microsoft.com/office/drawing/2014/main" id="{D3EE51D9-7F44-2045-8162-00C94A8BBE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12" y="1776"/>
                              <a:ext cx="243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61" name="Group 54">
                              <a:extLst>
                                <a:ext uri="{FF2B5EF4-FFF2-40B4-BE49-F238E27FC236}">
                                  <a16:creationId xmlns:a16="http://schemas.microsoft.com/office/drawing/2014/main" id="{B84CD14B-4A85-CA46-9C63-49445C687C8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2" y="1776"/>
                              <a:ext cx="238" cy="217"/>
                              <a:chOff x="2112" y="1776"/>
                              <a:chExt cx="238" cy="217"/>
                            </a:xfrm>
                          </p:grpSpPr>
                          <p:sp>
                            <p:nvSpPr>
                              <p:cNvPr id="262" name="AutoShape 55">
                                <a:extLst>
                                  <a:ext uri="{FF2B5EF4-FFF2-40B4-BE49-F238E27FC236}">
                                    <a16:creationId xmlns:a16="http://schemas.microsoft.com/office/drawing/2014/main" id="{D809E5A9-26E6-994F-91EA-8AAC948F377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12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63" name="Group 56">
                                <a:extLst>
                                  <a:ext uri="{FF2B5EF4-FFF2-40B4-BE49-F238E27FC236}">
                                    <a16:creationId xmlns:a16="http://schemas.microsoft.com/office/drawing/2014/main" id="{8EE429C4-94D5-8B4D-9DD3-27C605235A5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12" y="1776"/>
                                <a:ext cx="235" cy="214"/>
                                <a:chOff x="2112" y="1776"/>
                                <a:chExt cx="235" cy="214"/>
                              </a:xfrm>
                            </p:grpSpPr>
                            <p:sp>
                              <p:nvSpPr>
                                <p:cNvPr id="264" name="AutoShape 57">
                                  <a:extLst>
                                    <a:ext uri="{FF2B5EF4-FFF2-40B4-BE49-F238E27FC236}">
                                      <a16:creationId xmlns:a16="http://schemas.microsoft.com/office/drawing/2014/main" id="{87E0F93A-8086-D945-BA47-52BC7568BA7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5" name="AutoShape 58">
                                  <a:extLst>
                                    <a:ext uri="{FF2B5EF4-FFF2-40B4-BE49-F238E27FC236}">
                                      <a16:creationId xmlns:a16="http://schemas.microsoft.com/office/drawing/2014/main" id="{A7404DD0-8744-974C-94F6-BFD80197B19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6" name="AutoShape 59">
                                  <a:extLst>
                                    <a:ext uri="{FF2B5EF4-FFF2-40B4-BE49-F238E27FC236}">
                                      <a16:creationId xmlns:a16="http://schemas.microsoft.com/office/drawing/2014/main" id="{987078C3-A0DD-8342-9CFC-A0264C2E67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7" name="AutoShape 60">
                                  <a:extLst>
                                    <a:ext uri="{FF2B5EF4-FFF2-40B4-BE49-F238E27FC236}">
                                      <a16:creationId xmlns:a16="http://schemas.microsoft.com/office/drawing/2014/main" id="{482249C8-D21A-024B-ADC2-701C8596BA0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8" name="AutoShape 61">
                                  <a:extLst>
                                    <a:ext uri="{FF2B5EF4-FFF2-40B4-BE49-F238E27FC236}">
                                      <a16:creationId xmlns:a16="http://schemas.microsoft.com/office/drawing/2014/main" id="{66C9A361-87E8-A345-ACDA-6C2064FAD8B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0" name="Group 62">
              <a:extLst>
                <a:ext uri="{FF2B5EF4-FFF2-40B4-BE49-F238E27FC236}">
                  <a16:creationId xmlns:a16="http://schemas.microsoft.com/office/drawing/2014/main" id="{03D12944-BE3B-F641-B25A-557B82C55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2203"/>
              <a:ext cx="295" cy="275"/>
              <a:chOff x="2927" y="2203"/>
              <a:chExt cx="295" cy="275"/>
            </a:xfrm>
          </p:grpSpPr>
          <p:sp>
            <p:nvSpPr>
              <p:cNvPr id="223" name="AutoShape 63">
                <a:extLst>
                  <a:ext uri="{FF2B5EF4-FFF2-40B4-BE49-F238E27FC236}">
                    <a16:creationId xmlns:a16="http://schemas.microsoft.com/office/drawing/2014/main" id="{3171C1D7-095A-7745-B366-27BEC5B2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4" name="Group 64">
                <a:extLst>
                  <a:ext uri="{FF2B5EF4-FFF2-40B4-BE49-F238E27FC236}">
                    <a16:creationId xmlns:a16="http://schemas.microsoft.com/office/drawing/2014/main" id="{C13C8256-0BAB-7D4F-B311-A7B6BFF6D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203"/>
                <a:ext cx="284" cy="264"/>
                <a:chOff x="2928" y="2203"/>
                <a:chExt cx="284" cy="264"/>
              </a:xfrm>
            </p:grpSpPr>
            <p:sp>
              <p:nvSpPr>
                <p:cNvPr id="225" name="AutoShape 65">
                  <a:extLst>
                    <a:ext uri="{FF2B5EF4-FFF2-40B4-BE49-F238E27FC236}">
                      <a16:creationId xmlns:a16="http://schemas.microsoft.com/office/drawing/2014/main" id="{B39CE07A-FC92-084D-A635-109FF5539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6" name="Group 66">
                  <a:extLst>
                    <a:ext uri="{FF2B5EF4-FFF2-40B4-BE49-F238E27FC236}">
                      <a16:creationId xmlns:a16="http://schemas.microsoft.com/office/drawing/2014/main" id="{87EA5675-B0A6-784B-B0D4-0008E8E072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203"/>
                  <a:ext cx="274" cy="254"/>
                  <a:chOff x="2928" y="2203"/>
                  <a:chExt cx="274" cy="254"/>
                </a:xfrm>
              </p:grpSpPr>
              <p:sp>
                <p:nvSpPr>
                  <p:cNvPr id="227" name="AutoShape 67">
                    <a:extLst>
                      <a:ext uri="{FF2B5EF4-FFF2-40B4-BE49-F238E27FC236}">
                        <a16:creationId xmlns:a16="http://schemas.microsoft.com/office/drawing/2014/main" id="{F2E79674-3477-FA46-8E97-C09310F9E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28" name="Group 68">
                    <a:extLst>
                      <a:ext uri="{FF2B5EF4-FFF2-40B4-BE49-F238E27FC236}">
                        <a16:creationId xmlns:a16="http://schemas.microsoft.com/office/drawing/2014/main" id="{23AE1C45-1E27-3541-B2AD-3AAF43F12C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2204"/>
                    <a:ext cx="265" cy="246"/>
                    <a:chOff x="2928" y="2204"/>
                    <a:chExt cx="265" cy="246"/>
                  </a:xfrm>
                </p:grpSpPr>
                <p:sp>
                  <p:nvSpPr>
                    <p:cNvPr id="229" name="AutoShape 69">
                      <a:extLst>
                        <a:ext uri="{FF2B5EF4-FFF2-40B4-BE49-F238E27FC236}">
                          <a16:creationId xmlns:a16="http://schemas.microsoft.com/office/drawing/2014/main" id="{2D470DD0-1598-5440-88A5-8FDE2FD7DE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0" name="Group 70">
                      <a:extLst>
                        <a:ext uri="{FF2B5EF4-FFF2-40B4-BE49-F238E27FC236}">
                          <a16:creationId xmlns:a16="http://schemas.microsoft.com/office/drawing/2014/main" id="{7BEDB0EC-4F88-7447-A35D-E3F4A9CE65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2204"/>
                      <a:ext cx="257" cy="238"/>
                      <a:chOff x="2928" y="2204"/>
                      <a:chExt cx="257" cy="238"/>
                    </a:xfrm>
                  </p:grpSpPr>
                  <p:sp>
                    <p:nvSpPr>
                      <p:cNvPr id="231" name="AutoShape 71">
                        <a:extLst>
                          <a:ext uri="{FF2B5EF4-FFF2-40B4-BE49-F238E27FC236}">
                            <a16:creationId xmlns:a16="http://schemas.microsoft.com/office/drawing/2014/main" id="{F4A8F5DA-22F3-F14E-8AC8-7DB9A3BB03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2204"/>
                        <a:ext cx="25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32" name="Group 72">
                        <a:extLst>
                          <a:ext uri="{FF2B5EF4-FFF2-40B4-BE49-F238E27FC236}">
                            <a16:creationId xmlns:a16="http://schemas.microsoft.com/office/drawing/2014/main" id="{9EEEF4A1-14BB-0442-B238-12F965DB90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2204"/>
                        <a:ext cx="252" cy="230"/>
                        <a:chOff x="2928" y="2204"/>
                        <a:chExt cx="252" cy="230"/>
                      </a:xfrm>
                    </p:grpSpPr>
                    <p:sp>
                      <p:nvSpPr>
                        <p:cNvPr id="233" name="AutoShape 73">
                          <a:extLst>
                            <a:ext uri="{FF2B5EF4-FFF2-40B4-BE49-F238E27FC236}">
                              <a16:creationId xmlns:a16="http://schemas.microsoft.com/office/drawing/2014/main" id="{FB82B01A-C89D-9543-90C9-B998D11664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2204"/>
                          <a:ext cx="25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34" name="Group 74">
                          <a:extLst>
                            <a:ext uri="{FF2B5EF4-FFF2-40B4-BE49-F238E27FC236}">
                              <a16:creationId xmlns:a16="http://schemas.microsoft.com/office/drawing/2014/main" id="{241080FC-EAA4-C34E-932E-3EDF975E619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2206"/>
                          <a:ext cx="246" cy="223"/>
                          <a:chOff x="2928" y="2206"/>
                          <a:chExt cx="246" cy="223"/>
                        </a:xfrm>
                      </p:grpSpPr>
                      <p:sp>
                        <p:nvSpPr>
                          <p:cNvPr id="235" name="AutoShape 75">
                            <a:extLst>
                              <a:ext uri="{FF2B5EF4-FFF2-40B4-BE49-F238E27FC236}">
                                <a16:creationId xmlns:a16="http://schemas.microsoft.com/office/drawing/2014/main" id="{0F7938F5-9CE4-1A49-86B0-F89F7A70146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2206"/>
                            <a:ext cx="24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36" name="Group 76">
                            <a:extLst>
                              <a:ext uri="{FF2B5EF4-FFF2-40B4-BE49-F238E27FC236}">
                                <a16:creationId xmlns:a16="http://schemas.microsoft.com/office/drawing/2014/main" id="{9BC469A7-0466-E74C-8BDE-22B43586736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8" y="2206"/>
                            <a:ext cx="240" cy="218"/>
                            <a:chOff x="2928" y="2206"/>
                            <a:chExt cx="240" cy="218"/>
                          </a:xfrm>
                        </p:grpSpPr>
                        <p:sp>
                          <p:nvSpPr>
                            <p:cNvPr id="237" name="AutoShape 77">
                              <a:extLst>
                                <a:ext uri="{FF2B5EF4-FFF2-40B4-BE49-F238E27FC236}">
                                  <a16:creationId xmlns:a16="http://schemas.microsoft.com/office/drawing/2014/main" id="{6DD48381-261B-9149-9A17-25717F2FF62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28" y="2206"/>
                              <a:ext cx="24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38" name="Group 78">
                              <a:extLst>
                                <a:ext uri="{FF2B5EF4-FFF2-40B4-BE49-F238E27FC236}">
                                  <a16:creationId xmlns:a16="http://schemas.microsoft.com/office/drawing/2014/main" id="{3883FB2A-92B7-F940-AA20-FAFDD70D70A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28" y="2206"/>
                              <a:ext cx="236" cy="213"/>
                              <a:chOff x="2928" y="2206"/>
                              <a:chExt cx="236" cy="213"/>
                            </a:xfrm>
                          </p:grpSpPr>
                          <p:sp>
                            <p:nvSpPr>
                              <p:cNvPr id="239" name="AutoShape 79">
                                <a:extLst>
                                  <a:ext uri="{FF2B5EF4-FFF2-40B4-BE49-F238E27FC236}">
                                    <a16:creationId xmlns:a16="http://schemas.microsoft.com/office/drawing/2014/main" id="{9A4D1F68-05AB-D347-B29A-3671148ACF9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928" y="2206"/>
                                <a:ext cx="23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40" name="Group 80">
                                <a:extLst>
                                  <a:ext uri="{FF2B5EF4-FFF2-40B4-BE49-F238E27FC236}">
                                    <a16:creationId xmlns:a16="http://schemas.microsoft.com/office/drawing/2014/main" id="{6478DCBB-9F61-5347-9613-4EB4285A2B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928" y="2206"/>
                                <a:ext cx="232" cy="211"/>
                                <a:chOff x="2928" y="2206"/>
                                <a:chExt cx="232" cy="211"/>
                              </a:xfrm>
                            </p:grpSpPr>
                            <p:sp>
                              <p:nvSpPr>
                                <p:cNvPr id="241" name="AutoShape 81">
                                  <a:extLst>
                                    <a:ext uri="{FF2B5EF4-FFF2-40B4-BE49-F238E27FC236}">
                                      <a16:creationId xmlns:a16="http://schemas.microsoft.com/office/drawing/2014/main" id="{7B137490-FC7D-FB4B-B861-7847ADAE6AA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2" name="AutoShape 82">
                                  <a:extLst>
                                    <a:ext uri="{FF2B5EF4-FFF2-40B4-BE49-F238E27FC236}">
                                      <a16:creationId xmlns:a16="http://schemas.microsoft.com/office/drawing/2014/main" id="{09640455-BB5E-DD40-AB8E-A1051A41DEB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3" name="AutoShape 83">
                                  <a:extLst>
                                    <a:ext uri="{FF2B5EF4-FFF2-40B4-BE49-F238E27FC236}">
                                      <a16:creationId xmlns:a16="http://schemas.microsoft.com/office/drawing/2014/main" id="{70A6DEFC-C4BF-8643-99D0-E6D05023F11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4" name="AutoShape 84">
                                  <a:extLst>
                                    <a:ext uri="{FF2B5EF4-FFF2-40B4-BE49-F238E27FC236}">
                                      <a16:creationId xmlns:a16="http://schemas.microsoft.com/office/drawing/2014/main" id="{3F4ACB37-DDDD-E942-990F-10BFBDD8DA7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5" name="AutoShape 85">
                                  <a:extLst>
                                    <a:ext uri="{FF2B5EF4-FFF2-40B4-BE49-F238E27FC236}">
                                      <a16:creationId xmlns:a16="http://schemas.microsoft.com/office/drawing/2014/main" id="{F6B71720-9863-EF4D-B311-C8A4F44B6DC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1" name="Group 86">
              <a:extLst>
                <a:ext uri="{FF2B5EF4-FFF2-40B4-BE49-F238E27FC236}">
                  <a16:creationId xmlns:a16="http://schemas.microsoft.com/office/drawing/2014/main" id="{B7D19FD9-8F46-CD4B-8EBE-5610DAF55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03"/>
              <a:ext cx="295" cy="275"/>
              <a:chOff x="2496" y="2203"/>
              <a:chExt cx="295" cy="275"/>
            </a:xfrm>
          </p:grpSpPr>
          <p:sp>
            <p:nvSpPr>
              <p:cNvPr id="200" name="AutoShape 87">
                <a:extLst>
                  <a:ext uri="{FF2B5EF4-FFF2-40B4-BE49-F238E27FC236}">
                    <a16:creationId xmlns:a16="http://schemas.microsoft.com/office/drawing/2014/main" id="{CC65444F-0FCD-6947-BD2D-32A346835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92983EB4-024B-5347-92F1-15E1EDE8D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203"/>
                <a:ext cx="284" cy="264"/>
                <a:chOff x="2496" y="2203"/>
                <a:chExt cx="284" cy="264"/>
              </a:xfrm>
            </p:grpSpPr>
            <p:sp>
              <p:nvSpPr>
                <p:cNvPr id="202" name="AutoShape 89">
                  <a:extLst>
                    <a:ext uri="{FF2B5EF4-FFF2-40B4-BE49-F238E27FC236}">
                      <a16:creationId xmlns:a16="http://schemas.microsoft.com/office/drawing/2014/main" id="{3A30EA13-4CBC-F441-AC05-F6E79E7BB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3" name="Group 90">
                  <a:extLst>
                    <a:ext uri="{FF2B5EF4-FFF2-40B4-BE49-F238E27FC236}">
                      <a16:creationId xmlns:a16="http://schemas.microsoft.com/office/drawing/2014/main" id="{8E407041-72B4-EB40-B077-98B0658540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203"/>
                  <a:ext cx="274" cy="254"/>
                  <a:chOff x="2496" y="2203"/>
                  <a:chExt cx="274" cy="254"/>
                </a:xfrm>
              </p:grpSpPr>
              <p:sp>
                <p:nvSpPr>
                  <p:cNvPr id="204" name="AutoShape 91">
                    <a:extLst>
                      <a:ext uri="{FF2B5EF4-FFF2-40B4-BE49-F238E27FC236}">
                        <a16:creationId xmlns:a16="http://schemas.microsoft.com/office/drawing/2014/main" id="{8FE17276-8C09-6241-98C0-D103D31A2B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5" name="Group 92">
                    <a:extLst>
                      <a:ext uri="{FF2B5EF4-FFF2-40B4-BE49-F238E27FC236}">
                        <a16:creationId xmlns:a16="http://schemas.microsoft.com/office/drawing/2014/main" id="{6ED9AE79-C5B6-F64C-98FF-69CD6F7244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6" y="2204"/>
                    <a:ext cx="265" cy="246"/>
                    <a:chOff x="2496" y="2204"/>
                    <a:chExt cx="265" cy="246"/>
                  </a:xfrm>
                </p:grpSpPr>
                <p:sp>
                  <p:nvSpPr>
                    <p:cNvPr id="206" name="AutoShape 93">
                      <a:extLst>
                        <a:ext uri="{FF2B5EF4-FFF2-40B4-BE49-F238E27FC236}">
                          <a16:creationId xmlns:a16="http://schemas.microsoft.com/office/drawing/2014/main" id="{5DB53505-70E6-D648-8A17-5D3E14555F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7" name="Group 94">
                      <a:extLst>
                        <a:ext uri="{FF2B5EF4-FFF2-40B4-BE49-F238E27FC236}">
                          <a16:creationId xmlns:a16="http://schemas.microsoft.com/office/drawing/2014/main" id="{D56E42DA-C5F2-8F4E-A315-6E67AFEDB1D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2204"/>
                      <a:ext cx="258" cy="238"/>
                      <a:chOff x="2496" y="2204"/>
                      <a:chExt cx="258" cy="238"/>
                    </a:xfrm>
                  </p:grpSpPr>
                  <p:sp>
                    <p:nvSpPr>
                      <p:cNvPr id="208" name="AutoShape 95">
                        <a:extLst>
                          <a:ext uri="{FF2B5EF4-FFF2-40B4-BE49-F238E27FC236}">
                            <a16:creationId xmlns:a16="http://schemas.microsoft.com/office/drawing/2014/main" id="{0B9659D8-04FF-EC40-8888-7F6FA7CDF9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2204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9" name="Group 96">
                        <a:extLst>
                          <a:ext uri="{FF2B5EF4-FFF2-40B4-BE49-F238E27FC236}">
                            <a16:creationId xmlns:a16="http://schemas.microsoft.com/office/drawing/2014/main" id="{F6711AC8-98F4-B24A-9EB4-2F89A5E961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2204"/>
                        <a:ext cx="251" cy="230"/>
                        <a:chOff x="2496" y="2204"/>
                        <a:chExt cx="251" cy="230"/>
                      </a:xfrm>
                    </p:grpSpPr>
                    <p:sp>
                      <p:nvSpPr>
                        <p:cNvPr id="210" name="AutoShape 97">
                          <a:extLst>
                            <a:ext uri="{FF2B5EF4-FFF2-40B4-BE49-F238E27FC236}">
                              <a16:creationId xmlns:a16="http://schemas.microsoft.com/office/drawing/2014/main" id="{0E3F6F55-ED13-DA40-B08B-3AD2D2BB5F2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2204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1" name="Group 98">
                          <a:extLst>
                            <a:ext uri="{FF2B5EF4-FFF2-40B4-BE49-F238E27FC236}">
                              <a16:creationId xmlns:a16="http://schemas.microsoft.com/office/drawing/2014/main" id="{4AE79FA9-1F8A-544C-B5A6-8EA644B8A2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2206"/>
                          <a:ext cx="245" cy="223"/>
                          <a:chOff x="2496" y="2206"/>
                          <a:chExt cx="245" cy="223"/>
                        </a:xfrm>
                      </p:grpSpPr>
                      <p:sp>
                        <p:nvSpPr>
                          <p:cNvPr id="212" name="AutoShape 99">
                            <a:extLst>
                              <a:ext uri="{FF2B5EF4-FFF2-40B4-BE49-F238E27FC236}">
                                <a16:creationId xmlns:a16="http://schemas.microsoft.com/office/drawing/2014/main" id="{4935632F-E885-F44F-94A9-2BB94421597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2206"/>
                            <a:ext cx="246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3" name="Group 100">
                            <a:extLst>
                              <a:ext uri="{FF2B5EF4-FFF2-40B4-BE49-F238E27FC236}">
                                <a16:creationId xmlns:a16="http://schemas.microsoft.com/office/drawing/2014/main" id="{4D7BBAD5-23DE-C34B-AD58-3A9C14B3332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2206"/>
                            <a:ext cx="241" cy="218"/>
                            <a:chOff x="2496" y="2206"/>
                            <a:chExt cx="241" cy="218"/>
                          </a:xfrm>
                        </p:grpSpPr>
                        <p:sp>
                          <p:nvSpPr>
                            <p:cNvPr id="214" name="AutoShape 101">
                              <a:extLst>
                                <a:ext uri="{FF2B5EF4-FFF2-40B4-BE49-F238E27FC236}">
                                  <a16:creationId xmlns:a16="http://schemas.microsoft.com/office/drawing/2014/main" id="{D0A959CD-0285-DF4E-ABF1-5C78D5D887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2206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15" name="Group 102">
                              <a:extLst>
                                <a:ext uri="{FF2B5EF4-FFF2-40B4-BE49-F238E27FC236}">
                                  <a16:creationId xmlns:a16="http://schemas.microsoft.com/office/drawing/2014/main" id="{90BB40D4-7B2A-B44C-A450-121A4C3CE3C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2206"/>
                              <a:ext cx="237" cy="213"/>
                              <a:chOff x="2496" y="2206"/>
                              <a:chExt cx="237" cy="213"/>
                            </a:xfrm>
                          </p:grpSpPr>
                          <p:sp>
                            <p:nvSpPr>
                              <p:cNvPr id="216" name="AutoShape 103">
                                <a:extLst>
                                  <a:ext uri="{FF2B5EF4-FFF2-40B4-BE49-F238E27FC236}">
                                    <a16:creationId xmlns:a16="http://schemas.microsoft.com/office/drawing/2014/main" id="{FFCBD051-15F2-F748-8E95-DBD6BB4F356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2206"/>
                                <a:ext cx="238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17" name="Group 104">
                                <a:extLst>
                                  <a:ext uri="{FF2B5EF4-FFF2-40B4-BE49-F238E27FC236}">
                                    <a16:creationId xmlns:a16="http://schemas.microsoft.com/office/drawing/2014/main" id="{2088646F-35C6-9244-A8BF-485947E35BA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2206"/>
                                <a:ext cx="233" cy="211"/>
                                <a:chOff x="2496" y="2206"/>
                                <a:chExt cx="233" cy="211"/>
                              </a:xfrm>
                            </p:grpSpPr>
                            <p:sp>
                              <p:nvSpPr>
                                <p:cNvPr id="218" name="AutoShape 105">
                                  <a:extLst>
                                    <a:ext uri="{FF2B5EF4-FFF2-40B4-BE49-F238E27FC236}">
                                      <a16:creationId xmlns:a16="http://schemas.microsoft.com/office/drawing/2014/main" id="{AE569561-B8A4-6147-9468-E9E41452E5E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19" name="AutoShape 106">
                                  <a:extLst>
                                    <a:ext uri="{FF2B5EF4-FFF2-40B4-BE49-F238E27FC236}">
                                      <a16:creationId xmlns:a16="http://schemas.microsoft.com/office/drawing/2014/main" id="{2E50A319-55CB-CF4E-8AF7-5402362BB9A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0" name="AutoShape 107">
                                  <a:extLst>
                                    <a:ext uri="{FF2B5EF4-FFF2-40B4-BE49-F238E27FC236}">
                                      <a16:creationId xmlns:a16="http://schemas.microsoft.com/office/drawing/2014/main" id="{698C1DEB-4D4D-DA46-857D-58D730E6CF3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1" name="AutoShape 108">
                                  <a:extLst>
                                    <a:ext uri="{FF2B5EF4-FFF2-40B4-BE49-F238E27FC236}">
                                      <a16:creationId xmlns:a16="http://schemas.microsoft.com/office/drawing/2014/main" id="{8695F1F4-AACC-C34D-81F3-708DB7D3B75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2" name="AutoShape 109">
                                  <a:extLst>
                                    <a:ext uri="{FF2B5EF4-FFF2-40B4-BE49-F238E27FC236}">
                                      <a16:creationId xmlns:a16="http://schemas.microsoft.com/office/drawing/2014/main" id="{C39C5BFD-0E94-4644-B032-945106F05D9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2" name="Group 110">
              <a:extLst>
                <a:ext uri="{FF2B5EF4-FFF2-40B4-BE49-F238E27FC236}">
                  <a16:creationId xmlns:a16="http://schemas.microsoft.com/office/drawing/2014/main" id="{91A48AE9-BC87-5F4E-8225-5B5B37864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03"/>
              <a:ext cx="199" cy="275"/>
              <a:chOff x="1872" y="2203"/>
              <a:chExt cx="199" cy="275"/>
            </a:xfrm>
          </p:grpSpPr>
          <p:sp>
            <p:nvSpPr>
              <p:cNvPr id="177" name="AutoShape 111">
                <a:extLst>
                  <a:ext uri="{FF2B5EF4-FFF2-40B4-BE49-F238E27FC236}">
                    <a16:creationId xmlns:a16="http://schemas.microsoft.com/office/drawing/2014/main" id="{369FBC5B-08BE-254C-8445-9EC1C0F3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03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8" name="Group 112">
                <a:extLst>
                  <a:ext uri="{FF2B5EF4-FFF2-40B4-BE49-F238E27FC236}">
                    <a16:creationId xmlns:a16="http://schemas.microsoft.com/office/drawing/2014/main" id="{176CFEB9-2991-2E41-A74F-B4737840DF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203"/>
                <a:ext cx="188" cy="264"/>
                <a:chOff x="1872" y="2203"/>
                <a:chExt cx="188" cy="264"/>
              </a:xfrm>
            </p:grpSpPr>
            <p:sp>
              <p:nvSpPr>
                <p:cNvPr id="179" name="AutoShape 113">
                  <a:extLst>
                    <a:ext uri="{FF2B5EF4-FFF2-40B4-BE49-F238E27FC236}">
                      <a16:creationId xmlns:a16="http://schemas.microsoft.com/office/drawing/2014/main" id="{28769C74-F875-A94A-BE9D-5DBE7D94C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20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0" name="Group 114">
                  <a:extLst>
                    <a:ext uri="{FF2B5EF4-FFF2-40B4-BE49-F238E27FC236}">
                      <a16:creationId xmlns:a16="http://schemas.microsoft.com/office/drawing/2014/main" id="{CD8963BA-6F56-1542-BDAD-0428CF16B1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203"/>
                  <a:ext cx="178" cy="254"/>
                  <a:chOff x="1872" y="2203"/>
                  <a:chExt cx="178" cy="254"/>
                </a:xfrm>
              </p:grpSpPr>
              <p:sp>
                <p:nvSpPr>
                  <p:cNvPr id="181" name="AutoShape 115">
                    <a:extLst>
                      <a:ext uri="{FF2B5EF4-FFF2-40B4-BE49-F238E27FC236}">
                        <a16:creationId xmlns:a16="http://schemas.microsoft.com/office/drawing/2014/main" id="{B9CBE5A8-B1E0-D042-A04D-58C72D1E1A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20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2" name="Group 116">
                    <a:extLst>
                      <a:ext uri="{FF2B5EF4-FFF2-40B4-BE49-F238E27FC236}">
                        <a16:creationId xmlns:a16="http://schemas.microsoft.com/office/drawing/2014/main" id="{E8F7874B-151A-9C4A-A22F-2C8CF5E167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72" y="2204"/>
                    <a:ext cx="170" cy="246"/>
                    <a:chOff x="1872" y="2204"/>
                    <a:chExt cx="170" cy="246"/>
                  </a:xfrm>
                </p:grpSpPr>
                <p:sp>
                  <p:nvSpPr>
                    <p:cNvPr id="183" name="AutoShape 117">
                      <a:extLst>
                        <a:ext uri="{FF2B5EF4-FFF2-40B4-BE49-F238E27FC236}">
                          <a16:creationId xmlns:a16="http://schemas.microsoft.com/office/drawing/2014/main" id="{0F1C9F90-BF76-6B4D-B3DA-FDDFF92A1F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204"/>
                      <a:ext cx="171" cy="247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4" name="Group 118">
                      <a:extLst>
                        <a:ext uri="{FF2B5EF4-FFF2-40B4-BE49-F238E27FC236}">
                          <a16:creationId xmlns:a16="http://schemas.microsoft.com/office/drawing/2014/main" id="{8B4D6E14-938D-AC4D-B4CF-5F844405B5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204"/>
                      <a:ext cx="163" cy="238"/>
                      <a:chOff x="1872" y="2204"/>
                      <a:chExt cx="163" cy="238"/>
                    </a:xfrm>
                  </p:grpSpPr>
                  <p:sp>
                    <p:nvSpPr>
                      <p:cNvPr id="185" name="AutoShape 119">
                        <a:extLst>
                          <a:ext uri="{FF2B5EF4-FFF2-40B4-BE49-F238E27FC236}">
                            <a16:creationId xmlns:a16="http://schemas.microsoft.com/office/drawing/2014/main" id="{59B1CB77-631B-0042-B517-F11A58DBF9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220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6" name="Group 120">
                        <a:extLst>
                          <a:ext uri="{FF2B5EF4-FFF2-40B4-BE49-F238E27FC236}">
                            <a16:creationId xmlns:a16="http://schemas.microsoft.com/office/drawing/2014/main" id="{49FD1231-64BE-1D49-8713-CCD0801AF9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72" y="2204"/>
                        <a:ext cx="156" cy="230"/>
                        <a:chOff x="1872" y="2204"/>
                        <a:chExt cx="156" cy="230"/>
                      </a:xfrm>
                    </p:grpSpPr>
                    <p:sp>
                      <p:nvSpPr>
                        <p:cNvPr id="187" name="AutoShape 121">
                          <a:extLst>
                            <a:ext uri="{FF2B5EF4-FFF2-40B4-BE49-F238E27FC236}">
                              <a16:creationId xmlns:a16="http://schemas.microsoft.com/office/drawing/2014/main" id="{BB160BF2-2423-EA4F-85D4-5783126C19B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2204"/>
                          <a:ext cx="157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88" name="Group 122">
                          <a:extLst>
                            <a:ext uri="{FF2B5EF4-FFF2-40B4-BE49-F238E27FC236}">
                              <a16:creationId xmlns:a16="http://schemas.microsoft.com/office/drawing/2014/main" id="{D26650DD-4260-A84E-AF69-3E3AEC5A80C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2" y="2206"/>
                          <a:ext cx="151" cy="223"/>
                          <a:chOff x="1872" y="2206"/>
                          <a:chExt cx="151" cy="223"/>
                        </a:xfrm>
                      </p:grpSpPr>
                      <p:sp>
                        <p:nvSpPr>
                          <p:cNvPr id="189" name="AutoShape 123">
                            <a:extLst>
                              <a:ext uri="{FF2B5EF4-FFF2-40B4-BE49-F238E27FC236}">
                                <a16:creationId xmlns:a16="http://schemas.microsoft.com/office/drawing/2014/main" id="{8B366B9F-C83E-DF43-93E4-364663B2D4E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2" y="2206"/>
                            <a:ext cx="152" cy="224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90" name="Group 124">
                            <a:extLst>
                              <a:ext uri="{FF2B5EF4-FFF2-40B4-BE49-F238E27FC236}">
                                <a16:creationId xmlns:a16="http://schemas.microsoft.com/office/drawing/2014/main" id="{157D3376-9C7C-CC4E-94D9-2C2E6889309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72" y="2206"/>
                            <a:ext cx="146" cy="218"/>
                            <a:chOff x="1872" y="2206"/>
                            <a:chExt cx="146" cy="218"/>
                          </a:xfrm>
                        </p:grpSpPr>
                        <p:sp>
                          <p:nvSpPr>
                            <p:cNvPr id="191" name="AutoShape 125">
                              <a:extLst>
                                <a:ext uri="{FF2B5EF4-FFF2-40B4-BE49-F238E27FC236}">
                                  <a16:creationId xmlns:a16="http://schemas.microsoft.com/office/drawing/2014/main" id="{DA2D711E-B1D2-F04B-84BC-39D6EF6526B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72" y="2206"/>
                              <a:ext cx="147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2" name="Group 126">
                              <a:extLst>
                                <a:ext uri="{FF2B5EF4-FFF2-40B4-BE49-F238E27FC236}">
                                  <a16:creationId xmlns:a16="http://schemas.microsoft.com/office/drawing/2014/main" id="{5C311884-7019-4C4D-9768-5933074A1FA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72" y="2206"/>
                              <a:ext cx="143" cy="213"/>
                              <a:chOff x="1872" y="2206"/>
                              <a:chExt cx="143" cy="213"/>
                            </a:xfrm>
                          </p:grpSpPr>
                          <p:sp>
                            <p:nvSpPr>
                              <p:cNvPr id="193" name="AutoShape 127">
                                <a:extLst>
                                  <a:ext uri="{FF2B5EF4-FFF2-40B4-BE49-F238E27FC236}">
                                    <a16:creationId xmlns:a16="http://schemas.microsoft.com/office/drawing/2014/main" id="{363CF3E0-E727-2340-A467-DDACE409950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72" y="2206"/>
                                <a:ext cx="144" cy="214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94" name="Group 128">
                                <a:extLst>
                                  <a:ext uri="{FF2B5EF4-FFF2-40B4-BE49-F238E27FC236}">
                                    <a16:creationId xmlns:a16="http://schemas.microsoft.com/office/drawing/2014/main" id="{C25CEB5A-94D3-CF48-8F98-FB41AB615B3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72" y="2206"/>
                                <a:ext cx="141" cy="211"/>
                                <a:chOff x="1872" y="2206"/>
                                <a:chExt cx="141" cy="211"/>
                              </a:xfrm>
                            </p:grpSpPr>
                            <p:sp>
                              <p:nvSpPr>
                                <p:cNvPr id="195" name="AutoShape 129">
                                  <a:extLst>
                                    <a:ext uri="{FF2B5EF4-FFF2-40B4-BE49-F238E27FC236}">
                                      <a16:creationId xmlns:a16="http://schemas.microsoft.com/office/drawing/2014/main" id="{F89D46E9-A886-4A4E-8497-068D7459507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6" name="AutoShape 130">
                                  <a:extLst>
                                    <a:ext uri="{FF2B5EF4-FFF2-40B4-BE49-F238E27FC236}">
                                      <a16:creationId xmlns:a16="http://schemas.microsoft.com/office/drawing/2014/main" id="{EDFCE0EE-C470-B042-91AC-EB59F55A04B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7" name="AutoShape 131">
                                  <a:extLst>
                                    <a:ext uri="{FF2B5EF4-FFF2-40B4-BE49-F238E27FC236}">
                                      <a16:creationId xmlns:a16="http://schemas.microsoft.com/office/drawing/2014/main" id="{9B1F3FC8-5228-A544-87BD-774A2447DAF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8" name="AutoShape 132">
                                  <a:extLst>
                                    <a:ext uri="{FF2B5EF4-FFF2-40B4-BE49-F238E27FC236}">
                                      <a16:creationId xmlns:a16="http://schemas.microsoft.com/office/drawing/2014/main" id="{559CBEE9-2E47-6641-9334-257A9FCCF45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9" name="AutoShape 133">
                                  <a:extLst>
                                    <a:ext uri="{FF2B5EF4-FFF2-40B4-BE49-F238E27FC236}">
                                      <a16:creationId xmlns:a16="http://schemas.microsoft.com/office/drawing/2014/main" id="{21DA6B82-61A7-0A49-B37F-1D77996049E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39" cy="209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3" name="Group 134">
              <a:extLst>
                <a:ext uri="{FF2B5EF4-FFF2-40B4-BE49-F238E27FC236}">
                  <a16:creationId xmlns:a16="http://schemas.microsoft.com/office/drawing/2014/main" id="{0E374251-AFA1-0448-A09E-9E7EFAC08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3" y="1776"/>
              <a:ext cx="295" cy="275"/>
              <a:chOff x="3263" y="1776"/>
              <a:chExt cx="295" cy="275"/>
            </a:xfrm>
          </p:grpSpPr>
          <p:sp>
            <p:nvSpPr>
              <p:cNvPr id="154" name="AutoShape 135">
                <a:extLst>
                  <a:ext uri="{FF2B5EF4-FFF2-40B4-BE49-F238E27FC236}">
                    <a16:creationId xmlns:a16="http://schemas.microsoft.com/office/drawing/2014/main" id="{DD48D894-7D63-BA40-B438-8F6BD6739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5" name="Group 136">
                <a:extLst>
                  <a:ext uri="{FF2B5EF4-FFF2-40B4-BE49-F238E27FC236}">
                    <a16:creationId xmlns:a16="http://schemas.microsoft.com/office/drawing/2014/main" id="{2EF0CAED-DBF1-AD42-A10A-6D43CF14D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3" y="1776"/>
                <a:ext cx="284" cy="264"/>
                <a:chOff x="3263" y="1776"/>
                <a:chExt cx="284" cy="264"/>
              </a:xfrm>
            </p:grpSpPr>
            <p:sp>
              <p:nvSpPr>
                <p:cNvPr id="156" name="AutoShape 137">
                  <a:extLst>
                    <a:ext uri="{FF2B5EF4-FFF2-40B4-BE49-F238E27FC236}">
                      <a16:creationId xmlns:a16="http://schemas.microsoft.com/office/drawing/2014/main" id="{EE323D93-5EF3-0543-8FA1-59752071C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3" y="1776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7" name="Group 138">
                  <a:extLst>
                    <a:ext uri="{FF2B5EF4-FFF2-40B4-BE49-F238E27FC236}">
                      <a16:creationId xmlns:a16="http://schemas.microsoft.com/office/drawing/2014/main" id="{8A5FBB9D-4AB4-D340-B577-316E680936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3" y="1776"/>
                  <a:ext cx="274" cy="254"/>
                  <a:chOff x="3263" y="1776"/>
                  <a:chExt cx="274" cy="254"/>
                </a:xfrm>
              </p:grpSpPr>
              <p:sp>
                <p:nvSpPr>
                  <p:cNvPr id="158" name="AutoShape 139">
                    <a:extLst>
                      <a:ext uri="{FF2B5EF4-FFF2-40B4-BE49-F238E27FC236}">
                        <a16:creationId xmlns:a16="http://schemas.microsoft.com/office/drawing/2014/main" id="{9811E868-B2FE-A744-894D-57D96A0928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1776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9" name="Group 140">
                    <a:extLst>
                      <a:ext uri="{FF2B5EF4-FFF2-40B4-BE49-F238E27FC236}">
                        <a16:creationId xmlns:a16="http://schemas.microsoft.com/office/drawing/2014/main" id="{4A4B094D-DB89-3642-A68F-DA4695E943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63" y="1776"/>
                    <a:ext cx="268" cy="244"/>
                    <a:chOff x="3263" y="1776"/>
                    <a:chExt cx="268" cy="244"/>
                  </a:xfrm>
                </p:grpSpPr>
                <p:sp>
                  <p:nvSpPr>
                    <p:cNvPr id="160" name="AutoShape 141">
                      <a:extLst>
                        <a:ext uri="{FF2B5EF4-FFF2-40B4-BE49-F238E27FC236}">
                          <a16:creationId xmlns:a16="http://schemas.microsoft.com/office/drawing/2014/main" id="{A50482C0-676E-8B49-9FBA-0022E9F2B3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3" y="1776"/>
                      <a:ext cx="269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1" name="Group 142">
                      <a:extLst>
                        <a:ext uri="{FF2B5EF4-FFF2-40B4-BE49-F238E27FC236}">
                          <a16:creationId xmlns:a16="http://schemas.microsoft.com/office/drawing/2014/main" id="{79D6E500-4D3A-9D44-B32A-C616971068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3" y="1776"/>
                      <a:ext cx="260" cy="236"/>
                      <a:chOff x="3263" y="1776"/>
                      <a:chExt cx="260" cy="236"/>
                    </a:xfrm>
                  </p:grpSpPr>
                  <p:sp>
                    <p:nvSpPr>
                      <p:cNvPr id="162" name="AutoShape 143">
                        <a:extLst>
                          <a:ext uri="{FF2B5EF4-FFF2-40B4-BE49-F238E27FC236}">
                            <a16:creationId xmlns:a16="http://schemas.microsoft.com/office/drawing/2014/main" id="{BC175D56-F4FB-7544-A844-906F4C3CF1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3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63" name="Group 144">
                        <a:extLst>
                          <a:ext uri="{FF2B5EF4-FFF2-40B4-BE49-F238E27FC236}">
                            <a16:creationId xmlns:a16="http://schemas.microsoft.com/office/drawing/2014/main" id="{BC42BB93-33C7-E24D-BB05-ADA7FE4449C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3" y="1776"/>
                        <a:ext cx="253" cy="230"/>
                        <a:chOff x="3263" y="1776"/>
                        <a:chExt cx="253" cy="230"/>
                      </a:xfrm>
                    </p:grpSpPr>
                    <p:sp>
                      <p:nvSpPr>
                        <p:cNvPr id="164" name="AutoShape 145">
                          <a:extLst>
                            <a:ext uri="{FF2B5EF4-FFF2-40B4-BE49-F238E27FC236}">
                              <a16:creationId xmlns:a16="http://schemas.microsoft.com/office/drawing/2014/main" id="{340AC46C-1784-C545-9E45-8773DF0031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3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65" name="Group 146">
                          <a:extLst>
                            <a:ext uri="{FF2B5EF4-FFF2-40B4-BE49-F238E27FC236}">
                              <a16:creationId xmlns:a16="http://schemas.microsoft.com/office/drawing/2014/main" id="{B3A22374-4937-7F4A-924D-771D68216BD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3" y="1776"/>
                          <a:ext cx="247" cy="225"/>
                          <a:chOff x="3263" y="1776"/>
                          <a:chExt cx="247" cy="225"/>
                        </a:xfrm>
                      </p:grpSpPr>
                      <p:sp>
                        <p:nvSpPr>
                          <p:cNvPr id="166" name="AutoShape 147">
                            <a:extLst>
                              <a:ext uri="{FF2B5EF4-FFF2-40B4-BE49-F238E27FC236}">
                                <a16:creationId xmlns:a16="http://schemas.microsoft.com/office/drawing/2014/main" id="{5B629969-80C6-0D47-B4D6-59F5D663070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3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67" name="Group 148">
                            <a:extLst>
                              <a:ext uri="{FF2B5EF4-FFF2-40B4-BE49-F238E27FC236}">
                                <a16:creationId xmlns:a16="http://schemas.microsoft.com/office/drawing/2014/main" id="{368456AC-CE0D-304A-9C58-9CFF936B5F3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3" y="1776"/>
                            <a:ext cx="243" cy="221"/>
                            <a:chOff x="3263" y="1776"/>
                            <a:chExt cx="243" cy="221"/>
                          </a:xfrm>
                        </p:grpSpPr>
                        <p:sp>
                          <p:nvSpPr>
                            <p:cNvPr id="168" name="AutoShape 149">
                              <a:extLst>
                                <a:ext uri="{FF2B5EF4-FFF2-40B4-BE49-F238E27FC236}">
                                  <a16:creationId xmlns:a16="http://schemas.microsoft.com/office/drawing/2014/main" id="{FD1FCACA-07BA-4D45-8124-33D08FCA5B0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1776"/>
                              <a:ext cx="244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69" name="Group 150">
                              <a:extLst>
                                <a:ext uri="{FF2B5EF4-FFF2-40B4-BE49-F238E27FC236}">
                                  <a16:creationId xmlns:a16="http://schemas.microsoft.com/office/drawing/2014/main" id="{CBDC9BC1-B1F0-F847-932F-D41B920710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63" y="1776"/>
                              <a:ext cx="238" cy="217"/>
                              <a:chOff x="3263" y="1776"/>
                              <a:chExt cx="238" cy="217"/>
                            </a:xfrm>
                          </p:grpSpPr>
                          <p:sp>
                            <p:nvSpPr>
                              <p:cNvPr id="170" name="AutoShape 151">
                                <a:extLst>
                                  <a:ext uri="{FF2B5EF4-FFF2-40B4-BE49-F238E27FC236}">
                                    <a16:creationId xmlns:a16="http://schemas.microsoft.com/office/drawing/2014/main" id="{DF252A1E-CC19-DE4A-9CD8-6999CBEC5EE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63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71" name="Group 152">
                                <a:extLst>
                                  <a:ext uri="{FF2B5EF4-FFF2-40B4-BE49-F238E27FC236}">
                                    <a16:creationId xmlns:a16="http://schemas.microsoft.com/office/drawing/2014/main" id="{BF16693D-4E26-B542-ADC0-343BDCC3D11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263" y="1776"/>
                                <a:ext cx="235" cy="214"/>
                                <a:chOff x="3263" y="1776"/>
                                <a:chExt cx="235" cy="214"/>
                              </a:xfrm>
                            </p:grpSpPr>
                            <p:sp>
                              <p:nvSpPr>
                                <p:cNvPr id="172" name="AutoShape 153">
                                  <a:extLst>
                                    <a:ext uri="{FF2B5EF4-FFF2-40B4-BE49-F238E27FC236}">
                                      <a16:creationId xmlns:a16="http://schemas.microsoft.com/office/drawing/2014/main" id="{3FBCC8A1-FEA3-9F4F-85D2-803460CE294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3" name="AutoShape 154">
                                  <a:extLst>
                                    <a:ext uri="{FF2B5EF4-FFF2-40B4-BE49-F238E27FC236}">
                                      <a16:creationId xmlns:a16="http://schemas.microsoft.com/office/drawing/2014/main" id="{07A87C21-C6AF-5843-83EF-4727B134412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4" name="AutoShape 155">
                                  <a:extLst>
                                    <a:ext uri="{FF2B5EF4-FFF2-40B4-BE49-F238E27FC236}">
                                      <a16:creationId xmlns:a16="http://schemas.microsoft.com/office/drawing/2014/main" id="{04FCF8DC-3031-2643-A121-6627FB27B47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5" name="AutoShape 156">
                                  <a:extLst>
                                    <a:ext uri="{FF2B5EF4-FFF2-40B4-BE49-F238E27FC236}">
                                      <a16:creationId xmlns:a16="http://schemas.microsoft.com/office/drawing/2014/main" id="{8F003612-9839-9544-A7F7-B425109434B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6" name="AutoShape 157">
                                  <a:extLst>
                                    <a:ext uri="{FF2B5EF4-FFF2-40B4-BE49-F238E27FC236}">
                                      <a16:creationId xmlns:a16="http://schemas.microsoft.com/office/drawing/2014/main" id="{F613BE5F-6018-F84C-B5EA-A79A55AC94C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24" name="Oval 158">
              <a:extLst>
                <a:ext uri="{FF2B5EF4-FFF2-40B4-BE49-F238E27FC236}">
                  <a16:creationId xmlns:a16="http://schemas.microsoft.com/office/drawing/2014/main" id="{435EDC14-0CE3-744C-91EE-C588FD0A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59">
              <a:extLst>
                <a:ext uri="{FF2B5EF4-FFF2-40B4-BE49-F238E27FC236}">
                  <a16:creationId xmlns:a16="http://schemas.microsoft.com/office/drawing/2014/main" id="{24BE66C2-B219-1949-B9BB-2F823733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203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60">
              <a:extLst>
                <a:ext uri="{FF2B5EF4-FFF2-40B4-BE49-F238E27FC236}">
                  <a16:creationId xmlns:a16="http://schemas.microsoft.com/office/drawing/2014/main" id="{DD82B6BF-067B-4E4A-808B-102E58AAA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61">
              <a:extLst>
                <a:ext uri="{FF2B5EF4-FFF2-40B4-BE49-F238E27FC236}">
                  <a16:creationId xmlns:a16="http://schemas.microsoft.com/office/drawing/2014/main" id="{C9E5AE4E-6EDA-7147-BDE4-1A210BC3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62">
              <a:extLst>
                <a:ext uri="{FF2B5EF4-FFF2-40B4-BE49-F238E27FC236}">
                  <a16:creationId xmlns:a16="http://schemas.microsoft.com/office/drawing/2014/main" id="{786123C2-F3A0-1D48-9018-CCBD02BC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63">
              <a:extLst>
                <a:ext uri="{FF2B5EF4-FFF2-40B4-BE49-F238E27FC236}">
                  <a16:creationId xmlns:a16="http://schemas.microsoft.com/office/drawing/2014/main" id="{B4487406-1888-6041-A652-2C31D1621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474"/>
              <a:ext cx="96" cy="1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4">
              <a:extLst>
                <a:ext uri="{FF2B5EF4-FFF2-40B4-BE49-F238E27FC236}">
                  <a16:creationId xmlns:a16="http://schemas.microsoft.com/office/drawing/2014/main" id="{8FF9E4DE-2C81-0A44-B209-054A968BB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88"/>
              <a:ext cx="96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5">
              <a:extLst>
                <a:ext uri="{FF2B5EF4-FFF2-40B4-BE49-F238E27FC236}">
                  <a16:creationId xmlns:a16="http://schemas.microsoft.com/office/drawing/2014/main" id="{740CEAF4-9FEB-C946-A616-11199F422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488"/>
              <a:ext cx="76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66">
              <a:extLst>
                <a:ext uri="{FF2B5EF4-FFF2-40B4-BE49-F238E27FC236}">
                  <a16:creationId xmlns:a16="http://schemas.microsoft.com/office/drawing/2014/main" id="{DA085674-2F08-FA44-AD92-24C79ECEF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21" y="2426"/>
              <a:ext cx="124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7">
              <a:extLst>
                <a:ext uri="{FF2B5EF4-FFF2-40B4-BE49-F238E27FC236}">
                  <a16:creationId xmlns:a16="http://schemas.microsoft.com/office/drawing/2014/main" id="{3DD000C7-0E7E-A340-8572-9B1667FE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9" y="1994"/>
              <a:ext cx="220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168">
              <a:extLst>
                <a:ext uri="{FF2B5EF4-FFF2-40B4-BE49-F238E27FC236}">
                  <a16:creationId xmlns:a16="http://schemas.microsoft.com/office/drawing/2014/main" id="{7750CAB5-1606-164A-A701-637CA2999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584"/>
              <a:ext cx="199" cy="275"/>
              <a:chOff x="1680" y="2584"/>
              <a:chExt cx="199" cy="275"/>
            </a:xfrm>
          </p:grpSpPr>
          <p:sp>
            <p:nvSpPr>
              <p:cNvPr id="131" name="AutoShape 169">
                <a:extLst>
                  <a:ext uri="{FF2B5EF4-FFF2-40B4-BE49-F238E27FC236}">
                    <a16:creationId xmlns:a16="http://schemas.microsoft.com/office/drawing/2014/main" id="{563B8C02-FB17-8A4D-9E53-2CE5E63F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84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2" name="Group 170">
                <a:extLst>
                  <a:ext uri="{FF2B5EF4-FFF2-40B4-BE49-F238E27FC236}">
                    <a16:creationId xmlns:a16="http://schemas.microsoft.com/office/drawing/2014/main" id="{2D85E709-E2CA-F543-808A-9FDD0458C7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585"/>
                <a:ext cx="188" cy="264"/>
                <a:chOff x="1680" y="2585"/>
                <a:chExt cx="188" cy="264"/>
              </a:xfrm>
            </p:grpSpPr>
            <p:sp>
              <p:nvSpPr>
                <p:cNvPr id="133" name="AutoShape 171">
                  <a:extLst>
                    <a:ext uri="{FF2B5EF4-FFF2-40B4-BE49-F238E27FC236}">
                      <a16:creationId xmlns:a16="http://schemas.microsoft.com/office/drawing/2014/main" id="{1CF21CA5-02A0-6442-93E1-D1CE4DCDB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85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4" name="Group 172">
                  <a:extLst>
                    <a:ext uri="{FF2B5EF4-FFF2-40B4-BE49-F238E27FC236}">
                      <a16:creationId xmlns:a16="http://schemas.microsoft.com/office/drawing/2014/main" id="{79EB247E-E217-114C-A3B5-110753E36F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585"/>
                  <a:ext cx="181" cy="254"/>
                  <a:chOff x="1680" y="2585"/>
                  <a:chExt cx="181" cy="254"/>
                </a:xfrm>
              </p:grpSpPr>
              <p:sp>
                <p:nvSpPr>
                  <p:cNvPr id="135" name="AutoShape 173">
                    <a:extLst>
                      <a:ext uri="{FF2B5EF4-FFF2-40B4-BE49-F238E27FC236}">
                        <a16:creationId xmlns:a16="http://schemas.microsoft.com/office/drawing/2014/main" id="{7FFAF3C7-AFC1-6640-AAE5-6C74B3BB5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85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6" name="Group 174">
                    <a:extLst>
                      <a:ext uri="{FF2B5EF4-FFF2-40B4-BE49-F238E27FC236}">
                        <a16:creationId xmlns:a16="http://schemas.microsoft.com/office/drawing/2014/main" id="{DAC66699-4BD0-4C45-BB50-5E9F55CFF6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0" y="2585"/>
                    <a:ext cx="173" cy="245"/>
                    <a:chOff x="1680" y="2585"/>
                    <a:chExt cx="173" cy="245"/>
                  </a:xfrm>
                </p:grpSpPr>
                <p:sp>
                  <p:nvSpPr>
                    <p:cNvPr id="137" name="AutoShape 175">
                      <a:extLst>
                        <a:ext uri="{FF2B5EF4-FFF2-40B4-BE49-F238E27FC236}">
                          <a16:creationId xmlns:a16="http://schemas.microsoft.com/office/drawing/2014/main" id="{4A054FA3-987C-FB4B-8F49-E696A6D0E1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585"/>
                      <a:ext cx="174" cy="246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8" name="Group 176">
                      <a:extLst>
                        <a:ext uri="{FF2B5EF4-FFF2-40B4-BE49-F238E27FC236}">
                          <a16:creationId xmlns:a16="http://schemas.microsoft.com/office/drawing/2014/main" id="{2B3CC714-DAA2-9F47-AEA8-EFD5E28726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2586"/>
                      <a:ext cx="166" cy="238"/>
                      <a:chOff x="1680" y="2586"/>
                      <a:chExt cx="166" cy="238"/>
                    </a:xfrm>
                  </p:grpSpPr>
                  <p:sp>
                    <p:nvSpPr>
                      <p:cNvPr id="139" name="AutoShape 177">
                        <a:extLst>
                          <a:ext uri="{FF2B5EF4-FFF2-40B4-BE49-F238E27FC236}">
                            <a16:creationId xmlns:a16="http://schemas.microsoft.com/office/drawing/2014/main" id="{FDADA1F6-C89D-E84D-A3E0-1F2971105A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586"/>
                        <a:ext cx="167" cy="239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40" name="Group 178">
                        <a:extLst>
                          <a:ext uri="{FF2B5EF4-FFF2-40B4-BE49-F238E27FC236}">
                            <a16:creationId xmlns:a16="http://schemas.microsoft.com/office/drawing/2014/main" id="{112882E1-878F-5F4F-8660-EE6D219F9DA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2586"/>
                        <a:ext cx="159" cy="230"/>
                        <a:chOff x="1680" y="2586"/>
                        <a:chExt cx="159" cy="230"/>
                      </a:xfrm>
                    </p:grpSpPr>
                    <p:sp>
                      <p:nvSpPr>
                        <p:cNvPr id="141" name="AutoShape 179">
                          <a:extLst>
                            <a:ext uri="{FF2B5EF4-FFF2-40B4-BE49-F238E27FC236}">
                              <a16:creationId xmlns:a16="http://schemas.microsoft.com/office/drawing/2014/main" id="{158EF218-392F-7141-84C3-45F7479AEC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2586"/>
                          <a:ext cx="160" cy="231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42" name="Group 180">
                          <a:extLst>
                            <a:ext uri="{FF2B5EF4-FFF2-40B4-BE49-F238E27FC236}">
                              <a16:creationId xmlns:a16="http://schemas.microsoft.com/office/drawing/2014/main" id="{2D00D5B5-F0A8-B843-B5D9-EB1E0F279F8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0" y="2586"/>
                          <a:ext cx="154" cy="224"/>
                          <a:chOff x="1680" y="2586"/>
                          <a:chExt cx="154" cy="224"/>
                        </a:xfrm>
                      </p:grpSpPr>
                      <p:sp>
                        <p:nvSpPr>
                          <p:cNvPr id="143" name="AutoShape 181">
                            <a:extLst>
                              <a:ext uri="{FF2B5EF4-FFF2-40B4-BE49-F238E27FC236}">
                                <a16:creationId xmlns:a16="http://schemas.microsoft.com/office/drawing/2014/main" id="{D2A4DBD8-8DB1-A148-B5B9-2E66B704DEF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80" y="2586"/>
                            <a:ext cx="155" cy="225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44" name="Group 182">
                            <a:extLst>
                              <a:ext uri="{FF2B5EF4-FFF2-40B4-BE49-F238E27FC236}">
                                <a16:creationId xmlns:a16="http://schemas.microsoft.com/office/drawing/2014/main" id="{6EF3C597-717E-E04C-A656-52F8BBB6E4B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0" y="2587"/>
                            <a:ext cx="149" cy="219"/>
                            <a:chOff x="1680" y="2587"/>
                            <a:chExt cx="149" cy="219"/>
                          </a:xfrm>
                        </p:grpSpPr>
                        <p:sp>
                          <p:nvSpPr>
                            <p:cNvPr id="145" name="AutoShape 183">
                              <a:extLst>
                                <a:ext uri="{FF2B5EF4-FFF2-40B4-BE49-F238E27FC236}">
                                  <a16:creationId xmlns:a16="http://schemas.microsoft.com/office/drawing/2014/main" id="{7A0661E8-7076-5B4D-B9F7-88221386275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80" y="2587"/>
                              <a:ext cx="150" cy="220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46" name="Group 184">
                              <a:extLst>
                                <a:ext uri="{FF2B5EF4-FFF2-40B4-BE49-F238E27FC236}">
                                  <a16:creationId xmlns:a16="http://schemas.microsoft.com/office/drawing/2014/main" id="{54BB6512-9484-3242-A78A-E16BD5FF460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80" y="2587"/>
                              <a:ext cx="145" cy="216"/>
                              <a:chOff x="1680" y="2587"/>
                              <a:chExt cx="145" cy="216"/>
                            </a:xfrm>
                          </p:grpSpPr>
                          <p:sp>
                            <p:nvSpPr>
                              <p:cNvPr id="147" name="AutoShape 185">
                                <a:extLst>
                                  <a:ext uri="{FF2B5EF4-FFF2-40B4-BE49-F238E27FC236}">
                                    <a16:creationId xmlns:a16="http://schemas.microsoft.com/office/drawing/2014/main" id="{194D9235-AF6E-E448-894C-8430418A74E2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80" y="2587"/>
                                <a:ext cx="146" cy="217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48" name="Group 186">
                                <a:extLst>
                                  <a:ext uri="{FF2B5EF4-FFF2-40B4-BE49-F238E27FC236}">
                                    <a16:creationId xmlns:a16="http://schemas.microsoft.com/office/drawing/2014/main" id="{B6D34017-6E57-1D42-968D-E79132F2A01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80" y="2588"/>
                                <a:ext cx="142" cy="212"/>
                                <a:chOff x="1680" y="2588"/>
                                <a:chExt cx="142" cy="212"/>
                              </a:xfrm>
                            </p:grpSpPr>
                            <p:sp>
                              <p:nvSpPr>
                                <p:cNvPr id="149" name="AutoShape 187">
                                  <a:extLst>
                                    <a:ext uri="{FF2B5EF4-FFF2-40B4-BE49-F238E27FC236}">
                                      <a16:creationId xmlns:a16="http://schemas.microsoft.com/office/drawing/2014/main" id="{21CED33C-D279-5E4C-9159-71A7AF03240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0" name="AutoShape 188">
                                  <a:extLst>
                                    <a:ext uri="{FF2B5EF4-FFF2-40B4-BE49-F238E27FC236}">
                                      <a16:creationId xmlns:a16="http://schemas.microsoft.com/office/drawing/2014/main" id="{CCE2A748-90A6-3847-B0CF-5D7E4697765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1" name="AutoShape 189">
                                  <a:extLst>
                                    <a:ext uri="{FF2B5EF4-FFF2-40B4-BE49-F238E27FC236}">
                                      <a16:creationId xmlns:a16="http://schemas.microsoft.com/office/drawing/2014/main" id="{9181EFC7-B870-6E40-8175-54B43500FE8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2" name="AutoShape 190">
                                  <a:extLst>
                                    <a:ext uri="{FF2B5EF4-FFF2-40B4-BE49-F238E27FC236}">
                                      <a16:creationId xmlns:a16="http://schemas.microsoft.com/office/drawing/2014/main" id="{DD61972C-9FD4-9042-ACFA-C6AF4D1DC35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2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3" name="AutoShape 191">
                                  <a:extLst>
                                    <a:ext uri="{FF2B5EF4-FFF2-40B4-BE49-F238E27FC236}">
                                      <a16:creationId xmlns:a16="http://schemas.microsoft.com/office/drawing/2014/main" id="{29E13DCC-0DEF-E242-A0E8-8FAD0A0872A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1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5" name="Group 192">
              <a:extLst>
                <a:ext uri="{FF2B5EF4-FFF2-40B4-BE49-F238E27FC236}">
                  <a16:creationId xmlns:a16="http://schemas.microsoft.com/office/drawing/2014/main" id="{D998695B-FD7A-F040-B111-BFBDD4441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" y="2562"/>
              <a:ext cx="199" cy="275"/>
              <a:chOff x="2054" y="2562"/>
              <a:chExt cx="199" cy="275"/>
            </a:xfrm>
          </p:grpSpPr>
          <p:sp>
            <p:nvSpPr>
              <p:cNvPr id="108" name="AutoShape 193">
                <a:extLst>
                  <a:ext uri="{FF2B5EF4-FFF2-40B4-BE49-F238E27FC236}">
                    <a16:creationId xmlns:a16="http://schemas.microsoft.com/office/drawing/2014/main" id="{8028FDB3-132B-2540-85CC-D7FE2C64D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2562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" name="Group 194">
                <a:extLst>
                  <a:ext uri="{FF2B5EF4-FFF2-40B4-BE49-F238E27FC236}">
                    <a16:creationId xmlns:a16="http://schemas.microsoft.com/office/drawing/2014/main" id="{7623BEDC-098E-5840-A32C-E384B08F3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" y="2563"/>
                <a:ext cx="188" cy="264"/>
                <a:chOff x="2054" y="2563"/>
                <a:chExt cx="188" cy="264"/>
              </a:xfrm>
            </p:grpSpPr>
            <p:sp>
              <p:nvSpPr>
                <p:cNvPr id="110" name="AutoShape 195">
                  <a:extLst>
                    <a:ext uri="{FF2B5EF4-FFF2-40B4-BE49-F238E27FC236}">
                      <a16:creationId xmlns:a16="http://schemas.microsoft.com/office/drawing/2014/main" id="{B45350D3-BB92-104E-8179-8EE5123CA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4" y="256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1" name="Group 196">
                  <a:extLst>
                    <a:ext uri="{FF2B5EF4-FFF2-40B4-BE49-F238E27FC236}">
                      <a16:creationId xmlns:a16="http://schemas.microsoft.com/office/drawing/2014/main" id="{38EE6816-ECDC-194B-87CA-404EADCAC5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4" y="2563"/>
                  <a:ext cx="178" cy="254"/>
                  <a:chOff x="2054" y="2563"/>
                  <a:chExt cx="178" cy="254"/>
                </a:xfrm>
              </p:grpSpPr>
              <p:sp>
                <p:nvSpPr>
                  <p:cNvPr id="112" name="AutoShape 197">
                    <a:extLst>
                      <a:ext uri="{FF2B5EF4-FFF2-40B4-BE49-F238E27FC236}">
                        <a16:creationId xmlns:a16="http://schemas.microsoft.com/office/drawing/2014/main" id="{FE4F4BA8-1AE0-F24C-AD83-BE66572A7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54" y="256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3" name="Group 198">
                    <a:extLst>
                      <a:ext uri="{FF2B5EF4-FFF2-40B4-BE49-F238E27FC236}">
                        <a16:creationId xmlns:a16="http://schemas.microsoft.com/office/drawing/2014/main" id="{BA3C52F2-40DF-6444-AE17-9BC9F1C2EC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4" y="2563"/>
                    <a:ext cx="171" cy="245"/>
                    <a:chOff x="2054" y="2563"/>
                    <a:chExt cx="171" cy="245"/>
                  </a:xfrm>
                </p:grpSpPr>
                <p:sp>
                  <p:nvSpPr>
                    <p:cNvPr id="114" name="AutoShape 199">
                      <a:extLst>
                        <a:ext uri="{FF2B5EF4-FFF2-40B4-BE49-F238E27FC236}">
                          <a16:creationId xmlns:a16="http://schemas.microsoft.com/office/drawing/2014/main" id="{F9250E8B-3D26-CD4A-A89B-5EA32835FA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4" y="2563"/>
                      <a:ext cx="172" cy="246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5" name="Group 200">
                      <a:extLst>
                        <a:ext uri="{FF2B5EF4-FFF2-40B4-BE49-F238E27FC236}">
                          <a16:creationId xmlns:a16="http://schemas.microsoft.com/office/drawing/2014/main" id="{C738EA56-2E01-F840-BF60-5E3AD2DB76C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4" y="2564"/>
                      <a:ext cx="163" cy="238"/>
                      <a:chOff x="2054" y="2564"/>
                      <a:chExt cx="163" cy="238"/>
                    </a:xfrm>
                  </p:grpSpPr>
                  <p:sp>
                    <p:nvSpPr>
                      <p:cNvPr id="116" name="AutoShape 201">
                        <a:extLst>
                          <a:ext uri="{FF2B5EF4-FFF2-40B4-BE49-F238E27FC236}">
                            <a16:creationId xmlns:a16="http://schemas.microsoft.com/office/drawing/2014/main" id="{88EDDEDD-1215-9548-95FF-DC4139C1811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4" y="256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7" name="Group 202">
                        <a:extLst>
                          <a:ext uri="{FF2B5EF4-FFF2-40B4-BE49-F238E27FC236}">
                            <a16:creationId xmlns:a16="http://schemas.microsoft.com/office/drawing/2014/main" id="{31295B55-3501-FE4F-AF54-E47EFD07302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4" y="2564"/>
                        <a:ext cx="155" cy="230"/>
                        <a:chOff x="2054" y="2564"/>
                        <a:chExt cx="155" cy="230"/>
                      </a:xfrm>
                    </p:grpSpPr>
                    <p:sp>
                      <p:nvSpPr>
                        <p:cNvPr id="118" name="AutoShape 203">
                          <a:extLst>
                            <a:ext uri="{FF2B5EF4-FFF2-40B4-BE49-F238E27FC236}">
                              <a16:creationId xmlns:a16="http://schemas.microsoft.com/office/drawing/2014/main" id="{3AF1C90C-F71A-5C4E-B8D7-9176FC20D9E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4" y="2564"/>
                          <a:ext cx="156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9" name="Group 204">
                          <a:extLst>
                            <a:ext uri="{FF2B5EF4-FFF2-40B4-BE49-F238E27FC236}">
                              <a16:creationId xmlns:a16="http://schemas.microsoft.com/office/drawing/2014/main" id="{4D935201-CD78-574E-8789-DD5D6DA0EF9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4" y="2564"/>
                          <a:ext cx="151" cy="224"/>
                          <a:chOff x="2054" y="2564"/>
                          <a:chExt cx="151" cy="224"/>
                        </a:xfrm>
                      </p:grpSpPr>
                      <p:sp>
                        <p:nvSpPr>
                          <p:cNvPr id="120" name="AutoShape 205">
                            <a:extLst>
                              <a:ext uri="{FF2B5EF4-FFF2-40B4-BE49-F238E27FC236}">
                                <a16:creationId xmlns:a16="http://schemas.microsoft.com/office/drawing/2014/main" id="{151C8293-4648-124F-8935-724C5B62916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4" y="2564"/>
                            <a:ext cx="152" cy="225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21" name="Group 206">
                            <a:extLst>
                              <a:ext uri="{FF2B5EF4-FFF2-40B4-BE49-F238E27FC236}">
                                <a16:creationId xmlns:a16="http://schemas.microsoft.com/office/drawing/2014/main" id="{2F40C521-261A-2442-B991-B8AB556A909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4" y="2565"/>
                            <a:ext cx="146" cy="219"/>
                            <a:chOff x="2054" y="2565"/>
                            <a:chExt cx="146" cy="219"/>
                          </a:xfrm>
                        </p:grpSpPr>
                        <p:sp>
                          <p:nvSpPr>
                            <p:cNvPr id="122" name="AutoShape 207">
                              <a:extLst>
                                <a:ext uri="{FF2B5EF4-FFF2-40B4-BE49-F238E27FC236}">
                                  <a16:creationId xmlns:a16="http://schemas.microsoft.com/office/drawing/2014/main" id="{C45DA6D6-9401-C449-814B-ADCAFD65B2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54" y="2565"/>
                              <a:ext cx="147" cy="22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23" name="Group 208">
                              <a:extLst>
                                <a:ext uri="{FF2B5EF4-FFF2-40B4-BE49-F238E27FC236}">
                                  <a16:creationId xmlns:a16="http://schemas.microsoft.com/office/drawing/2014/main" id="{B7A80A9A-35EA-994D-A283-98B21A2EC67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54" y="2565"/>
                              <a:ext cx="141" cy="216"/>
                              <a:chOff x="2054" y="2565"/>
                              <a:chExt cx="141" cy="216"/>
                            </a:xfrm>
                          </p:grpSpPr>
                          <p:sp>
                            <p:nvSpPr>
                              <p:cNvPr id="124" name="AutoShape 209">
                                <a:extLst>
                                  <a:ext uri="{FF2B5EF4-FFF2-40B4-BE49-F238E27FC236}">
                                    <a16:creationId xmlns:a16="http://schemas.microsoft.com/office/drawing/2014/main" id="{FB13AB7F-012A-D148-8758-62B2132A16C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54" y="2565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5" name="Group 210">
                                <a:extLst>
                                  <a:ext uri="{FF2B5EF4-FFF2-40B4-BE49-F238E27FC236}">
                                    <a16:creationId xmlns:a16="http://schemas.microsoft.com/office/drawing/2014/main" id="{CDE7906E-1534-4B4B-B47C-4050AE6A696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54" y="2566"/>
                                <a:ext cx="136" cy="212"/>
                                <a:chOff x="2054" y="2566"/>
                                <a:chExt cx="136" cy="212"/>
                              </a:xfrm>
                            </p:grpSpPr>
                            <p:sp>
                              <p:nvSpPr>
                                <p:cNvPr id="126" name="AutoShape 211">
                                  <a:extLst>
                                    <a:ext uri="{FF2B5EF4-FFF2-40B4-BE49-F238E27FC236}">
                                      <a16:creationId xmlns:a16="http://schemas.microsoft.com/office/drawing/2014/main" id="{E39F2988-EC50-D840-BC58-76D36EB6039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7" name="AutoShape 212">
                                  <a:extLst>
                                    <a:ext uri="{FF2B5EF4-FFF2-40B4-BE49-F238E27FC236}">
                                      <a16:creationId xmlns:a16="http://schemas.microsoft.com/office/drawing/2014/main" id="{8C146B6E-7597-0D4F-8980-F97B6343322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8" name="AutoShape 213">
                                  <a:extLst>
                                    <a:ext uri="{FF2B5EF4-FFF2-40B4-BE49-F238E27FC236}">
                                      <a16:creationId xmlns:a16="http://schemas.microsoft.com/office/drawing/2014/main" id="{8D10EAB8-2D64-B042-971D-2293A25DF0F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9" name="AutoShape 214">
                                  <a:extLst>
                                    <a:ext uri="{FF2B5EF4-FFF2-40B4-BE49-F238E27FC236}">
                                      <a16:creationId xmlns:a16="http://schemas.microsoft.com/office/drawing/2014/main" id="{01FBA5BD-F903-C544-984A-E01AD23AB0E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30" name="AutoShape 215">
                                  <a:extLst>
                                    <a:ext uri="{FF2B5EF4-FFF2-40B4-BE49-F238E27FC236}">
                                      <a16:creationId xmlns:a16="http://schemas.microsoft.com/office/drawing/2014/main" id="{3C1917FF-7BC7-CE4B-B03B-130C814E81F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6" name="Group 216">
              <a:extLst>
                <a:ext uri="{FF2B5EF4-FFF2-40B4-BE49-F238E27FC236}">
                  <a16:creationId xmlns:a16="http://schemas.microsoft.com/office/drawing/2014/main" id="{FF030CC5-AF14-1347-88AC-147F39934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584"/>
              <a:ext cx="295" cy="275"/>
              <a:chOff x="2352" y="2584"/>
              <a:chExt cx="295" cy="275"/>
            </a:xfrm>
          </p:grpSpPr>
          <p:sp>
            <p:nvSpPr>
              <p:cNvPr id="85" name="AutoShape 217">
                <a:extLst>
                  <a:ext uri="{FF2B5EF4-FFF2-40B4-BE49-F238E27FC236}">
                    <a16:creationId xmlns:a16="http://schemas.microsoft.com/office/drawing/2014/main" id="{FC836162-1079-5746-9CB2-A0FA4E582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6" name="Group 218">
                <a:extLst>
                  <a:ext uri="{FF2B5EF4-FFF2-40B4-BE49-F238E27FC236}">
                    <a16:creationId xmlns:a16="http://schemas.microsoft.com/office/drawing/2014/main" id="{F1EA0D9F-3D66-9E4A-9F24-51B626E2B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585"/>
                <a:ext cx="284" cy="264"/>
                <a:chOff x="2352" y="2585"/>
                <a:chExt cx="284" cy="264"/>
              </a:xfrm>
            </p:grpSpPr>
            <p:sp>
              <p:nvSpPr>
                <p:cNvPr id="87" name="AutoShape 219">
                  <a:extLst>
                    <a:ext uri="{FF2B5EF4-FFF2-40B4-BE49-F238E27FC236}">
                      <a16:creationId xmlns:a16="http://schemas.microsoft.com/office/drawing/2014/main" id="{507F1540-9FCF-0441-9F8B-DAFBDA96E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" name="Group 220">
                  <a:extLst>
                    <a:ext uri="{FF2B5EF4-FFF2-40B4-BE49-F238E27FC236}">
                      <a16:creationId xmlns:a16="http://schemas.microsoft.com/office/drawing/2014/main" id="{D22287EC-3934-3243-94ED-5495A8BE12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2" y="2585"/>
                  <a:ext cx="274" cy="254"/>
                  <a:chOff x="2352" y="2585"/>
                  <a:chExt cx="274" cy="254"/>
                </a:xfrm>
              </p:grpSpPr>
              <p:sp>
                <p:nvSpPr>
                  <p:cNvPr id="89" name="AutoShape 221">
                    <a:extLst>
                      <a:ext uri="{FF2B5EF4-FFF2-40B4-BE49-F238E27FC236}">
                        <a16:creationId xmlns:a16="http://schemas.microsoft.com/office/drawing/2014/main" id="{117B0E95-7E37-6A44-9863-A84D18239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585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0" name="Group 222">
                    <a:extLst>
                      <a:ext uri="{FF2B5EF4-FFF2-40B4-BE49-F238E27FC236}">
                        <a16:creationId xmlns:a16="http://schemas.microsoft.com/office/drawing/2014/main" id="{B58068AC-144D-484B-8E67-AA5CE53A15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2585"/>
                    <a:ext cx="265" cy="245"/>
                    <a:chOff x="2352" y="2585"/>
                    <a:chExt cx="265" cy="245"/>
                  </a:xfrm>
                </p:grpSpPr>
                <p:sp>
                  <p:nvSpPr>
                    <p:cNvPr id="91" name="AutoShape 223">
                      <a:extLst>
                        <a:ext uri="{FF2B5EF4-FFF2-40B4-BE49-F238E27FC236}">
                          <a16:creationId xmlns:a16="http://schemas.microsoft.com/office/drawing/2014/main" id="{5330801C-1923-0C4C-803D-EF80D2ABFA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585"/>
                      <a:ext cx="266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2" name="Group 224">
                      <a:extLst>
                        <a:ext uri="{FF2B5EF4-FFF2-40B4-BE49-F238E27FC236}">
                          <a16:creationId xmlns:a16="http://schemas.microsoft.com/office/drawing/2014/main" id="{80A36B77-BF2C-C642-9BF7-74F3E23168F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2586"/>
                      <a:ext cx="258" cy="238"/>
                      <a:chOff x="2352" y="2586"/>
                      <a:chExt cx="258" cy="238"/>
                    </a:xfrm>
                  </p:grpSpPr>
                  <p:sp>
                    <p:nvSpPr>
                      <p:cNvPr id="93" name="AutoShape 225">
                        <a:extLst>
                          <a:ext uri="{FF2B5EF4-FFF2-40B4-BE49-F238E27FC236}">
                            <a16:creationId xmlns:a16="http://schemas.microsoft.com/office/drawing/2014/main" id="{0437DEB6-751E-5246-9C22-115879DC3F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4" name="Group 226">
                        <a:extLst>
                          <a:ext uri="{FF2B5EF4-FFF2-40B4-BE49-F238E27FC236}">
                            <a16:creationId xmlns:a16="http://schemas.microsoft.com/office/drawing/2014/main" id="{086E7996-D848-6547-B747-6F63D947B0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2586"/>
                        <a:ext cx="251" cy="230"/>
                        <a:chOff x="2352" y="2586"/>
                        <a:chExt cx="251" cy="230"/>
                      </a:xfrm>
                    </p:grpSpPr>
                    <p:sp>
                      <p:nvSpPr>
                        <p:cNvPr id="95" name="AutoShape 227">
                          <a:extLst>
                            <a:ext uri="{FF2B5EF4-FFF2-40B4-BE49-F238E27FC236}">
                              <a16:creationId xmlns:a16="http://schemas.microsoft.com/office/drawing/2014/main" id="{3E227F0B-B405-CF41-A2D5-ED2D8309DC5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2586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6" name="Group 228">
                          <a:extLst>
                            <a:ext uri="{FF2B5EF4-FFF2-40B4-BE49-F238E27FC236}">
                              <a16:creationId xmlns:a16="http://schemas.microsoft.com/office/drawing/2014/main" id="{3BA385CD-CFCE-B044-B76D-E9D4C911BCC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2586"/>
                          <a:ext cx="245" cy="224"/>
                          <a:chOff x="2352" y="2586"/>
                          <a:chExt cx="245" cy="224"/>
                        </a:xfrm>
                      </p:grpSpPr>
                      <p:sp>
                        <p:nvSpPr>
                          <p:cNvPr id="97" name="AutoShape 229">
                            <a:extLst>
                              <a:ext uri="{FF2B5EF4-FFF2-40B4-BE49-F238E27FC236}">
                                <a16:creationId xmlns:a16="http://schemas.microsoft.com/office/drawing/2014/main" id="{EC5EE29F-09DD-034D-BCEC-FCD872ADF12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2586"/>
                            <a:ext cx="246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8" name="Group 230">
                            <a:extLst>
                              <a:ext uri="{FF2B5EF4-FFF2-40B4-BE49-F238E27FC236}">
                                <a16:creationId xmlns:a16="http://schemas.microsoft.com/office/drawing/2014/main" id="{1B378DDA-73B6-CA42-BDD9-9261E70CE3A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2587"/>
                            <a:ext cx="241" cy="219"/>
                            <a:chOff x="2352" y="2587"/>
                            <a:chExt cx="241" cy="219"/>
                          </a:xfrm>
                        </p:grpSpPr>
                        <p:sp>
                          <p:nvSpPr>
                            <p:cNvPr id="99" name="AutoShape 231">
                              <a:extLst>
                                <a:ext uri="{FF2B5EF4-FFF2-40B4-BE49-F238E27FC236}">
                                  <a16:creationId xmlns:a16="http://schemas.microsoft.com/office/drawing/2014/main" id="{ADEB9A58-C4DE-6044-A93B-7BBB4B50321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2587"/>
                              <a:ext cx="24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0" name="Group 232">
                              <a:extLst>
                                <a:ext uri="{FF2B5EF4-FFF2-40B4-BE49-F238E27FC236}">
                                  <a16:creationId xmlns:a16="http://schemas.microsoft.com/office/drawing/2014/main" id="{87609783-EC53-054B-B4EC-3C95586A86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2587"/>
                              <a:ext cx="237" cy="216"/>
                              <a:chOff x="2352" y="2587"/>
                              <a:chExt cx="237" cy="216"/>
                            </a:xfrm>
                          </p:grpSpPr>
                          <p:sp>
                            <p:nvSpPr>
                              <p:cNvPr id="101" name="AutoShape 233">
                                <a:extLst>
                                  <a:ext uri="{FF2B5EF4-FFF2-40B4-BE49-F238E27FC236}">
                                    <a16:creationId xmlns:a16="http://schemas.microsoft.com/office/drawing/2014/main" id="{EF6BE691-B4B0-8D4B-BAC6-4CC28F805A0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2587"/>
                                <a:ext cx="238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2" name="Group 234">
                                <a:extLst>
                                  <a:ext uri="{FF2B5EF4-FFF2-40B4-BE49-F238E27FC236}">
                                    <a16:creationId xmlns:a16="http://schemas.microsoft.com/office/drawing/2014/main" id="{7F71F1DB-0A04-A249-AF4A-E8A72676053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2588"/>
                                <a:ext cx="233" cy="212"/>
                                <a:chOff x="2352" y="2588"/>
                                <a:chExt cx="233" cy="212"/>
                              </a:xfrm>
                            </p:grpSpPr>
                            <p:sp>
                              <p:nvSpPr>
                                <p:cNvPr id="103" name="AutoShape 235">
                                  <a:extLst>
                                    <a:ext uri="{FF2B5EF4-FFF2-40B4-BE49-F238E27FC236}">
                                      <a16:creationId xmlns:a16="http://schemas.microsoft.com/office/drawing/2014/main" id="{39B1D75A-4199-BB4B-972F-92309BD18F6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4" name="AutoShape 236">
                                  <a:extLst>
                                    <a:ext uri="{FF2B5EF4-FFF2-40B4-BE49-F238E27FC236}">
                                      <a16:creationId xmlns:a16="http://schemas.microsoft.com/office/drawing/2014/main" id="{6CE7B5A5-8F89-4045-8D63-28BAA81E2D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" name="AutoShape 237">
                                  <a:extLst>
                                    <a:ext uri="{FF2B5EF4-FFF2-40B4-BE49-F238E27FC236}">
                                      <a16:creationId xmlns:a16="http://schemas.microsoft.com/office/drawing/2014/main" id="{5966C505-C7F0-B241-B0C5-12A8AAA58CE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" name="AutoShape 238">
                                  <a:extLst>
                                    <a:ext uri="{FF2B5EF4-FFF2-40B4-BE49-F238E27FC236}">
                                      <a16:creationId xmlns:a16="http://schemas.microsoft.com/office/drawing/2014/main" id="{A9621664-9FC3-2E45-9BD3-5CD9ED69AAA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7" name="AutoShape 239">
                                  <a:extLst>
                                    <a:ext uri="{FF2B5EF4-FFF2-40B4-BE49-F238E27FC236}">
                                      <a16:creationId xmlns:a16="http://schemas.microsoft.com/office/drawing/2014/main" id="{0BFD2F19-0C45-3248-A2E1-452A993BB66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7" name="Group 240">
              <a:extLst>
                <a:ext uri="{FF2B5EF4-FFF2-40B4-BE49-F238E27FC236}">
                  <a16:creationId xmlns:a16="http://schemas.microsoft.com/office/drawing/2014/main" id="{CCE46D92-2973-634E-9A5E-CE75B5779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2584"/>
              <a:ext cx="295" cy="275"/>
              <a:chOff x="2687" y="2584"/>
              <a:chExt cx="295" cy="275"/>
            </a:xfrm>
          </p:grpSpPr>
          <p:sp>
            <p:nvSpPr>
              <p:cNvPr id="62" name="AutoShape 241">
                <a:extLst>
                  <a:ext uri="{FF2B5EF4-FFF2-40B4-BE49-F238E27FC236}">
                    <a16:creationId xmlns:a16="http://schemas.microsoft.com/office/drawing/2014/main" id="{6CE0EBE2-790C-7E42-A8EE-5EBD70F4B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" name="Group 242">
                <a:extLst>
                  <a:ext uri="{FF2B5EF4-FFF2-40B4-BE49-F238E27FC236}">
                    <a16:creationId xmlns:a16="http://schemas.microsoft.com/office/drawing/2014/main" id="{E4CAF08D-2C49-EA4E-AD3E-8016A7A6A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585"/>
                <a:ext cx="284" cy="264"/>
                <a:chOff x="2688" y="2585"/>
                <a:chExt cx="284" cy="264"/>
              </a:xfrm>
            </p:grpSpPr>
            <p:sp>
              <p:nvSpPr>
                <p:cNvPr id="64" name="AutoShape 243">
                  <a:extLst>
                    <a:ext uri="{FF2B5EF4-FFF2-40B4-BE49-F238E27FC236}">
                      <a16:creationId xmlns:a16="http://schemas.microsoft.com/office/drawing/2014/main" id="{03829E37-029C-734C-8FC3-32C78901B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5" name="Group 244">
                  <a:extLst>
                    <a:ext uri="{FF2B5EF4-FFF2-40B4-BE49-F238E27FC236}">
                      <a16:creationId xmlns:a16="http://schemas.microsoft.com/office/drawing/2014/main" id="{F401C757-17EE-9742-B285-CBA6DC8DEE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2585"/>
                  <a:ext cx="275" cy="254"/>
                  <a:chOff x="2688" y="2585"/>
                  <a:chExt cx="275" cy="254"/>
                </a:xfrm>
              </p:grpSpPr>
              <p:sp>
                <p:nvSpPr>
                  <p:cNvPr id="66" name="AutoShape 245">
                    <a:extLst>
                      <a:ext uri="{FF2B5EF4-FFF2-40B4-BE49-F238E27FC236}">
                        <a16:creationId xmlns:a16="http://schemas.microsoft.com/office/drawing/2014/main" id="{A1F057E7-66E3-6B49-8304-23A93518B1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585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7" name="Group 246">
                    <a:extLst>
                      <a:ext uri="{FF2B5EF4-FFF2-40B4-BE49-F238E27FC236}">
                        <a16:creationId xmlns:a16="http://schemas.microsoft.com/office/drawing/2014/main" id="{12FBF1B2-021C-9648-9E29-8AE5352B64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2585"/>
                    <a:ext cx="266" cy="245"/>
                    <a:chOff x="2688" y="2585"/>
                    <a:chExt cx="266" cy="245"/>
                  </a:xfrm>
                </p:grpSpPr>
                <p:sp>
                  <p:nvSpPr>
                    <p:cNvPr id="68" name="AutoShape 247">
                      <a:extLst>
                        <a:ext uri="{FF2B5EF4-FFF2-40B4-BE49-F238E27FC236}">
                          <a16:creationId xmlns:a16="http://schemas.microsoft.com/office/drawing/2014/main" id="{F2E15543-8954-F946-AEB4-02CBACC5AA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2585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9" name="Group 248">
                      <a:extLst>
                        <a:ext uri="{FF2B5EF4-FFF2-40B4-BE49-F238E27FC236}">
                          <a16:creationId xmlns:a16="http://schemas.microsoft.com/office/drawing/2014/main" id="{E17ED47D-BD53-CE43-AF02-6B70B934F6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2586"/>
                      <a:ext cx="258" cy="238"/>
                      <a:chOff x="2688" y="2586"/>
                      <a:chExt cx="258" cy="238"/>
                    </a:xfrm>
                  </p:grpSpPr>
                  <p:sp>
                    <p:nvSpPr>
                      <p:cNvPr id="70" name="AutoShape 249">
                        <a:extLst>
                          <a:ext uri="{FF2B5EF4-FFF2-40B4-BE49-F238E27FC236}">
                            <a16:creationId xmlns:a16="http://schemas.microsoft.com/office/drawing/2014/main" id="{2F996E08-7C04-D144-B5D7-173A2B84DBA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1" name="Group 250">
                        <a:extLst>
                          <a:ext uri="{FF2B5EF4-FFF2-40B4-BE49-F238E27FC236}">
                            <a16:creationId xmlns:a16="http://schemas.microsoft.com/office/drawing/2014/main" id="{2B62D999-CE42-5C40-A908-2B97CD8CFB5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2586"/>
                        <a:ext cx="253" cy="230"/>
                        <a:chOff x="2688" y="2586"/>
                        <a:chExt cx="253" cy="230"/>
                      </a:xfrm>
                    </p:grpSpPr>
                    <p:sp>
                      <p:nvSpPr>
                        <p:cNvPr id="72" name="AutoShape 251">
                          <a:extLst>
                            <a:ext uri="{FF2B5EF4-FFF2-40B4-BE49-F238E27FC236}">
                              <a16:creationId xmlns:a16="http://schemas.microsoft.com/office/drawing/2014/main" id="{95977BD8-57A6-5444-9A3A-9BE55C997A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258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3" name="Group 252">
                          <a:extLst>
                            <a:ext uri="{FF2B5EF4-FFF2-40B4-BE49-F238E27FC236}">
                              <a16:creationId xmlns:a16="http://schemas.microsoft.com/office/drawing/2014/main" id="{ADB15D46-A2A3-B64F-911B-4CEB63BBAAB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2586"/>
                          <a:ext cx="248" cy="224"/>
                          <a:chOff x="2688" y="2586"/>
                          <a:chExt cx="248" cy="224"/>
                        </a:xfrm>
                      </p:grpSpPr>
                      <p:sp>
                        <p:nvSpPr>
                          <p:cNvPr id="74" name="AutoShape 253">
                            <a:extLst>
                              <a:ext uri="{FF2B5EF4-FFF2-40B4-BE49-F238E27FC236}">
                                <a16:creationId xmlns:a16="http://schemas.microsoft.com/office/drawing/2014/main" id="{9C4B0E18-2E8F-8A40-B4E9-091525D86B4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2586"/>
                            <a:ext cx="249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5" name="Group 254">
                            <a:extLst>
                              <a:ext uri="{FF2B5EF4-FFF2-40B4-BE49-F238E27FC236}">
                                <a16:creationId xmlns:a16="http://schemas.microsoft.com/office/drawing/2014/main" id="{72025188-55BF-DD42-B5AE-1CDD915AAE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2587"/>
                            <a:ext cx="244" cy="219"/>
                            <a:chOff x="2688" y="2587"/>
                            <a:chExt cx="244" cy="219"/>
                          </a:xfrm>
                        </p:grpSpPr>
                        <p:sp>
                          <p:nvSpPr>
                            <p:cNvPr id="76" name="AutoShape 255">
                              <a:extLst>
                                <a:ext uri="{FF2B5EF4-FFF2-40B4-BE49-F238E27FC236}">
                                  <a16:creationId xmlns:a16="http://schemas.microsoft.com/office/drawing/2014/main" id="{F3EC07C5-DE55-CA4F-AD71-C047A0A254A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2587"/>
                              <a:ext cx="245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7" name="Group 256">
                              <a:extLst>
                                <a:ext uri="{FF2B5EF4-FFF2-40B4-BE49-F238E27FC236}">
                                  <a16:creationId xmlns:a16="http://schemas.microsoft.com/office/drawing/2014/main" id="{82E067B3-BB5E-C040-9385-ED147850314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2587"/>
                              <a:ext cx="240" cy="216"/>
                              <a:chOff x="2688" y="2587"/>
                              <a:chExt cx="240" cy="216"/>
                            </a:xfrm>
                          </p:grpSpPr>
                          <p:sp>
                            <p:nvSpPr>
                              <p:cNvPr id="78" name="AutoShape 257">
                                <a:extLst>
                                  <a:ext uri="{FF2B5EF4-FFF2-40B4-BE49-F238E27FC236}">
                                    <a16:creationId xmlns:a16="http://schemas.microsoft.com/office/drawing/2014/main" id="{97BE44A8-3315-2140-9315-148F27496CB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2587"/>
                                <a:ext cx="241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9" name="Group 258">
                                <a:extLst>
                                  <a:ext uri="{FF2B5EF4-FFF2-40B4-BE49-F238E27FC236}">
                                    <a16:creationId xmlns:a16="http://schemas.microsoft.com/office/drawing/2014/main" id="{E591CC0A-CA3D-3349-8281-A82502B65C5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2588"/>
                                <a:ext cx="236" cy="212"/>
                                <a:chOff x="2688" y="2588"/>
                                <a:chExt cx="236" cy="212"/>
                              </a:xfrm>
                            </p:grpSpPr>
                            <p:sp>
                              <p:nvSpPr>
                                <p:cNvPr id="80" name="AutoShape 259">
                                  <a:extLst>
                                    <a:ext uri="{FF2B5EF4-FFF2-40B4-BE49-F238E27FC236}">
                                      <a16:creationId xmlns:a16="http://schemas.microsoft.com/office/drawing/2014/main" id="{78A40754-CE2C-6B4F-B64B-BB2CE5956C3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1" name="AutoShape 260">
                                  <a:extLst>
                                    <a:ext uri="{FF2B5EF4-FFF2-40B4-BE49-F238E27FC236}">
                                      <a16:creationId xmlns:a16="http://schemas.microsoft.com/office/drawing/2014/main" id="{2A9865C2-EED3-F14E-AC48-492979883EA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" name="AutoShape 261">
                                  <a:extLst>
                                    <a:ext uri="{FF2B5EF4-FFF2-40B4-BE49-F238E27FC236}">
                                      <a16:creationId xmlns:a16="http://schemas.microsoft.com/office/drawing/2014/main" id="{A547DCED-1ED6-AE4B-BCF1-440C7AFCF96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" name="AutoShape 262">
                                  <a:extLst>
                                    <a:ext uri="{FF2B5EF4-FFF2-40B4-BE49-F238E27FC236}">
                                      <a16:creationId xmlns:a16="http://schemas.microsoft.com/office/drawing/2014/main" id="{1FA9F8E2-1230-294D-93F1-92A3360999D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" name="AutoShape 263">
                                  <a:extLst>
                                    <a:ext uri="{FF2B5EF4-FFF2-40B4-BE49-F238E27FC236}">
                                      <a16:creationId xmlns:a16="http://schemas.microsoft.com/office/drawing/2014/main" id="{5BBF2F87-9161-274D-AC35-44DE825C56D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8" name="Group 264">
              <a:extLst>
                <a:ext uri="{FF2B5EF4-FFF2-40B4-BE49-F238E27FC236}">
                  <a16:creationId xmlns:a16="http://schemas.microsoft.com/office/drawing/2014/main" id="{E526916A-885F-9044-91D2-5B1A87C67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2203"/>
              <a:ext cx="343" cy="275"/>
              <a:chOff x="3503" y="2203"/>
              <a:chExt cx="343" cy="275"/>
            </a:xfrm>
          </p:grpSpPr>
          <p:sp>
            <p:nvSpPr>
              <p:cNvPr id="39" name="AutoShape 265">
                <a:extLst>
                  <a:ext uri="{FF2B5EF4-FFF2-40B4-BE49-F238E27FC236}">
                    <a16:creationId xmlns:a16="http://schemas.microsoft.com/office/drawing/2014/main" id="{83D5B48A-1061-3141-B93A-DA9FDE4C5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2203"/>
                <a:ext cx="344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266">
                <a:extLst>
                  <a:ext uri="{FF2B5EF4-FFF2-40B4-BE49-F238E27FC236}">
                    <a16:creationId xmlns:a16="http://schemas.microsoft.com/office/drawing/2014/main" id="{29D9F703-F947-7543-A43C-1883EC8D1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3" y="2203"/>
                <a:ext cx="332" cy="264"/>
                <a:chOff x="3503" y="2203"/>
                <a:chExt cx="332" cy="264"/>
              </a:xfrm>
            </p:grpSpPr>
            <p:sp>
              <p:nvSpPr>
                <p:cNvPr id="41" name="AutoShape 267">
                  <a:extLst>
                    <a:ext uri="{FF2B5EF4-FFF2-40B4-BE49-F238E27FC236}">
                      <a16:creationId xmlns:a16="http://schemas.microsoft.com/office/drawing/2014/main" id="{EA61B024-E891-EE46-B41A-88CDD7B12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3" y="2203"/>
                  <a:ext cx="333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" name="Group 268">
                  <a:extLst>
                    <a:ext uri="{FF2B5EF4-FFF2-40B4-BE49-F238E27FC236}">
                      <a16:creationId xmlns:a16="http://schemas.microsoft.com/office/drawing/2014/main" id="{0BDE8C1E-F11F-6C40-BF88-6E93A0E16E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3" y="2203"/>
                  <a:ext cx="323" cy="254"/>
                  <a:chOff x="3503" y="2203"/>
                  <a:chExt cx="323" cy="254"/>
                </a:xfrm>
              </p:grpSpPr>
              <p:sp>
                <p:nvSpPr>
                  <p:cNvPr id="43" name="AutoShape 269">
                    <a:extLst>
                      <a:ext uri="{FF2B5EF4-FFF2-40B4-BE49-F238E27FC236}">
                        <a16:creationId xmlns:a16="http://schemas.microsoft.com/office/drawing/2014/main" id="{9595861D-E44B-9F46-80A7-15EC1AC71E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2203"/>
                    <a:ext cx="324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4" name="Group 270">
                    <a:extLst>
                      <a:ext uri="{FF2B5EF4-FFF2-40B4-BE49-F238E27FC236}">
                        <a16:creationId xmlns:a16="http://schemas.microsoft.com/office/drawing/2014/main" id="{9A843C1D-E726-9347-A299-31646CB182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3" y="2204"/>
                    <a:ext cx="315" cy="246"/>
                    <a:chOff x="3503" y="2204"/>
                    <a:chExt cx="315" cy="246"/>
                  </a:xfrm>
                </p:grpSpPr>
                <p:sp>
                  <p:nvSpPr>
                    <p:cNvPr id="45" name="AutoShape 271">
                      <a:extLst>
                        <a:ext uri="{FF2B5EF4-FFF2-40B4-BE49-F238E27FC236}">
                          <a16:creationId xmlns:a16="http://schemas.microsoft.com/office/drawing/2014/main" id="{7FDA6ABD-EF52-4F4B-B9BE-7B750B2EDE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3" y="2204"/>
                      <a:ext cx="31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6" name="Group 272">
                      <a:extLst>
                        <a:ext uri="{FF2B5EF4-FFF2-40B4-BE49-F238E27FC236}">
                          <a16:creationId xmlns:a16="http://schemas.microsoft.com/office/drawing/2014/main" id="{C1CF5AB8-6D7F-0344-884D-237D0BC850C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3" y="2204"/>
                      <a:ext cx="307" cy="238"/>
                      <a:chOff x="3503" y="2204"/>
                      <a:chExt cx="307" cy="238"/>
                    </a:xfrm>
                  </p:grpSpPr>
                  <p:sp>
                    <p:nvSpPr>
                      <p:cNvPr id="47" name="AutoShape 273">
                        <a:extLst>
                          <a:ext uri="{FF2B5EF4-FFF2-40B4-BE49-F238E27FC236}">
                            <a16:creationId xmlns:a16="http://schemas.microsoft.com/office/drawing/2014/main" id="{87E945B6-F6A0-4F4F-A92D-2FE2B005FA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3" y="2204"/>
                        <a:ext cx="30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8" name="Group 274">
                        <a:extLst>
                          <a:ext uri="{FF2B5EF4-FFF2-40B4-BE49-F238E27FC236}">
                            <a16:creationId xmlns:a16="http://schemas.microsoft.com/office/drawing/2014/main" id="{DB84C2EE-E7EB-6C4D-9734-8AE4AF8D2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3" y="2204"/>
                        <a:ext cx="302" cy="230"/>
                        <a:chOff x="3503" y="2204"/>
                        <a:chExt cx="302" cy="230"/>
                      </a:xfrm>
                    </p:grpSpPr>
                    <p:sp>
                      <p:nvSpPr>
                        <p:cNvPr id="49" name="AutoShape 275">
                          <a:extLst>
                            <a:ext uri="{FF2B5EF4-FFF2-40B4-BE49-F238E27FC236}">
                              <a16:creationId xmlns:a16="http://schemas.microsoft.com/office/drawing/2014/main" id="{6D368F42-4565-1941-A2B1-A68C8EFAC5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3" y="2204"/>
                          <a:ext cx="30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0" name="Group 276">
                          <a:extLst>
                            <a:ext uri="{FF2B5EF4-FFF2-40B4-BE49-F238E27FC236}">
                              <a16:creationId xmlns:a16="http://schemas.microsoft.com/office/drawing/2014/main" id="{382BC67C-0A0B-764B-AD60-9867BF81EAC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3" y="2206"/>
                          <a:ext cx="296" cy="223"/>
                          <a:chOff x="3503" y="2206"/>
                          <a:chExt cx="296" cy="223"/>
                        </a:xfrm>
                      </p:grpSpPr>
                      <p:sp>
                        <p:nvSpPr>
                          <p:cNvPr id="51" name="AutoShape 277">
                            <a:extLst>
                              <a:ext uri="{FF2B5EF4-FFF2-40B4-BE49-F238E27FC236}">
                                <a16:creationId xmlns:a16="http://schemas.microsoft.com/office/drawing/2014/main" id="{291421D4-BAEE-B642-BC02-12477A6357B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3" y="2206"/>
                            <a:ext cx="29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2" name="Group 278">
                            <a:extLst>
                              <a:ext uri="{FF2B5EF4-FFF2-40B4-BE49-F238E27FC236}">
                                <a16:creationId xmlns:a16="http://schemas.microsoft.com/office/drawing/2014/main" id="{15874664-8103-FD4F-B989-2BB29982BCE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3" y="2206"/>
                            <a:ext cx="291" cy="218"/>
                            <a:chOff x="3503" y="2206"/>
                            <a:chExt cx="291" cy="218"/>
                          </a:xfrm>
                        </p:grpSpPr>
                        <p:sp>
                          <p:nvSpPr>
                            <p:cNvPr id="53" name="AutoShape 279">
                              <a:extLst>
                                <a:ext uri="{FF2B5EF4-FFF2-40B4-BE49-F238E27FC236}">
                                  <a16:creationId xmlns:a16="http://schemas.microsoft.com/office/drawing/2014/main" id="{7DED8DB4-E601-E44C-8774-40447BCC186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3" y="2206"/>
                              <a:ext cx="29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4" name="Group 280">
                              <a:extLst>
                                <a:ext uri="{FF2B5EF4-FFF2-40B4-BE49-F238E27FC236}">
                                  <a16:creationId xmlns:a16="http://schemas.microsoft.com/office/drawing/2014/main" id="{16AB07AC-7A99-1C48-A52A-07B4A1B2A1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3" y="2206"/>
                              <a:ext cx="286" cy="213"/>
                              <a:chOff x="3503" y="2206"/>
                              <a:chExt cx="286" cy="213"/>
                            </a:xfrm>
                          </p:grpSpPr>
                          <p:sp>
                            <p:nvSpPr>
                              <p:cNvPr id="55" name="AutoShape 281">
                                <a:extLst>
                                  <a:ext uri="{FF2B5EF4-FFF2-40B4-BE49-F238E27FC236}">
                                    <a16:creationId xmlns:a16="http://schemas.microsoft.com/office/drawing/2014/main" id="{C28D00E5-C216-354E-8509-848257CA5AA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3" y="2206"/>
                                <a:ext cx="28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6" name="Group 282">
                                <a:extLst>
                                  <a:ext uri="{FF2B5EF4-FFF2-40B4-BE49-F238E27FC236}">
                                    <a16:creationId xmlns:a16="http://schemas.microsoft.com/office/drawing/2014/main" id="{C8015A9A-B77F-D442-8CE8-96F16EA92CC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3" y="2206"/>
                                <a:ext cx="284" cy="211"/>
                                <a:chOff x="3503" y="2206"/>
                                <a:chExt cx="284" cy="211"/>
                              </a:xfrm>
                            </p:grpSpPr>
                            <p:sp>
                              <p:nvSpPr>
                                <p:cNvPr id="57" name="AutoShape 283">
                                  <a:extLst>
                                    <a:ext uri="{FF2B5EF4-FFF2-40B4-BE49-F238E27FC236}">
                                      <a16:creationId xmlns:a16="http://schemas.microsoft.com/office/drawing/2014/main" id="{ED131E45-CAC7-5344-82F5-9FBC387D575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8" name="AutoShape 284">
                                  <a:extLst>
                                    <a:ext uri="{FF2B5EF4-FFF2-40B4-BE49-F238E27FC236}">
                                      <a16:creationId xmlns:a16="http://schemas.microsoft.com/office/drawing/2014/main" id="{7A1ECA72-C9CF-EF44-844D-315082584CA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9" name="AutoShape 285">
                                  <a:extLst>
                                    <a:ext uri="{FF2B5EF4-FFF2-40B4-BE49-F238E27FC236}">
                                      <a16:creationId xmlns:a16="http://schemas.microsoft.com/office/drawing/2014/main" id="{5F6885D6-94C3-FA47-ABFB-B4BDBD010B3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0" name="AutoShape 286">
                                  <a:extLst>
                                    <a:ext uri="{FF2B5EF4-FFF2-40B4-BE49-F238E27FC236}">
                                      <a16:creationId xmlns:a16="http://schemas.microsoft.com/office/drawing/2014/main" id="{EFC6EEFE-87B0-764B-BCCF-D2B9D2AAE9F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" name="AutoShape 287">
                                  <a:extLst>
                                    <a:ext uri="{FF2B5EF4-FFF2-40B4-BE49-F238E27FC236}">
                                      <a16:creationId xmlns:a16="http://schemas.microsoft.com/office/drawing/2014/main" id="{AA806C79-F79D-5E4D-9915-ACDC3005CA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2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 </a:t>
                                  </a: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292" name="Group 288">
            <a:extLst>
              <a:ext uri="{FF2B5EF4-FFF2-40B4-BE49-F238E27FC236}">
                <a16:creationId xmlns:a16="http://schemas.microsoft.com/office/drawing/2014/main" id="{6AB673BB-2D8A-8A4C-8056-2B2EA27B6D3D}"/>
              </a:ext>
            </a:extLst>
          </p:cNvPr>
          <p:cNvGrpSpPr>
            <a:grpSpLocks/>
          </p:cNvGrpSpPr>
          <p:nvPr/>
        </p:nvGrpSpPr>
        <p:grpSpPr bwMode="auto">
          <a:xfrm>
            <a:off x="3143672" y="1612032"/>
            <a:ext cx="315913" cy="436563"/>
            <a:chOff x="2592" y="1056"/>
            <a:chExt cx="199" cy="275"/>
          </a:xfrm>
        </p:grpSpPr>
        <p:sp>
          <p:nvSpPr>
            <p:cNvPr id="293" name="AutoShape 289">
              <a:extLst>
                <a:ext uri="{FF2B5EF4-FFF2-40B4-BE49-F238E27FC236}">
                  <a16:creationId xmlns:a16="http://schemas.microsoft.com/office/drawing/2014/main" id="{E2D6E8D3-BC80-1B45-BEDC-9489B5A0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4" name="Group 290">
              <a:extLst>
                <a:ext uri="{FF2B5EF4-FFF2-40B4-BE49-F238E27FC236}">
                  <a16:creationId xmlns:a16="http://schemas.microsoft.com/office/drawing/2014/main" id="{760D0733-9C99-C24C-9BDF-BBD755FA3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056"/>
              <a:ext cx="188" cy="264"/>
              <a:chOff x="2592" y="1056"/>
              <a:chExt cx="188" cy="264"/>
            </a:xfrm>
          </p:grpSpPr>
          <p:sp>
            <p:nvSpPr>
              <p:cNvPr id="295" name="AutoShape 291">
                <a:extLst>
                  <a:ext uri="{FF2B5EF4-FFF2-40B4-BE49-F238E27FC236}">
                    <a16:creationId xmlns:a16="http://schemas.microsoft.com/office/drawing/2014/main" id="{B88952EA-A169-CF40-B40B-F844B945F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6" name="Group 292">
                <a:extLst>
                  <a:ext uri="{FF2B5EF4-FFF2-40B4-BE49-F238E27FC236}">
                    <a16:creationId xmlns:a16="http://schemas.microsoft.com/office/drawing/2014/main" id="{344659F3-4CC7-2E41-AC07-1ADC237DE8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056"/>
                <a:ext cx="178" cy="254"/>
                <a:chOff x="2592" y="1056"/>
                <a:chExt cx="178" cy="254"/>
              </a:xfrm>
            </p:grpSpPr>
            <p:sp>
              <p:nvSpPr>
                <p:cNvPr id="297" name="AutoShape 293">
                  <a:extLst>
                    <a:ext uri="{FF2B5EF4-FFF2-40B4-BE49-F238E27FC236}">
                      <a16:creationId xmlns:a16="http://schemas.microsoft.com/office/drawing/2014/main" id="{A630161C-8769-B347-A711-BDA9A9631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05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8" name="Group 294">
                  <a:extLst>
                    <a:ext uri="{FF2B5EF4-FFF2-40B4-BE49-F238E27FC236}">
                      <a16:creationId xmlns:a16="http://schemas.microsoft.com/office/drawing/2014/main" id="{E1394B04-96CF-234E-BD21-D0FDAD6116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056"/>
                  <a:ext cx="170" cy="246"/>
                  <a:chOff x="2592" y="1056"/>
                  <a:chExt cx="170" cy="246"/>
                </a:xfrm>
              </p:grpSpPr>
              <p:sp>
                <p:nvSpPr>
                  <p:cNvPr id="299" name="AutoShape 295">
                    <a:extLst>
                      <a:ext uri="{FF2B5EF4-FFF2-40B4-BE49-F238E27FC236}">
                        <a16:creationId xmlns:a16="http://schemas.microsoft.com/office/drawing/2014/main" id="{E2724DBD-6E78-8945-8B42-E372998B4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056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00" name="Group 296">
                    <a:extLst>
                      <a:ext uri="{FF2B5EF4-FFF2-40B4-BE49-F238E27FC236}">
                        <a16:creationId xmlns:a16="http://schemas.microsoft.com/office/drawing/2014/main" id="{F3D623A2-F2DE-8C47-AA0E-A19AED1CCC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92" y="1056"/>
                    <a:ext cx="163" cy="238"/>
                    <a:chOff x="2592" y="1056"/>
                    <a:chExt cx="163" cy="238"/>
                  </a:xfrm>
                </p:grpSpPr>
                <p:sp>
                  <p:nvSpPr>
                    <p:cNvPr id="301" name="AutoShape 297">
                      <a:extLst>
                        <a:ext uri="{FF2B5EF4-FFF2-40B4-BE49-F238E27FC236}">
                          <a16:creationId xmlns:a16="http://schemas.microsoft.com/office/drawing/2014/main" id="{2E95281E-234E-894B-90E0-F1CA88223F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056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02" name="Group 298">
                      <a:extLst>
                        <a:ext uri="{FF2B5EF4-FFF2-40B4-BE49-F238E27FC236}">
                          <a16:creationId xmlns:a16="http://schemas.microsoft.com/office/drawing/2014/main" id="{58457BA5-F843-AF42-9E62-E3F2618C29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1056"/>
                      <a:ext cx="156" cy="231"/>
                      <a:chOff x="2592" y="1056"/>
                      <a:chExt cx="156" cy="231"/>
                    </a:xfrm>
                  </p:grpSpPr>
                  <p:sp>
                    <p:nvSpPr>
                      <p:cNvPr id="303" name="AutoShape 299">
                        <a:extLst>
                          <a:ext uri="{FF2B5EF4-FFF2-40B4-BE49-F238E27FC236}">
                            <a16:creationId xmlns:a16="http://schemas.microsoft.com/office/drawing/2014/main" id="{A5BB6707-3B1A-6F4D-90B5-4AED45599A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1056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4" name="Group 300">
                        <a:extLst>
                          <a:ext uri="{FF2B5EF4-FFF2-40B4-BE49-F238E27FC236}">
                            <a16:creationId xmlns:a16="http://schemas.microsoft.com/office/drawing/2014/main" id="{0FF85606-F2C0-9B46-BA3A-A0CC12BF89B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92" y="1056"/>
                        <a:ext cx="151" cy="226"/>
                        <a:chOff x="2592" y="1056"/>
                        <a:chExt cx="151" cy="226"/>
                      </a:xfrm>
                    </p:grpSpPr>
                    <p:sp>
                      <p:nvSpPr>
                        <p:cNvPr id="305" name="AutoShape 301">
                          <a:extLst>
                            <a:ext uri="{FF2B5EF4-FFF2-40B4-BE49-F238E27FC236}">
                              <a16:creationId xmlns:a16="http://schemas.microsoft.com/office/drawing/2014/main" id="{3637A876-FE6A-6B49-819E-5130F36BC57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2" y="1056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06" name="Group 302">
                          <a:extLst>
                            <a:ext uri="{FF2B5EF4-FFF2-40B4-BE49-F238E27FC236}">
                              <a16:creationId xmlns:a16="http://schemas.microsoft.com/office/drawing/2014/main" id="{F7C7479F-4F82-574F-96E2-8F138030A9A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92" y="1056"/>
                          <a:ext cx="146" cy="221"/>
                          <a:chOff x="2592" y="1056"/>
                          <a:chExt cx="146" cy="221"/>
                        </a:xfrm>
                      </p:grpSpPr>
                      <p:sp>
                        <p:nvSpPr>
                          <p:cNvPr id="307" name="AutoShape 303">
                            <a:extLst>
                              <a:ext uri="{FF2B5EF4-FFF2-40B4-BE49-F238E27FC236}">
                                <a16:creationId xmlns:a16="http://schemas.microsoft.com/office/drawing/2014/main" id="{B908EBEA-6023-3949-99CB-DE00C760468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1056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8" name="Group 304">
                            <a:extLst>
                              <a:ext uri="{FF2B5EF4-FFF2-40B4-BE49-F238E27FC236}">
                                <a16:creationId xmlns:a16="http://schemas.microsoft.com/office/drawing/2014/main" id="{64E77C10-DDC6-3E4B-AB88-D121753373D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2" y="1056"/>
                            <a:ext cx="143" cy="217"/>
                            <a:chOff x="2592" y="1056"/>
                            <a:chExt cx="143" cy="217"/>
                          </a:xfrm>
                        </p:grpSpPr>
                        <p:sp>
                          <p:nvSpPr>
                            <p:cNvPr id="309" name="AutoShape 305">
                              <a:extLst>
                                <a:ext uri="{FF2B5EF4-FFF2-40B4-BE49-F238E27FC236}">
                                  <a16:creationId xmlns:a16="http://schemas.microsoft.com/office/drawing/2014/main" id="{124F689E-F6FF-064A-BD5F-00C56E424B2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2" y="1056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0" name="Group 306">
                              <a:extLst>
                                <a:ext uri="{FF2B5EF4-FFF2-40B4-BE49-F238E27FC236}">
                                  <a16:creationId xmlns:a16="http://schemas.microsoft.com/office/drawing/2014/main" id="{22253086-A2AD-0B42-AAC4-901327D46AB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92" y="1056"/>
                              <a:ext cx="141" cy="215"/>
                              <a:chOff x="2592" y="1056"/>
                              <a:chExt cx="141" cy="215"/>
                            </a:xfrm>
                          </p:grpSpPr>
                          <p:sp>
                            <p:nvSpPr>
                              <p:cNvPr id="311" name="AutoShape 307">
                                <a:extLst>
                                  <a:ext uri="{FF2B5EF4-FFF2-40B4-BE49-F238E27FC236}">
                                    <a16:creationId xmlns:a16="http://schemas.microsoft.com/office/drawing/2014/main" id="{7CA4FC24-B21A-2B40-9558-13987DB712C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2" y="1056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2" name="Group 308">
                                <a:extLst>
                                  <a:ext uri="{FF2B5EF4-FFF2-40B4-BE49-F238E27FC236}">
                                    <a16:creationId xmlns:a16="http://schemas.microsoft.com/office/drawing/2014/main" id="{C1D9F1C8-0BBA-584E-97A8-28634CDB819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92" y="1056"/>
                                <a:ext cx="137" cy="213"/>
                                <a:chOff x="2592" y="1056"/>
                                <a:chExt cx="137" cy="213"/>
                              </a:xfrm>
                            </p:grpSpPr>
                            <p:sp>
                              <p:nvSpPr>
                                <p:cNvPr id="313" name="AutoShape 309">
                                  <a:extLst>
                                    <a:ext uri="{FF2B5EF4-FFF2-40B4-BE49-F238E27FC236}">
                                      <a16:creationId xmlns:a16="http://schemas.microsoft.com/office/drawing/2014/main" id="{7B97FD97-5A8F-5042-A0A5-C022BBB4E77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4" name="AutoShape 310">
                                  <a:extLst>
                                    <a:ext uri="{FF2B5EF4-FFF2-40B4-BE49-F238E27FC236}">
                                      <a16:creationId xmlns:a16="http://schemas.microsoft.com/office/drawing/2014/main" id="{15DD6E56-70C0-E04E-A8C9-2333D3E6DE3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5" name="AutoShape 311">
                                  <a:extLst>
                                    <a:ext uri="{FF2B5EF4-FFF2-40B4-BE49-F238E27FC236}">
                                      <a16:creationId xmlns:a16="http://schemas.microsoft.com/office/drawing/2014/main" id="{A3AA696D-9193-B945-B972-AEFC5FE84A9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6" name="AutoShape 312">
                                  <a:extLst>
                                    <a:ext uri="{FF2B5EF4-FFF2-40B4-BE49-F238E27FC236}">
                                      <a16:creationId xmlns:a16="http://schemas.microsoft.com/office/drawing/2014/main" id="{AB219B45-603B-524B-A452-6CBE86E0264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17" name="Group 313">
            <a:extLst>
              <a:ext uri="{FF2B5EF4-FFF2-40B4-BE49-F238E27FC236}">
                <a16:creationId xmlns:a16="http://schemas.microsoft.com/office/drawing/2014/main" id="{FE6A9712-F06C-AC44-A432-5FE77018ADD1}"/>
              </a:ext>
            </a:extLst>
          </p:cNvPr>
          <p:cNvGrpSpPr>
            <a:grpSpLocks/>
          </p:cNvGrpSpPr>
          <p:nvPr/>
        </p:nvGrpSpPr>
        <p:grpSpPr bwMode="auto">
          <a:xfrm>
            <a:off x="2305472" y="2374032"/>
            <a:ext cx="315913" cy="436563"/>
            <a:chOff x="2064" y="1536"/>
            <a:chExt cx="199" cy="275"/>
          </a:xfrm>
        </p:grpSpPr>
        <p:sp>
          <p:nvSpPr>
            <p:cNvPr id="318" name="AutoShape 314">
              <a:extLst>
                <a:ext uri="{FF2B5EF4-FFF2-40B4-BE49-F238E27FC236}">
                  <a16:creationId xmlns:a16="http://schemas.microsoft.com/office/drawing/2014/main" id="{6EFA2A75-0C00-0F42-9213-6AB0F15D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9" name="Group 315">
              <a:extLst>
                <a:ext uri="{FF2B5EF4-FFF2-40B4-BE49-F238E27FC236}">
                  <a16:creationId xmlns:a16="http://schemas.microsoft.com/office/drawing/2014/main" id="{77347671-5F2A-A049-A091-658643C5D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536"/>
              <a:ext cx="188" cy="265"/>
              <a:chOff x="2064" y="1536"/>
              <a:chExt cx="188" cy="265"/>
            </a:xfrm>
          </p:grpSpPr>
          <p:sp>
            <p:nvSpPr>
              <p:cNvPr id="320" name="AutoShape 316">
                <a:extLst>
                  <a:ext uri="{FF2B5EF4-FFF2-40B4-BE49-F238E27FC236}">
                    <a16:creationId xmlns:a16="http://schemas.microsoft.com/office/drawing/2014/main" id="{60BDCCAB-54E6-5F4F-B19F-E8EBE573E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1" name="Group 317">
                <a:extLst>
                  <a:ext uri="{FF2B5EF4-FFF2-40B4-BE49-F238E27FC236}">
                    <a16:creationId xmlns:a16="http://schemas.microsoft.com/office/drawing/2014/main" id="{DF70F48E-6DB6-2448-BE83-76253C54A3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36"/>
                <a:ext cx="178" cy="255"/>
                <a:chOff x="2064" y="1536"/>
                <a:chExt cx="178" cy="255"/>
              </a:xfrm>
            </p:grpSpPr>
            <p:sp>
              <p:nvSpPr>
                <p:cNvPr id="322" name="AutoShape 318">
                  <a:extLst>
                    <a:ext uri="{FF2B5EF4-FFF2-40B4-BE49-F238E27FC236}">
                      <a16:creationId xmlns:a16="http://schemas.microsoft.com/office/drawing/2014/main" id="{AC2772EB-1CC4-EC42-9587-A7DE6C2A8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23" name="Group 319">
                  <a:extLst>
                    <a:ext uri="{FF2B5EF4-FFF2-40B4-BE49-F238E27FC236}">
                      <a16:creationId xmlns:a16="http://schemas.microsoft.com/office/drawing/2014/main" id="{49B4A121-49D5-C344-B9CF-FFF341592C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536"/>
                  <a:ext cx="172" cy="247"/>
                  <a:chOff x="2064" y="1536"/>
                  <a:chExt cx="172" cy="247"/>
                </a:xfrm>
              </p:grpSpPr>
              <p:sp>
                <p:nvSpPr>
                  <p:cNvPr id="324" name="AutoShape 320">
                    <a:extLst>
                      <a:ext uri="{FF2B5EF4-FFF2-40B4-BE49-F238E27FC236}">
                        <a16:creationId xmlns:a16="http://schemas.microsoft.com/office/drawing/2014/main" id="{D76BDE34-CC61-B54E-8DEA-9E977B634A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5" name="Group 321">
                    <a:extLst>
                      <a:ext uri="{FF2B5EF4-FFF2-40B4-BE49-F238E27FC236}">
                        <a16:creationId xmlns:a16="http://schemas.microsoft.com/office/drawing/2014/main" id="{FC57645A-3305-4B45-9120-4D7023D63F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1536"/>
                    <a:ext cx="164" cy="239"/>
                    <a:chOff x="2064" y="1536"/>
                    <a:chExt cx="164" cy="239"/>
                  </a:xfrm>
                </p:grpSpPr>
                <p:sp>
                  <p:nvSpPr>
                    <p:cNvPr id="326" name="AutoShape 322">
                      <a:extLst>
                        <a:ext uri="{FF2B5EF4-FFF2-40B4-BE49-F238E27FC236}">
                          <a16:creationId xmlns:a16="http://schemas.microsoft.com/office/drawing/2014/main" id="{5409F499-CCC4-B14A-8ABD-8B8F5C8BEC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27" name="Group 323">
                      <a:extLst>
                        <a:ext uri="{FF2B5EF4-FFF2-40B4-BE49-F238E27FC236}">
                          <a16:creationId xmlns:a16="http://schemas.microsoft.com/office/drawing/2014/main" id="{3080516F-468A-5248-8AEE-8081B626CF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536"/>
                      <a:ext cx="156" cy="233"/>
                      <a:chOff x="2064" y="1536"/>
                      <a:chExt cx="156" cy="233"/>
                    </a:xfrm>
                  </p:grpSpPr>
                  <p:sp>
                    <p:nvSpPr>
                      <p:cNvPr id="328" name="AutoShape 324">
                        <a:extLst>
                          <a:ext uri="{FF2B5EF4-FFF2-40B4-BE49-F238E27FC236}">
                            <a16:creationId xmlns:a16="http://schemas.microsoft.com/office/drawing/2014/main" id="{E7774D33-28AA-8C4A-984F-0CF74B989D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29" name="Group 325">
                        <a:extLst>
                          <a:ext uri="{FF2B5EF4-FFF2-40B4-BE49-F238E27FC236}">
                            <a16:creationId xmlns:a16="http://schemas.microsoft.com/office/drawing/2014/main" id="{D2E153BF-1202-BB4E-A7CC-9BC572D04ED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1536"/>
                        <a:ext cx="150" cy="227"/>
                        <a:chOff x="2064" y="1536"/>
                        <a:chExt cx="150" cy="227"/>
                      </a:xfrm>
                    </p:grpSpPr>
                    <p:sp>
                      <p:nvSpPr>
                        <p:cNvPr id="330" name="AutoShape 326">
                          <a:extLst>
                            <a:ext uri="{FF2B5EF4-FFF2-40B4-BE49-F238E27FC236}">
                              <a16:creationId xmlns:a16="http://schemas.microsoft.com/office/drawing/2014/main" id="{9EA81BD4-9E3F-D846-8978-8AF30D1CE75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1" name="Group 327">
                          <a:extLst>
                            <a:ext uri="{FF2B5EF4-FFF2-40B4-BE49-F238E27FC236}">
                              <a16:creationId xmlns:a16="http://schemas.microsoft.com/office/drawing/2014/main" id="{33A8D125-A9FA-0341-883A-3ECFE67E214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1536"/>
                          <a:ext cx="145" cy="222"/>
                          <a:chOff x="2064" y="1536"/>
                          <a:chExt cx="145" cy="222"/>
                        </a:xfrm>
                      </p:grpSpPr>
                      <p:sp>
                        <p:nvSpPr>
                          <p:cNvPr id="332" name="AutoShape 328">
                            <a:extLst>
                              <a:ext uri="{FF2B5EF4-FFF2-40B4-BE49-F238E27FC236}">
                                <a16:creationId xmlns:a16="http://schemas.microsoft.com/office/drawing/2014/main" id="{FEA43F3A-B89E-6C4F-94BD-008C6891421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3" name="Group 329">
                            <a:extLst>
                              <a:ext uri="{FF2B5EF4-FFF2-40B4-BE49-F238E27FC236}">
                                <a16:creationId xmlns:a16="http://schemas.microsoft.com/office/drawing/2014/main" id="{1F04123B-F4DF-0C41-8AA8-458E69DF086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1536"/>
                            <a:ext cx="143" cy="218"/>
                            <a:chOff x="2064" y="1536"/>
                            <a:chExt cx="143" cy="218"/>
                          </a:xfrm>
                        </p:grpSpPr>
                        <p:sp>
                          <p:nvSpPr>
                            <p:cNvPr id="334" name="AutoShape 330">
                              <a:extLst>
                                <a:ext uri="{FF2B5EF4-FFF2-40B4-BE49-F238E27FC236}">
                                  <a16:creationId xmlns:a16="http://schemas.microsoft.com/office/drawing/2014/main" id="{45E80CB7-2B6E-4E40-8D66-31DED0C151E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5" name="Group 331">
                              <a:extLst>
                                <a:ext uri="{FF2B5EF4-FFF2-40B4-BE49-F238E27FC236}">
                                  <a16:creationId xmlns:a16="http://schemas.microsoft.com/office/drawing/2014/main" id="{AD691E13-BFA8-9F40-A0AE-F55F501CE1B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1536"/>
                              <a:ext cx="140" cy="216"/>
                              <a:chOff x="2064" y="1536"/>
                              <a:chExt cx="140" cy="216"/>
                            </a:xfrm>
                          </p:grpSpPr>
                          <p:sp>
                            <p:nvSpPr>
                              <p:cNvPr id="336" name="AutoShape 332">
                                <a:extLst>
                                  <a:ext uri="{FF2B5EF4-FFF2-40B4-BE49-F238E27FC236}">
                                    <a16:creationId xmlns:a16="http://schemas.microsoft.com/office/drawing/2014/main" id="{AE2C1D5B-BB91-FE47-873A-A786FBFB3BE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7" name="Group 333">
                                <a:extLst>
                                  <a:ext uri="{FF2B5EF4-FFF2-40B4-BE49-F238E27FC236}">
                                    <a16:creationId xmlns:a16="http://schemas.microsoft.com/office/drawing/2014/main" id="{0C391EAC-283E-134C-AA8B-9BD292FBE76C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1536"/>
                                <a:ext cx="136" cy="214"/>
                                <a:chOff x="2064" y="1536"/>
                                <a:chExt cx="136" cy="214"/>
                              </a:xfrm>
                            </p:grpSpPr>
                            <p:sp>
                              <p:nvSpPr>
                                <p:cNvPr id="338" name="AutoShape 334">
                                  <a:extLst>
                                    <a:ext uri="{FF2B5EF4-FFF2-40B4-BE49-F238E27FC236}">
                                      <a16:creationId xmlns:a16="http://schemas.microsoft.com/office/drawing/2014/main" id="{2CBADBF3-737A-B64E-AF69-707333E577E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" name="AutoShape 335">
                                  <a:extLst>
                                    <a:ext uri="{FF2B5EF4-FFF2-40B4-BE49-F238E27FC236}">
                                      <a16:creationId xmlns:a16="http://schemas.microsoft.com/office/drawing/2014/main" id="{34E80A4E-73ED-1447-8237-2955459C769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" name="AutoShape 336">
                                  <a:extLst>
                                    <a:ext uri="{FF2B5EF4-FFF2-40B4-BE49-F238E27FC236}">
                                      <a16:creationId xmlns:a16="http://schemas.microsoft.com/office/drawing/2014/main" id="{3754289B-4657-5D40-B97F-29CA173FC8E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1" name="AutoShape 337">
                                  <a:extLst>
                                    <a:ext uri="{FF2B5EF4-FFF2-40B4-BE49-F238E27FC236}">
                                      <a16:creationId xmlns:a16="http://schemas.microsoft.com/office/drawing/2014/main" id="{468033C2-8B4C-2F4D-A6B4-99F000CCE8A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42" name="Group 338">
            <a:extLst>
              <a:ext uri="{FF2B5EF4-FFF2-40B4-BE49-F238E27FC236}">
                <a16:creationId xmlns:a16="http://schemas.microsoft.com/office/drawing/2014/main" id="{22CFE017-2DE5-E640-8438-B00B15FB935D}"/>
              </a:ext>
            </a:extLst>
          </p:cNvPr>
          <p:cNvGrpSpPr>
            <a:grpSpLocks/>
          </p:cNvGrpSpPr>
          <p:nvPr/>
        </p:nvGrpSpPr>
        <p:grpSpPr bwMode="auto">
          <a:xfrm>
            <a:off x="4362872" y="2374032"/>
            <a:ext cx="315913" cy="436563"/>
            <a:chOff x="3360" y="1536"/>
            <a:chExt cx="199" cy="275"/>
          </a:xfrm>
        </p:grpSpPr>
        <p:sp>
          <p:nvSpPr>
            <p:cNvPr id="343" name="AutoShape 339">
              <a:extLst>
                <a:ext uri="{FF2B5EF4-FFF2-40B4-BE49-F238E27FC236}">
                  <a16:creationId xmlns:a16="http://schemas.microsoft.com/office/drawing/2014/main" id="{B50AB37E-6F69-6F49-A7E7-F3450F62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" name="Group 340">
              <a:extLst>
                <a:ext uri="{FF2B5EF4-FFF2-40B4-BE49-F238E27FC236}">
                  <a16:creationId xmlns:a16="http://schemas.microsoft.com/office/drawing/2014/main" id="{4FF78F78-B07A-3A4F-A77D-CA6521D89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536"/>
              <a:ext cx="188" cy="265"/>
              <a:chOff x="3360" y="1536"/>
              <a:chExt cx="188" cy="265"/>
            </a:xfrm>
          </p:grpSpPr>
          <p:sp>
            <p:nvSpPr>
              <p:cNvPr id="345" name="AutoShape 341">
                <a:extLst>
                  <a:ext uri="{FF2B5EF4-FFF2-40B4-BE49-F238E27FC236}">
                    <a16:creationId xmlns:a16="http://schemas.microsoft.com/office/drawing/2014/main" id="{36BEDD69-97FA-A149-BC53-87DEA0B26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6" name="Group 342">
                <a:extLst>
                  <a:ext uri="{FF2B5EF4-FFF2-40B4-BE49-F238E27FC236}">
                    <a16:creationId xmlns:a16="http://schemas.microsoft.com/office/drawing/2014/main" id="{65919E78-0F7F-1544-8BD6-996845A31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536"/>
                <a:ext cx="178" cy="255"/>
                <a:chOff x="3360" y="1536"/>
                <a:chExt cx="178" cy="255"/>
              </a:xfrm>
            </p:grpSpPr>
            <p:sp>
              <p:nvSpPr>
                <p:cNvPr id="347" name="AutoShape 343">
                  <a:extLst>
                    <a:ext uri="{FF2B5EF4-FFF2-40B4-BE49-F238E27FC236}">
                      <a16:creationId xmlns:a16="http://schemas.microsoft.com/office/drawing/2014/main" id="{443BCDF5-D0F4-6445-ABEA-985B0D541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" name="Group 344">
                  <a:extLst>
                    <a:ext uri="{FF2B5EF4-FFF2-40B4-BE49-F238E27FC236}">
                      <a16:creationId xmlns:a16="http://schemas.microsoft.com/office/drawing/2014/main" id="{AD20A503-61F9-6F48-AC70-7D1EE041D4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1536"/>
                  <a:ext cx="172" cy="247"/>
                  <a:chOff x="3360" y="1536"/>
                  <a:chExt cx="172" cy="247"/>
                </a:xfrm>
              </p:grpSpPr>
              <p:sp>
                <p:nvSpPr>
                  <p:cNvPr id="349" name="AutoShape 345">
                    <a:extLst>
                      <a:ext uri="{FF2B5EF4-FFF2-40B4-BE49-F238E27FC236}">
                        <a16:creationId xmlns:a16="http://schemas.microsoft.com/office/drawing/2014/main" id="{24858D4B-7F0F-5F4C-94FB-D4D934056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0" name="Group 346">
                    <a:extLst>
                      <a:ext uri="{FF2B5EF4-FFF2-40B4-BE49-F238E27FC236}">
                        <a16:creationId xmlns:a16="http://schemas.microsoft.com/office/drawing/2014/main" id="{C1F00FD7-FE46-7C4E-9D47-674F168079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1536"/>
                    <a:ext cx="164" cy="239"/>
                    <a:chOff x="3360" y="1536"/>
                    <a:chExt cx="164" cy="239"/>
                  </a:xfrm>
                </p:grpSpPr>
                <p:sp>
                  <p:nvSpPr>
                    <p:cNvPr id="351" name="AutoShape 347">
                      <a:extLst>
                        <a:ext uri="{FF2B5EF4-FFF2-40B4-BE49-F238E27FC236}">
                          <a16:creationId xmlns:a16="http://schemas.microsoft.com/office/drawing/2014/main" id="{5BC7917D-C525-9744-9B4D-08449EDE08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52" name="Group 348">
                      <a:extLst>
                        <a:ext uri="{FF2B5EF4-FFF2-40B4-BE49-F238E27FC236}">
                          <a16:creationId xmlns:a16="http://schemas.microsoft.com/office/drawing/2014/main" id="{53E8359C-D08F-D74C-AF6A-3811EC4889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536"/>
                      <a:ext cx="156" cy="233"/>
                      <a:chOff x="3360" y="1536"/>
                      <a:chExt cx="156" cy="233"/>
                    </a:xfrm>
                  </p:grpSpPr>
                  <p:sp>
                    <p:nvSpPr>
                      <p:cNvPr id="353" name="AutoShape 349">
                        <a:extLst>
                          <a:ext uri="{FF2B5EF4-FFF2-40B4-BE49-F238E27FC236}">
                            <a16:creationId xmlns:a16="http://schemas.microsoft.com/office/drawing/2014/main" id="{6DA4D77F-92D1-F645-8FEF-DC4874B5697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54" name="Group 350">
                        <a:extLst>
                          <a:ext uri="{FF2B5EF4-FFF2-40B4-BE49-F238E27FC236}">
                            <a16:creationId xmlns:a16="http://schemas.microsoft.com/office/drawing/2014/main" id="{A5EA4BDA-4A1B-EA44-98E7-C1001223F3E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0" y="1536"/>
                        <a:ext cx="150" cy="227"/>
                        <a:chOff x="3360" y="1536"/>
                        <a:chExt cx="150" cy="227"/>
                      </a:xfrm>
                    </p:grpSpPr>
                    <p:sp>
                      <p:nvSpPr>
                        <p:cNvPr id="355" name="AutoShape 351">
                          <a:extLst>
                            <a:ext uri="{FF2B5EF4-FFF2-40B4-BE49-F238E27FC236}">
                              <a16:creationId xmlns:a16="http://schemas.microsoft.com/office/drawing/2014/main" id="{E3A0339B-904E-D74E-9479-4FAE0452096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56" name="Group 352">
                          <a:extLst>
                            <a:ext uri="{FF2B5EF4-FFF2-40B4-BE49-F238E27FC236}">
                              <a16:creationId xmlns:a16="http://schemas.microsoft.com/office/drawing/2014/main" id="{FB094B39-5F5E-B74F-886C-B5E2631459D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1536"/>
                          <a:ext cx="145" cy="222"/>
                          <a:chOff x="3360" y="1536"/>
                          <a:chExt cx="145" cy="222"/>
                        </a:xfrm>
                      </p:grpSpPr>
                      <p:sp>
                        <p:nvSpPr>
                          <p:cNvPr id="357" name="AutoShape 353">
                            <a:extLst>
                              <a:ext uri="{FF2B5EF4-FFF2-40B4-BE49-F238E27FC236}">
                                <a16:creationId xmlns:a16="http://schemas.microsoft.com/office/drawing/2014/main" id="{528A1606-C33A-8041-B9C3-6CD9755C939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58" name="Group 354">
                            <a:extLst>
                              <a:ext uri="{FF2B5EF4-FFF2-40B4-BE49-F238E27FC236}">
                                <a16:creationId xmlns:a16="http://schemas.microsoft.com/office/drawing/2014/main" id="{9A68278A-342E-6A40-8790-AE02193B288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0" y="1536"/>
                            <a:ext cx="143" cy="218"/>
                            <a:chOff x="3360" y="1536"/>
                            <a:chExt cx="143" cy="218"/>
                          </a:xfrm>
                        </p:grpSpPr>
                        <p:sp>
                          <p:nvSpPr>
                            <p:cNvPr id="359" name="AutoShape 355">
                              <a:extLst>
                                <a:ext uri="{FF2B5EF4-FFF2-40B4-BE49-F238E27FC236}">
                                  <a16:creationId xmlns:a16="http://schemas.microsoft.com/office/drawing/2014/main" id="{2CC615F8-9ABF-C841-9563-DB541E56E18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60" name="Group 356">
                              <a:extLst>
                                <a:ext uri="{FF2B5EF4-FFF2-40B4-BE49-F238E27FC236}">
                                  <a16:creationId xmlns:a16="http://schemas.microsoft.com/office/drawing/2014/main" id="{D986033E-C216-6C43-BB4A-E3630AB386C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60" y="1536"/>
                              <a:ext cx="140" cy="216"/>
                              <a:chOff x="3360" y="1536"/>
                              <a:chExt cx="140" cy="216"/>
                            </a:xfrm>
                          </p:grpSpPr>
                          <p:sp>
                            <p:nvSpPr>
                              <p:cNvPr id="361" name="AutoShape 357">
                                <a:extLst>
                                  <a:ext uri="{FF2B5EF4-FFF2-40B4-BE49-F238E27FC236}">
                                    <a16:creationId xmlns:a16="http://schemas.microsoft.com/office/drawing/2014/main" id="{85C5F3E6-A519-B84C-AB74-F4A0B864BD9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360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62" name="Group 358">
                                <a:extLst>
                                  <a:ext uri="{FF2B5EF4-FFF2-40B4-BE49-F238E27FC236}">
                                    <a16:creationId xmlns:a16="http://schemas.microsoft.com/office/drawing/2014/main" id="{1825A8E9-9FCD-1546-8196-09FB0FBDC779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360" y="1536"/>
                                <a:ext cx="136" cy="214"/>
                                <a:chOff x="3360" y="1536"/>
                                <a:chExt cx="136" cy="214"/>
                              </a:xfrm>
                            </p:grpSpPr>
                            <p:sp>
                              <p:nvSpPr>
                                <p:cNvPr id="363" name="AutoShape 359">
                                  <a:extLst>
                                    <a:ext uri="{FF2B5EF4-FFF2-40B4-BE49-F238E27FC236}">
                                      <a16:creationId xmlns:a16="http://schemas.microsoft.com/office/drawing/2014/main" id="{22392E86-B7AE-7749-AFF9-9ABD66B385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4" name="AutoShape 360">
                                  <a:extLst>
                                    <a:ext uri="{FF2B5EF4-FFF2-40B4-BE49-F238E27FC236}">
                                      <a16:creationId xmlns:a16="http://schemas.microsoft.com/office/drawing/2014/main" id="{C6FAB0D2-9309-BE49-A7CC-D8310C3A451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5" name="AutoShape 361">
                                  <a:extLst>
                                    <a:ext uri="{FF2B5EF4-FFF2-40B4-BE49-F238E27FC236}">
                                      <a16:creationId xmlns:a16="http://schemas.microsoft.com/office/drawing/2014/main" id="{9E41F9CD-5814-F149-9730-5C7E800E6E6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6" name="AutoShape 362">
                                  <a:extLst>
                                    <a:ext uri="{FF2B5EF4-FFF2-40B4-BE49-F238E27FC236}">
                                      <a16:creationId xmlns:a16="http://schemas.microsoft.com/office/drawing/2014/main" id="{2652B77E-D4C4-7B4D-A482-FAFD3284AF0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67" name="Group 363">
            <a:extLst>
              <a:ext uri="{FF2B5EF4-FFF2-40B4-BE49-F238E27FC236}">
                <a16:creationId xmlns:a16="http://schemas.microsoft.com/office/drawing/2014/main" id="{DCE687FF-C845-4747-9214-DEE09CB4A2D9}"/>
              </a:ext>
            </a:extLst>
          </p:cNvPr>
          <p:cNvGrpSpPr>
            <a:grpSpLocks/>
          </p:cNvGrpSpPr>
          <p:nvPr/>
        </p:nvGrpSpPr>
        <p:grpSpPr bwMode="auto">
          <a:xfrm>
            <a:off x="1772072" y="3136032"/>
            <a:ext cx="315913" cy="436563"/>
            <a:chOff x="1728" y="2016"/>
            <a:chExt cx="199" cy="275"/>
          </a:xfrm>
        </p:grpSpPr>
        <p:sp>
          <p:nvSpPr>
            <p:cNvPr id="368" name="AutoShape 364">
              <a:extLst>
                <a:ext uri="{FF2B5EF4-FFF2-40B4-BE49-F238E27FC236}">
                  <a16:creationId xmlns:a16="http://schemas.microsoft.com/office/drawing/2014/main" id="{6D266114-0C1B-A447-B85D-A086970C0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" name="Group 365">
              <a:extLst>
                <a:ext uri="{FF2B5EF4-FFF2-40B4-BE49-F238E27FC236}">
                  <a16:creationId xmlns:a16="http://schemas.microsoft.com/office/drawing/2014/main" id="{289D6257-01E0-D840-B531-B59DF50D6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188" cy="264"/>
              <a:chOff x="1728" y="2016"/>
              <a:chExt cx="188" cy="264"/>
            </a:xfrm>
          </p:grpSpPr>
          <p:sp>
            <p:nvSpPr>
              <p:cNvPr id="370" name="AutoShape 366">
                <a:extLst>
                  <a:ext uri="{FF2B5EF4-FFF2-40B4-BE49-F238E27FC236}">
                    <a16:creationId xmlns:a16="http://schemas.microsoft.com/office/drawing/2014/main" id="{8A2A2978-B86B-9B43-BBD7-A29CF786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1" name="Group 367">
                <a:extLst>
                  <a:ext uri="{FF2B5EF4-FFF2-40B4-BE49-F238E27FC236}">
                    <a16:creationId xmlns:a16="http://schemas.microsoft.com/office/drawing/2014/main" id="{C14B900C-D981-6E4E-B6CC-042645AD5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016"/>
                <a:ext cx="178" cy="254"/>
                <a:chOff x="1728" y="2016"/>
                <a:chExt cx="178" cy="254"/>
              </a:xfrm>
            </p:grpSpPr>
            <p:sp>
              <p:nvSpPr>
                <p:cNvPr id="372" name="AutoShape 368">
                  <a:extLst>
                    <a:ext uri="{FF2B5EF4-FFF2-40B4-BE49-F238E27FC236}">
                      <a16:creationId xmlns:a16="http://schemas.microsoft.com/office/drawing/2014/main" id="{C20AB11F-EDFB-7B4F-9E50-11C0A668D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3" name="Group 369">
                  <a:extLst>
                    <a:ext uri="{FF2B5EF4-FFF2-40B4-BE49-F238E27FC236}">
                      <a16:creationId xmlns:a16="http://schemas.microsoft.com/office/drawing/2014/main" id="{1BEAD53D-7E77-4840-9625-39C85F211C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016"/>
                  <a:ext cx="170" cy="247"/>
                  <a:chOff x="1728" y="2016"/>
                  <a:chExt cx="170" cy="247"/>
                </a:xfrm>
              </p:grpSpPr>
              <p:sp>
                <p:nvSpPr>
                  <p:cNvPr id="374" name="AutoShape 370">
                    <a:extLst>
                      <a:ext uri="{FF2B5EF4-FFF2-40B4-BE49-F238E27FC236}">
                        <a16:creationId xmlns:a16="http://schemas.microsoft.com/office/drawing/2014/main" id="{AB5124B2-D0FD-3048-8CE6-E8A3460989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75" name="Group 371">
                    <a:extLst>
                      <a:ext uri="{FF2B5EF4-FFF2-40B4-BE49-F238E27FC236}">
                        <a16:creationId xmlns:a16="http://schemas.microsoft.com/office/drawing/2014/main" id="{92EE97DD-D5C5-394E-999C-B7F7854487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28" y="2016"/>
                    <a:ext cx="163" cy="239"/>
                    <a:chOff x="1728" y="2016"/>
                    <a:chExt cx="163" cy="239"/>
                  </a:xfrm>
                </p:grpSpPr>
                <p:sp>
                  <p:nvSpPr>
                    <p:cNvPr id="376" name="AutoShape 372">
                      <a:extLst>
                        <a:ext uri="{FF2B5EF4-FFF2-40B4-BE49-F238E27FC236}">
                          <a16:creationId xmlns:a16="http://schemas.microsoft.com/office/drawing/2014/main" id="{D7416538-0C95-CA46-B9CF-AEDBEA4813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77" name="Group 373">
                      <a:extLst>
                        <a:ext uri="{FF2B5EF4-FFF2-40B4-BE49-F238E27FC236}">
                          <a16:creationId xmlns:a16="http://schemas.microsoft.com/office/drawing/2014/main" id="{945B22D1-CE76-1740-B4E1-051EDEB8A00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2016"/>
                      <a:ext cx="156" cy="233"/>
                      <a:chOff x="1728" y="2016"/>
                      <a:chExt cx="156" cy="233"/>
                    </a:xfrm>
                  </p:grpSpPr>
                  <p:sp>
                    <p:nvSpPr>
                      <p:cNvPr id="378" name="AutoShape 374">
                        <a:extLst>
                          <a:ext uri="{FF2B5EF4-FFF2-40B4-BE49-F238E27FC236}">
                            <a16:creationId xmlns:a16="http://schemas.microsoft.com/office/drawing/2014/main" id="{0967D21F-4C13-FD47-A8D3-8409F8A814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79" name="Group 375">
                        <a:extLst>
                          <a:ext uri="{FF2B5EF4-FFF2-40B4-BE49-F238E27FC236}">
                            <a16:creationId xmlns:a16="http://schemas.microsoft.com/office/drawing/2014/main" id="{C5D2C120-A6EB-A040-9E7B-BE6BED8618B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28" y="2016"/>
                        <a:ext cx="151" cy="227"/>
                        <a:chOff x="1728" y="2016"/>
                        <a:chExt cx="151" cy="227"/>
                      </a:xfrm>
                    </p:grpSpPr>
                    <p:sp>
                      <p:nvSpPr>
                        <p:cNvPr id="380" name="AutoShape 376">
                          <a:extLst>
                            <a:ext uri="{FF2B5EF4-FFF2-40B4-BE49-F238E27FC236}">
                              <a16:creationId xmlns:a16="http://schemas.microsoft.com/office/drawing/2014/main" id="{95D2F8DB-7249-AA4C-8BD4-78DB1ECA4A1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28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81" name="Group 377">
                          <a:extLst>
                            <a:ext uri="{FF2B5EF4-FFF2-40B4-BE49-F238E27FC236}">
                              <a16:creationId xmlns:a16="http://schemas.microsoft.com/office/drawing/2014/main" id="{5C38FA67-3224-8642-83E3-3A23E9E7272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28" y="2016"/>
                          <a:ext cx="146" cy="222"/>
                          <a:chOff x="1728" y="2016"/>
                          <a:chExt cx="146" cy="222"/>
                        </a:xfrm>
                      </p:grpSpPr>
                      <p:sp>
                        <p:nvSpPr>
                          <p:cNvPr id="382" name="AutoShape 378">
                            <a:extLst>
                              <a:ext uri="{FF2B5EF4-FFF2-40B4-BE49-F238E27FC236}">
                                <a16:creationId xmlns:a16="http://schemas.microsoft.com/office/drawing/2014/main" id="{D6515832-28B9-E74C-8DAB-DC0996F87C2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28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83" name="Group 379">
                            <a:extLst>
                              <a:ext uri="{FF2B5EF4-FFF2-40B4-BE49-F238E27FC236}">
                                <a16:creationId xmlns:a16="http://schemas.microsoft.com/office/drawing/2014/main" id="{E48E2C05-DEA5-8A4F-858F-A71735CA79C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28" y="2016"/>
                            <a:ext cx="143" cy="218"/>
                            <a:chOff x="1728" y="2016"/>
                            <a:chExt cx="143" cy="218"/>
                          </a:xfrm>
                        </p:grpSpPr>
                        <p:sp>
                          <p:nvSpPr>
                            <p:cNvPr id="384" name="AutoShape 380">
                              <a:extLst>
                                <a:ext uri="{FF2B5EF4-FFF2-40B4-BE49-F238E27FC236}">
                                  <a16:creationId xmlns:a16="http://schemas.microsoft.com/office/drawing/2014/main" id="{68FA1565-AD93-274B-ADCF-D01C3AA88F2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28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85" name="Group 381">
                              <a:extLst>
                                <a:ext uri="{FF2B5EF4-FFF2-40B4-BE49-F238E27FC236}">
                                  <a16:creationId xmlns:a16="http://schemas.microsoft.com/office/drawing/2014/main" id="{9F198FA6-3039-084D-BC4B-2B0F50ACBE7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28" y="2016"/>
                              <a:ext cx="141" cy="216"/>
                              <a:chOff x="1728" y="2016"/>
                              <a:chExt cx="141" cy="216"/>
                            </a:xfrm>
                          </p:grpSpPr>
                          <p:sp>
                            <p:nvSpPr>
                              <p:cNvPr id="386" name="AutoShape 382">
                                <a:extLst>
                                  <a:ext uri="{FF2B5EF4-FFF2-40B4-BE49-F238E27FC236}">
                                    <a16:creationId xmlns:a16="http://schemas.microsoft.com/office/drawing/2014/main" id="{6768F5F4-7F62-C647-B16C-C995E76F0EE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28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87" name="Group 383">
                                <a:extLst>
                                  <a:ext uri="{FF2B5EF4-FFF2-40B4-BE49-F238E27FC236}">
                                    <a16:creationId xmlns:a16="http://schemas.microsoft.com/office/drawing/2014/main" id="{2CE841AA-9E85-374C-9433-0C14C84BD70E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28" y="2016"/>
                                <a:ext cx="137" cy="214"/>
                                <a:chOff x="1728" y="2016"/>
                                <a:chExt cx="137" cy="214"/>
                              </a:xfrm>
                            </p:grpSpPr>
                            <p:sp>
                              <p:nvSpPr>
                                <p:cNvPr id="388" name="AutoShape 384">
                                  <a:extLst>
                                    <a:ext uri="{FF2B5EF4-FFF2-40B4-BE49-F238E27FC236}">
                                      <a16:creationId xmlns:a16="http://schemas.microsoft.com/office/drawing/2014/main" id="{16A49EB4-2575-1B45-997C-F615D3FE90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89" name="AutoShape 385">
                                  <a:extLst>
                                    <a:ext uri="{FF2B5EF4-FFF2-40B4-BE49-F238E27FC236}">
                                      <a16:creationId xmlns:a16="http://schemas.microsoft.com/office/drawing/2014/main" id="{5B07A355-E7C2-E64E-AFA2-9773A792346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0" name="AutoShape 386">
                                  <a:extLst>
                                    <a:ext uri="{FF2B5EF4-FFF2-40B4-BE49-F238E27FC236}">
                                      <a16:creationId xmlns:a16="http://schemas.microsoft.com/office/drawing/2014/main" id="{39C9903C-7F19-5540-B32B-4390638EFB7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1" name="AutoShape 387">
                                  <a:extLst>
                                    <a:ext uri="{FF2B5EF4-FFF2-40B4-BE49-F238E27FC236}">
                                      <a16:creationId xmlns:a16="http://schemas.microsoft.com/office/drawing/2014/main" id="{A92720AB-F29B-014D-9649-A98D5A29172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92" name="Group 388">
            <a:extLst>
              <a:ext uri="{FF2B5EF4-FFF2-40B4-BE49-F238E27FC236}">
                <a16:creationId xmlns:a16="http://schemas.microsoft.com/office/drawing/2014/main" id="{7795D112-0EE1-6A43-9CC7-06951D2DD426}"/>
              </a:ext>
            </a:extLst>
          </p:cNvPr>
          <p:cNvGrpSpPr>
            <a:grpSpLocks/>
          </p:cNvGrpSpPr>
          <p:nvPr/>
        </p:nvGrpSpPr>
        <p:grpSpPr bwMode="auto">
          <a:xfrm>
            <a:off x="3219872" y="3136032"/>
            <a:ext cx="315913" cy="436563"/>
            <a:chOff x="2640" y="2016"/>
            <a:chExt cx="199" cy="275"/>
          </a:xfrm>
        </p:grpSpPr>
        <p:sp>
          <p:nvSpPr>
            <p:cNvPr id="393" name="AutoShape 389">
              <a:extLst>
                <a:ext uri="{FF2B5EF4-FFF2-40B4-BE49-F238E27FC236}">
                  <a16:creationId xmlns:a16="http://schemas.microsoft.com/office/drawing/2014/main" id="{EC794809-875E-4A49-A907-6C60EE73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4" name="Group 390">
              <a:extLst>
                <a:ext uri="{FF2B5EF4-FFF2-40B4-BE49-F238E27FC236}">
                  <a16:creationId xmlns:a16="http://schemas.microsoft.com/office/drawing/2014/main" id="{0208E690-347D-7441-9AC8-D856218E8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188" cy="264"/>
              <a:chOff x="2640" y="2016"/>
              <a:chExt cx="188" cy="264"/>
            </a:xfrm>
          </p:grpSpPr>
          <p:sp>
            <p:nvSpPr>
              <p:cNvPr id="395" name="AutoShape 391">
                <a:extLst>
                  <a:ext uri="{FF2B5EF4-FFF2-40B4-BE49-F238E27FC236}">
                    <a16:creationId xmlns:a16="http://schemas.microsoft.com/office/drawing/2014/main" id="{A27B82DA-806F-E34A-9B0C-03EB754E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6" name="Group 392">
                <a:extLst>
                  <a:ext uri="{FF2B5EF4-FFF2-40B4-BE49-F238E27FC236}">
                    <a16:creationId xmlns:a16="http://schemas.microsoft.com/office/drawing/2014/main" id="{4E1E7FBF-FAF3-8840-85B1-6CE73C3F01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2016"/>
                <a:ext cx="178" cy="254"/>
                <a:chOff x="2640" y="2016"/>
                <a:chExt cx="178" cy="254"/>
              </a:xfrm>
            </p:grpSpPr>
            <p:sp>
              <p:nvSpPr>
                <p:cNvPr id="397" name="AutoShape 393">
                  <a:extLst>
                    <a:ext uri="{FF2B5EF4-FFF2-40B4-BE49-F238E27FC236}">
                      <a16:creationId xmlns:a16="http://schemas.microsoft.com/office/drawing/2014/main" id="{44E87E25-7312-2B41-A711-D23931A69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8" name="Group 394">
                  <a:extLst>
                    <a:ext uri="{FF2B5EF4-FFF2-40B4-BE49-F238E27FC236}">
                      <a16:creationId xmlns:a16="http://schemas.microsoft.com/office/drawing/2014/main" id="{DE709876-9A35-C448-BBC0-85DBEE9698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2016"/>
                  <a:ext cx="172" cy="247"/>
                  <a:chOff x="2640" y="2016"/>
                  <a:chExt cx="172" cy="247"/>
                </a:xfrm>
              </p:grpSpPr>
              <p:sp>
                <p:nvSpPr>
                  <p:cNvPr id="399" name="AutoShape 395">
                    <a:extLst>
                      <a:ext uri="{FF2B5EF4-FFF2-40B4-BE49-F238E27FC236}">
                        <a16:creationId xmlns:a16="http://schemas.microsoft.com/office/drawing/2014/main" id="{C2BDD548-9F1D-8F44-9540-F897728B96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" name="Group 396">
                    <a:extLst>
                      <a:ext uri="{FF2B5EF4-FFF2-40B4-BE49-F238E27FC236}">
                        <a16:creationId xmlns:a16="http://schemas.microsoft.com/office/drawing/2014/main" id="{B4A5E7C8-D375-CE40-8992-4B10BDFB55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0" y="2016"/>
                    <a:ext cx="164" cy="239"/>
                    <a:chOff x="2640" y="2016"/>
                    <a:chExt cx="164" cy="239"/>
                  </a:xfrm>
                </p:grpSpPr>
                <p:sp>
                  <p:nvSpPr>
                    <p:cNvPr id="401" name="AutoShape 397">
                      <a:extLst>
                        <a:ext uri="{FF2B5EF4-FFF2-40B4-BE49-F238E27FC236}">
                          <a16:creationId xmlns:a16="http://schemas.microsoft.com/office/drawing/2014/main" id="{9D877FCA-93EB-FC4A-A442-3C39E01AD2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01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2" name="Group 398">
                      <a:extLst>
                        <a:ext uri="{FF2B5EF4-FFF2-40B4-BE49-F238E27FC236}">
                          <a16:creationId xmlns:a16="http://schemas.microsoft.com/office/drawing/2014/main" id="{7C45DBF0-8262-7D48-AD53-F477B45342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016"/>
                      <a:ext cx="156" cy="233"/>
                      <a:chOff x="2640" y="2016"/>
                      <a:chExt cx="156" cy="233"/>
                    </a:xfrm>
                  </p:grpSpPr>
                  <p:sp>
                    <p:nvSpPr>
                      <p:cNvPr id="403" name="AutoShape 399">
                        <a:extLst>
                          <a:ext uri="{FF2B5EF4-FFF2-40B4-BE49-F238E27FC236}">
                            <a16:creationId xmlns:a16="http://schemas.microsoft.com/office/drawing/2014/main" id="{D7F339FE-1879-6D4F-A5D1-56A5BC28FC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4" name="Group 400">
                        <a:extLst>
                          <a:ext uri="{FF2B5EF4-FFF2-40B4-BE49-F238E27FC236}">
                            <a16:creationId xmlns:a16="http://schemas.microsoft.com/office/drawing/2014/main" id="{646B888E-B7B7-3F4E-A70F-4F510C9068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40" y="2016"/>
                        <a:ext cx="150" cy="227"/>
                        <a:chOff x="2640" y="2016"/>
                        <a:chExt cx="150" cy="227"/>
                      </a:xfrm>
                    </p:grpSpPr>
                    <p:sp>
                      <p:nvSpPr>
                        <p:cNvPr id="405" name="AutoShape 401">
                          <a:extLst>
                            <a:ext uri="{FF2B5EF4-FFF2-40B4-BE49-F238E27FC236}">
                              <a16:creationId xmlns:a16="http://schemas.microsoft.com/office/drawing/2014/main" id="{DB701570-1C44-224E-B0DB-95456E4551C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0" y="201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6" name="Group 402">
                          <a:extLst>
                            <a:ext uri="{FF2B5EF4-FFF2-40B4-BE49-F238E27FC236}">
                              <a16:creationId xmlns:a16="http://schemas.microsoft.com/office/drawing/2014/main" id="{29B0C7E0-1D23-3F47-BCF2-C1BA048E5E1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40" y="2016"/>
                          <a:ext cx="145" cy="222"/>
                          <a:chOff x="2640" y="2016"/>
                          <a:chExt cx="145" cy="222"/>
                        </a:xfrm>
                      </p:grpSpPr>
                      <p:sp>
                        <p:nvSpPr>
                          <p:cNvPr id="407" name="AutoShape 403">
                            <a:extLst>
                              <a:ext uri="{FF2B5EF4-FFF2-40B4-BE49-F238E27FC236}">
                                <a16:creationId xmlns:a16="http://schemas.microsoft.com/office/drawing/2014/main" id="{03FA441B-8377-E64F-A788-AF3B4745E9F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40" y="201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8" name="Group 404">
                            <a:extLst>
                              <a:ext uri="{FF2B5EF4-FFF2-40B4-BE49-F238E27FC236}">
                                <a16:creationId xmlns:a16="http://schemas.microsoft.com/office/drawing/2014/main" id="{507302E0-DB36-3B40-953D-9DE0B71FC5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40" y="2016"/>
                            <a:ext cx="143" cy="218"/>
                            <a:chOff x="2640" y="2016"/>
                            <a:chExt cx="143" cy="218"/>
                          </a:xfrm>
                        </p:grpSpPr>
                        <p:sp>
                          <p:nvSpPr>
                            <p:cNvPr id="409" name="AutoShape 405">
                              <a:extLst>
                                <a:ext uri="{FF2B5EF4-FFF2-40B4-BE49-F238E27FC236}">
                                  <a16:creationId xmlns:a16="http://schemas.microsoft.com/office/drawing/2014/main" id="{A620FAB6-0B36-8D4E-BA62-8A85AED9451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10" name="Group 406">
                              <a:extLst>
                                <a:ext uri="{FF2B5EF4-FFF2-40B4-BE49-F238E27FC236}">
                                  <a16:creationId xmlns:a16="http://schemas.microsoft.com/office/drawing/2014/main" id="{0684FA8A-9BD1-6140-8BE8-44B68FE35D2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40" y="2016"/>
                              <a:ext cx="140" cy="216"/>
                              <a:chOff x="2640" y="2016"/>
                              <a:chExt cx="140" cy="216"/>
                            </a:xfrm>
                          </p:grpSpPr>
                          <p:sp>
                            <p:nvSpPr>
                              <p:cNvPr id="411" name="AutoShape 407">
                                <a:extLst>
                                  <a:ext uri="{FF2B5EF4-FFF2-40B4-BE49-F238E27FC236}">
                                    <a16:creationId xmlns:a16="http://schemas.microsoft.com/office/drawing/2014/main" id="{D8B3E78F-79B9-5542-9325-8B29FF98A9A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40" y="201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12" name="Group 408">
                                <a:extLst>
                                  <a:ext uri="{FF2B5EF4-FFF2-40B4-BE49-F238E27FC236}">
                                    <a16:creationId xmlns:a16="http://schemas.microsoft.com/office/drawing/2014/main" id="{9825ADED-F603-0F4D-9F39-C5636639F29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40" y="2016"/>
                                <a:ext cx="136" cy="214"/>
                                <a:chOff x="2640" y="2016"/>
                                <a:chExt cx="136" cy="214"/>
                              </a:xfrm>
                            </p:grpSpPr>
                            <p:sp>
                              <p:nvSpPr>
                                <p:cNvPr id="413" name="AutoShape 409">
                                  <a:extLst>
                                    <a:ext uri="{FF2B5EF4-FFF2-40B4-BE49-F238E27FC236}">
                                      <a16:creationId xmlns:a16="http://schemas.microsoft.com/office/drawing/2014/main" id="{08252771-1FAA-DF41-9633-28609EC7F5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4" name="AutoShape 410">
                                  <a:extLst>
                                    <a:ext uri="{FF2B5EF4-FFF2-40B4-BE49-F238E27FC236}">
                                      <a16:creationId xmlns:a16="http://schemas.microsoft.com/office/drawing/2014/main" id="{FFD0A76B-6FAC-7A49-AC8E-C4A184CC347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5" name="AutoShape 411">
                                  <a:extLst>
                                    <a:ext uri="{FF2B5EF4-FFF2-40B4-BE49-F238E27FC236}">
                                      <a16:creationId xmlns:a16="http://schemas.microsoft.com/office/drawing/2014/main" id="{80F3FC07-20C7-574B-92E0-82A27FDD890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6" name="AutoShape 412">
                                  <a:extLst>
                                    <a:ext uri="{FF2B5EF4-FFF2-40B4-BE49-F238E27FC236}">
                                      <a16:creationId xmlns:a16="http://schemas.microsoft.com/office/drawing/2014/main" id="{26C03D78-7B84-1A4F-B69C-D0CBE667E0C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17" name="Group 413">
            <a:extLst>
              <a:ext uri="{FF2B5EF4-FFF2-40B4-BE49-F238E27FC236}">
                <a16:creationId xmlns:a16="http://schemas.microsoft.com/office/drawing/2014/main" id="{48AB0F0A-B9C6-6340-B835-A35F61AE5181}"/>
              </a:ext>
            </a:extLst>
          </p:cNvPr>
          <p:cNvGrpSpPr>
            <a:grpSpLocks/>
          </p:cNvGrpSpPr>
          <p:nvPr/>
        </p:nvGrpSpPr>
        <p:grpSpPr bwMode="auto">
          <a:xfrm>
            <a:off x="3600872" y="3136032"/>
            <a:ext cx="315913" cy="436563"/>
            <a:chOff x="2880" y="2016"/>
            <a:chExt cx="199" cy="275"/>
          </a:xfrm>
        </p:grpSpPr>
        <p:sp>
          <p:nvSpPr>
            <p:cNvPr id="418" name="AutoShape 414">
              <a:extLst>
                <a:ext uri="{FF2B5EF4-FFF2-40B4-BE49-F238E27FC236}">
                  <a16:creationId xmlns:a16="http://schemas.microsoft.com/office/drawing/2014/main" id="{5BED33A1-AC50-5C4D-AFEC-91AA16AB0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" name="Group 415">
              <a:extLst>
                <a:ext uri="{FF2B5EF4-FFF2-40B4-BE49-F238E27FC236}">
                  <a16:creationId xmlns:a16="http://schemas.microsoft.com/office/drawing/2014/main" id="{B96133C9-7CA0-1840-A811-204600BAD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016"/>
              <a:ext cx="188" cy="264"/>
              <a:chOff x="2880" y="2016"/>
              <a:chExt cx="188" cy="264"/>
            </a:xfrm>
          </p:grpSpPr>
          <p:sp>
            <p:nvSpPr>
              <p:cNvPr id="420" name="AutoShape 416">
                <a:extLst>
                  <a:ext uri="{FF2B5EF4-FFF2-40B4-BE49-F238E27FC236}">
                    <a16:creationId xmlns:a16="http://schemas.microsoft.com/office/drawing/2014/main" id="{9F161E15-B65E-F845-8C40-0CDF0D678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1" name="Group 417">
                <a:extLst>
                  <a:ext uri="{FF2B5EF4-FFF2-40B4-BE49-F238E27FC236}">
                    <a16:creationId xmlns:a16="http://schemas.microsoft.com/office/drawing/2014/main" id="{B1560786-5508-9D42-A95A-ED0EB4E54F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016"/>
                <a:ext cx="178" cy="254"/>
                <a:chOff x="2880" y="2016"/>
                <a:chExt cx="178" cy="254"/>
              </a:xfrm>
            </p:grpSpPr>
            <p:sp>
              <p:nvSpPr>
                <p:cNvPr id="422" name="AutoShape 418">
                  <a:extLst>
                    <a:ext uri="{FF2B5EF4-FFF2-40B4-BE49-F238E27FC236}">
                      <a16:creationId xmlns:a16="http://schemas.microsoft.com/office/drawing/2014/main" id="{0B250C96-A110-4640-B599-DF3396C16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3" name="Group 419">
                  <a:extLst>
                    <a:ext uri="{FF2B5EF4-FFF2-40B4-BE49-F238E27FC236}">
                      <a16:creationId xmlns:a16="http://schemas.microsoft.com/office/drawing/2014/main" id="{CBC2B020-6C46-ED44-B22C-22A7483E3D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016"/>
                  <a:ext cx="170" cy="247"/>
                  <a:chOff x="2880" y="2016"/>
                  <a:chExt cx="170" cy="247"/>
                </a:xfrm>
              </p:grpSpPr>
              <p:sp>
                <p:nvSpPr>
                  <p:cNvPr id="424" name="AutoShape 420">
                    <a:extLst>
                      <a:ext uri="{FF2B5EF4-FFF2-40B4-BE49-F238E27FC236}">
                        <a16:creationId xmlns:a16="http://schemas.microsoft.com/office/drawing/2014/main" id="{EB2D0EF5-8B5E-BE41-993A-E7B8DF30F5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5" name="Group 421">
                    <a:extLst>
                      <a:ext uri="{FF2B5EF4-FFF2-40B4-BE49-F238E27FC236}">
                        <a16:creationId xmlns:a16="http://schemas.microsoft.com/office/drawing/2014/main" id="{C3363C0F-CCEA-114B-9FCE-5D28697100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016"/>
                    <a:ext cx="163" cy="239"/>
                    <a:chOff x="2880" y="2016"/>
                    <a:chExt cx="163" cy="239"/>
                  </a:xfrm>
                </p:grpSpPr>
                <p:sp>
                  <p:nvSpPr>
                    <p:cNvPr id="426" name="AutoShape 422">
                      <a:extLst>
                        <a:ext uri="{FF2B5EF4-FFF2-40B4-BE49-F238E27FC236}">
                          <a16:creationId xmlns:a16="http://schemas.microsoft.com/office/drawing/2014/main" id="{90AECAD4-EED0-F84C-8B49-A2431AF26D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7" name="Group 423">
                      <a:extLst>
                        <a:ext uri="{FF2B5EF4-FFF2-40B4-BE49-F238E27FC236}">
                          <a16:creationId xmlns:a16="http://schemas.microsoft.com/office/drawing/2014/main" id="{9D68655B-2AAA-6F4C-9CCB-FC94A19175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016"/>
                      <a:ext cx="156" cy="233"/>
                      <a:chOff x="2880" y="2016"/>
                      <a:chExt cx="156" cy="233"/>
                    </a:xfrm>
                  </p:grpSpPr>
                  <p:sp>
                    <p:nvSpPr>
                      <p:cNvPr id="428" name="AutoShape 424">
                        <a:extLst>
                          <a:ext uri="{FF2B5EF4-FFF2-40B4-BE49-F238E27FC236}">
                            <a16:creationId xmlns:a16="http://schemas.microsoft.com/office/drawing/2014/main" id="{109FA73E-391D-F540-9562-FA9E22C767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9" name="Group 425">
                        <a:extLst>
                          <a:ext uri="{FF2B5EF4-FFF2-40B4-BE49-F238E27FC236}">
                            <a16:creationId xmlns:a16="http://schemas.microsoft.com/office/drawing/2014/main" id="{7D7CA225-1FBB-6F4B-B2DA-EFE6D6EC3F6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016"/>
                        <a:ext cx="151" cy="227"/>
                        <a:chOff x="2880" y="2016"/>
                        <a:chExt cx="151" cy="227"/>
                      </a:xfrm>
                    </p:grpSpPr>
                    <p:sp>
                      <p:nvSpPr>
                        <p:cNvPr id="430" name="AutoShape 426">
                          <a:extLst>
                            <a:ext uri="{FF2B5EF4-FFF2-40B4-BE49-F238E27FC236}">
                              <a16:creationId xmlns:a16="http://schemas.microsoft.com/office/drawing/2014/main" id="{C8F2E49D-4344-8744-9770-7E9AE6ED13D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31" name="Group 427">
                          <a:extLst>
                            <a:ext uri="{FF2B5EF4-FFF2-40B4-BE49-F238E27FC236}">
                              <a16:creationId xmlns:a16="http://schemas.microsoft.com/office/drawing/2014/main" id="{738627F2-F45D-2D49-A154-428438ACB62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016"/>
                          <a:ext cx="146" cy="222"/>
                          <a:chOff x="2880" y="2016"/>
                          <a:chExt cx="146" cy="222"/>
                        </a:xfrm>
                      </p:grpSpPr>
                      <p:sp>
                        <p:nvSpPr>
                          <p:cNvPr id="432" name="AutoShape 428">
                            <a:extLst>
                              <a:ext uri="{FF2B5EF4-FFF2-40B4-BE49-F238E27FC236}">
                                <a16:creationId xmlns:a16="http://schemas.microsoft.com/office/drawing/2014/main" id="{A3B6702A-7FC2-F24D-AAFC-0162F405F32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33" name="Group 429">
                            <a:extLst>
                              <a:ext uri="{FF2B5EF4-FFF2-40B4-BE49-F238E27FC236}">
                                <a16:creationId xmlns:a16="http://schemas.microsoft.com/office/drawing/2014/main" id="{4477F070-F027-E94D-84AD-47671538374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016"/>
                            <a:ext cx="143" cy="218"/>
                            <a:chOff x="2880" y="2016"/>
                            <a:chExt cx="143" cy="218"/>
                          </a:xfrm>
                        </p:grpSpPr>
                        <p:sp>
                          <p:nvSpPr>
                            <p:cNvPr id="434" name="AutoShape 430">
                              <a:extLst>
                                <a:ext uri="{FF2B5EF4-FFF2-40B4-BE49-F238E27FC236}">
                                  <a16:creationId xmlns:a16="http://schemas.microsoft.com/office/drawing/2014/main" id="{A0142604-3643-A641-887A-CB95D0C82D6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35" name="Group 431">
                              <a:extLst>
                                <a:ext uri="{FF2B5EF4-FFF2-40B4-BE49-F238E27FC236}">
                                  <a16:creationId xmlns:a16="http://schemas.microsoft.com/office/drawing/2014/main" id="{D2B785B7-D622-7643-A0C7-B28089F955B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016"/>
                              <a:ext cx="141" cy="216"/>
                              <a:chOff x="2880" y="2016"/>
                              <a:chExt cx="141" cy="216"/>
                            </a:xfrm>
                          </p:grpSpPr>
                          <p:sp>
                            <p:nvSpPr>
                              <p:cNvPr id="436" name="AutoShape 432">
                                <a:extLst>
                                  <a:ext uri="{FF2B5EF4-FFF2-40B4-BE49-F238E27FC236}">
                                    <a16:creationId xmlns:a16="http://schemas.microsoft.com/office/drawing/2014/main" id="{B07AAC6D-13D6-C24B-A478-8DF19DA1855E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37" name="Group 433">
                                <a:extLst>
                                  <a:ext uri="{FF2B5EF4-FFF2-40B4-BE49-F238E27FC236}">
                                    <a16:creationId xmlns:a16="http://schemas.microsoft.com/office/drawing/2014/main" id="{9254C2B6-C856-774F-AE79-9E75AE1D9A9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016"/>
                                <a:ext cx="137" cy="214"/>
                                <a:chOff x="2880" y="2016"/>
                                <a:chExt cx="137" cy="214"/>
                              </a:xfrm>
                            </p:grpSpPr>
                            <p:sp>
                              <p:nvSpPr>
                                <p:cNvPr id="438" name="AutoShape 434">
                                  <a:extLst>
                                    <a:ext uri="{FF2B5EF4-FFF2-40B4-BE49-F238E27FC236}">
                                      <a16:creationId xmlns:a16="http://schemas.microsoft.com/office/drawing/2014/main" id="{683B697E-3B64-4D4C-B634-F21818B9388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39" name="AutoShape 435">
                                  <a:extLst>
                                    <a:ext uri="{FF2B5EF4-FFF2-40B4-BE49-F238E27FC236}">
                                      <a16:creationId xmlns:a16="http://schemas.microsoft.com/office/drawing/2014/main" id="{92B09747-74E7-254F-B67B-F4E1151312F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40" name="AutoShape 436">
                                  <a:extLst>
                                    <a:ext uri="{FF2B5EF4-FFF2-40B4-BE49-F238E27FC236}">
                                      <a16:creationId xmlns:a16="http://schemas.microsoft.com/office/drawing/2014/main" id="{850F9317-BDAA-1D4B-86D5-0FE0ADDD874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41" name="AutoShape 437">
                                  <a:extLst>
                                    <a:ext uri="{FF2B5EF4-FFF2-40B4-BE49-F238E27FC236}">
                                      <a16:creationId xmlns:a16="http://schemas.microsoft.com/office/drawing/2014/main" id="{9FC1E411-6445-3349-B9BA-4E427170ECE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42" name="Group 438">
            <a:extLst>
              <a:ext uri="{FF2B5EF4-FFF2-40B4-BE49-F238E27FC236}">
                <a16:creationId xmlns:a16="http://schemas.microsoft.com/office/drawing/2014/main" id="{C5C0DF0C-C3F4-B049-A310-87DD8DB03711}"/>
              </a:ext>
            </a:extLst>
          </p:cNvPr>
          <p:cNvGrpSpPr>
            <a:grpSpLocks/>
          </p:cNvGrpSpPr>
          <p:nvPr/>
        </p:nvGrpSpPr>
        <p:grpSpPr bwMode="auto">
          <a:xfrm>
            <a:off x="4972472" y="3212232"/>
            <a:ext cx="315913" cy="436563"/>
            <a:chOff x="3744" y="2064"/>
            <a:chExt cx="199" cy="275"/>
          </a:xfrm>
        </p:grpSpPr>
        <p:sp>
          <p:nvSpPr>
            <p:cNvPr id="443" name="AutoShape 439">
              <a:extLst>
                <a:ext uri="{FF2B5EF4-FFF2-40B4-BE49-F238E27FC236}">
                  <a16:creationId xmlns:a16="http://schemas.microsoft.com/office/drawing/2014/main" id="{6488C4EC-826F-3F4F-A9CE-B660E645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64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4" name="Group 440">
              <a:extLst>
                <a:ext uri="{FF2B5EF4-FFF2-40B4-BE49-F238E27FC236}">
                  <a16:creationId xmlns:a16="http://schemas.microsoft.com/office/drawing/2014/main" id="{252C4290-2517-9241-A224-5DF84804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64"/>
              <a:ext cx="188" cy="264"/>
              <a:chOff x="3744" y="2064"/>
              <a:chExt cx="188" cy="264"/>
            </a:xfrm>
          </p:grpSpPr>
          <p:sp>
            <p:nvSpPr>
              <p:cNvPr id="445" name="AutoShape 441">
                <a:extLst>
                  <a:ext uri="{FF2B5EF4-FFF2-40B4-BE49-F238E27FC236}">
                    <a16:creationId xmlns:a16="http://schemas.microsoft.com/office/drawing/2014/main" id="{EAB0ADF9-2E42-6B45-9DFE-209CEBA65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" name="Group 442">
                <a:extLst>
                  <a:ext uri="{FF2B5EF4-FFF2-40B4-BE49-F238E27FC236}">
                    <a16:creationId xmlns:a16="http://schemas.microsoft.com/office/drawing/2014/main" id="{C3E2CD57-DFF0-C346-9097-40406B8A1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064"/>
                <a:ext cx="178" cy="254"/>
                <a:chOff x="3744" y="2064"/>
                <a:chExt cx="178" cy="254"/>
              </a:xfrm>
            </p:grpSpPr>
            <p:sp>
              <p:nvSpPr>
                <p:cNvPr id="447" name="AutoShape 443">
                  <a:extLst>
                    <a:ext uri="{FF2B5EF4-FFF2-40B4-BE49-F238E27FC236}">
                      <a16:creationId xmlns:a16="http://schemas.microsoft.com/office/drawing/2014/main" id="{71400F0E-E553-4D4D-A4E4-84511ACF0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64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48" name="Group 444">
                  <a:extLst>
                    <a:ext uri="{FF2B5EF4-FFF2-40B4-BE49-F238E27FC236}">
                      <a16:creationId xmlns:a16="http://schemas.microsoft.com/office/drawing/2014/main" id="{1D0D08ED-B702-4446-AE7B-B903C75E21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064"/>
                  <a:ext cx="170" cy="246"/>
                  <a:chOff x="3744" y="2064"/>
                  <a:chExt cx="170" cy="246"/>
                </a:xfrm>
              </p:grpSpPr>
              <p:sp>
                <p:nvSpPr>
                  <p:cNvPr id="449" name="AutoShape 445">
                    <a:extLst>
                      <a:ext uri="{FF2B5EF4-FFF2-40B4-BE49-F238E27FC236}">
                        <a16:creationId xmlns:a16="http://schemas.microsoft.com/office/drawing/2014/main" id="{C12AA8DB-3729-EC4F-A89A-82C233D9A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64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" name="Group 446">
                    <a:extLst>
                      <a:ext uri="{FF2B5EF4-FFF2-40B4-BE49-F238E27FC236}">
                        <a16:creationId xmlns:a16="http://schemas.microsoft.com/office/drawing/2014/main" id="{C9A50019-3BA3-FA4C-81A3-CAD1900E5C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44" y="2064"/>
                    <a:ext cx="163" cy="238"/>
                    <a:chOff x="3744" y="2064"/>
                    <a:chExt cx="163" cy="238"/>
                  </a:xfrm>
                </p:grpSpPr>
                <p:sp>
                  <p:nvSpPr>
                    <p:cNvPr id="451" name="AutoShape 447">
                      <a:extLst>
                        <a:ext uri="{FF2B5EF4-FFF2-40B4-BE49-F238E27FC236}">
                          <a16:creationId xmlns:a16="http://schemas.microsoft.com/office/drawing/2014/main" id="{CB120657-EB5D-A640-8316-D708CF21F1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64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2" name="Group 448">
                      <a:extLst>
                        <a:ext uri="{FF2B5EF4-FFF2-40B4-BE49-F238E27FC236}">
                          <a16:creationId xmlns:a16="http://schemas.microsoft.com/office/drawing/2014/main" id="{95659C2F-F7CD-DA44-8123-861E61FCECC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064"/>
                      <a:ext cx="156" cy="231"/>
                      <a:chOff x="3744" y="2064"/>
                      <a:chExt cx="156" cy="231"/>
                    </a:xfrm>
                  </p:grpSpPr>
                  <p:sp>
                    <p:nvSpPr>
                      <p:cNvPr id="453" name="AutoShape 449">
                        <a:extLst>
                          <a:ext uri="{FF2B5EF4-FFF2-40B4-BE49-F238E27FC236}">
                            <a16:creationId xmlns:a16="http://schemas.microsoft.com/office/drawing/2014/main" id="{89D3B313-6675-4A48-836F-C630E7CB79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4" y="2064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54" name="Group 450">
                        <a:extLst>
                          <a:ext uri="{FF2B5EF4-FFF2-40B4-BE49-F238E27FC236}">
                            <a16:creationId xmlns:a16="http://schemas.microsoft.com/office/drawing/2014/main" id="{B5FE9A7A-0078-B243-9B57-B000FDA2024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4" y="2064"/>
                        <a:ext cx="151" cy="226"/>
                        <a:chOff x="3744" y="2064"/>
                        <a:chExt cx="151" cy="226"/>
                      </a:xfrm>
                    </p:grpSpPr>
                    <p:sp>
                      <p:nvSpPr>
                        <p:cNvPr id="455" name="AutoShape 451">
                          <a:extLst>
                            <a:ext uri="{FF2B5EF4-FFF2-40B4-BE49-F238E27FC236}">
                              <a16:creationId xmlns:a16="http://schemas.microsoft.com/office/drawing/2014/main" id="{1F0AF00B-31D0-A347-8928-F41476254EE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44" y="2064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56" name="Group 452">
                          <a:extLst>
                            <a:ext uri="{FF2B5EF4-FFF2-40B4-BE49-F238E27FC236}">
                              <a16:creationId xmlns:a16="http://schemas.microsoft.com/office/drawing/2014/main" id="{A062DFBA-72A3-D949-BF05-8383FC5823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44" y="2064"/>
                          <a:ext cx="146" cy="221"/>
                          <a:chOff x="3744" y="2064"/>
                          <a:chExt cx="146" cy="221"/>
                        </a:xfrm>
                      </p:grpSpPr>
                      <p:sp>
                        <p:nvSpPr>
                          <p:cNvPr id="457" name="AutoShape 453">
                            <a:extLst>
                              <a:ext uri="{FF2B5EF4-FFF2-40B4-BE49-F238E27FC236}">
                                <a16:creationId xmlns:a16="http://schemas.microsoft.com/office/drawing/2014/main" id="{DBDB22BE-0A29-8546-84DF-0D30B94EC1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44" y="2064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58" name="Group 454">
                            <a:extLst>
                              <a:ext uri="{FF2B5EF4-FFF2-40B4-BE49-F238E27FC236}">
                                <a16:creationId xmlns:a16="http://schemas.microsoft.com/office/drawing/2014/main" id="{6BD3558D-0129-C447-920B-652E7A02B66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4" y="2064"/>
                            <a:ext cx="143" cy="217"/>
                            <a:chOff x="3744" y="2064"/>
                            <a:chExt cx="143" cy="217"/>
                          </a:xfrm>
                        </p:grpSpPr>
                        <p:sp>
                          <p:nvSpPr>
                            <p:cNvPr id="459" name="AutoShape 455">
                              <a:extLst>
                                <a:ext uri="{FF2B5EF4-FFF2-40B4-BE49-F238E27FC236}">
                                  <a16:creationId xmlns:a16="http://schemas.microsoft.com/office/drawing/2014/main" id="{4A09B62A-95D2-7C4A-A326-330C11CD8A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44" y="2064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60" name="Group 456">
                              <a:extLst>
                                <a:ext uri="{FF2B5EF4-FFF2-40B4-BE49-F238E27FC236}">
                                  <a16:creationId xmlns:a16="http://schemas.microsoft.com/office/drawing/2014/main" id="{099D86D6-84C7-6F46-9C2E-082BFEA637B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4" y="2064"/>
                              <a:ext cx="141" cy="215"/>
                              <a:chOff x="3744" y="2064"/>
                              <a:chExt cx="141" cy="215"/>
                            </a:xfrm>
                          </p:grpSpPr>
                          <p:sp>
                            <p:nvSpPr>
                              <p:cNvPr id="461" name="AutoShape 457">
                                <a:extLst>
                                  <a:ext uri="{FF2B5EF4-FFF2-40B4-BE49-F238E27FC236}">
                                    <a16:creationId xmlns:a16="http://schemas.microsoft.com/office/drawing/2014/main" id="{8D4C9E04-1B61-6A42-A626-FD4E110A539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744" y="2064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62" name="Group 458">
                                <a:extLst>
                                  <a:ext uri="{FF2B5EF4-FFF2-40B4-BE49-F238E27FC236}">
                                    <a16:creationId xmlns:a16="http://schemas.microsoft.com/office/drawing/2014/main" id="{763A629B-8736-7543-B271-A43707EF690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4" y="2064"/>
                                <a:ext cx="137" cy="213"/>
                                <a:chOff x="3744" y="2064"/>
                                <a:chExt cx="137" cy="213"/>
                              </a:xfrm>
                            </p:grpSpPr>
                            <p:sp>
                              <p:nvSpPr>
                                <p:cNvPr id="463" name="AutoShape 459">
                                  <a:extLst>
                                    <a:ext uri="{FF2B5EF4-FFF2-40B4-BE49-F238E27FC236}">
                                      <a16:creationId xmlns:a16="http://schemas.microsoft.com/office/drawing/2014/main" id="{E6B239D1-CD6E-5B44-94FD-232A1E74940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4" name="AutoShape 460">
                                  <a:extLst>
                                    <a:ext uri="{FF2B5EF4-FFF2-40B4-BE49-F238E27FC236}">
                                      <a16:creationId xmlns:a16="http://schemas.microsoft.com/office/drawing/2014/main" id="{39AB8647-F76D-BA41-B008-B388C8D49DA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5" name="AutoShape 461">
                                  <a:extLst>
                                    <a:ext uri="{FF2B5EF4-FFF2-40B4-BE49-F238E27FC236}">
                                      <a16:creationId xmlns:a16="http://schemas.microsoft.com/office/drawing/2014/main" id="{26AB61A6-9910-7342-942A-A9594CD245B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6" name="AutoShape 462">
                                  <a:extLst>
                                    <a:ext uri="{FF2B5EF4-FFF2-40B4-BE49-F238E27FC236}">
                                      <a16:creationId xmlns:a16="http://schemas.microsoft.com/office/drawing/2014/main" id="{8C28C60A-4F8B-614D-A0A1-EB09E93098E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67" name="Group 463">
            <a:extLst>
              <a:ext uri="{FF2B5EF4-FFF2-40B4-BE49-F238E27FC236}">
                <a16:creationId xmlns:a16="http://schemas.microsoft.com/office/drawing/2014/main" id="{C3BBF555-9E68-A34B-A22D-7762E7298655}"/>
              </a:ext>
            </a:extLst>
          </p:cNvPr>
          <p:cNvGrpSpPr>
            <a:grpSpLocks/>
          </p:cNvGrpSpPr>
          <p:nvPr/>
        </p:nvGrpSpPr>
        <p:grpSpPr bwMode="auto">
          <a:xfrm>
            <a:off x="1467272" y="3745632"/>
            <a:ext cx="315913" cy="436563"/>
            <a:chOff x="1536" y="2400"/>
            <a:chExt cx="199" cy="275"/>
          </a:xfrm>
        </p:grpSpPr>
        <p:sp>
          <p:nvSpPr>
            <p:cNvPr id="468" name="AutoShape 464">
              <a:extLst>
                <a:ext uri="{FF2B5EF4-FFF2-40B4-BE49-F238E27FC236}">
                  <a16:creationId xmlns:a16="http://schemas.microsoft.com/office/drawing/2014/main" id="{F4A24C1E-944D-364B-8556-58E2697A2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00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9" name="Group 465">
              <a:extLst>
                <a:ext uri="{FF2B5EF4-FFF2-40B4-BE49-F238E27FC236}">
                  <a16:creationId xmlns:a16="http://schemas.microsoft.com/office/drawing/2014/main" id="{55E3462F-7D6C-8B4A-948C-8B247338A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00"/>
              <a:ext cx="188" cy="265"/>
              <a:chOff x="1536" y="2400"/>
              <a:chExt cx="188" cy="265"/>
            </a:xfrm>
          </p:grpSpPr>
          <p:sp>
            <p:nvSpPr>
              <p:cNvPr id="470" name="AutoShape 466">
                <a:extLst>
                  <a:ext uri="{FF2B5EF4-FFF2-40B4-BE49-F238E27FC236}">
                    <a16:creationId xmlns:a16="http://schemas.microsoft.com/office/drawing/2014/main" id="{5D2C3966-19D8-864A-8A9A-B2705D681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" name="Group 467">
                <a:extLst>
                  <a:ext uri="{FF2B5EF4-FFF2-40B4-BE49-F238E27FC236}">
                    <a16:creationId xmlns:a16="http://schemas.microsoft.com/office/drawing/2014/main" id="{4C1BAC2A-EE2D-E14F-B6B9-395D41BCD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400"/>
                <a:ext cx="181" cy="255"/>
                <a:chOff x="1536" y="2400"/>
                <a:chExt cx="181" cy="255"/>
              </a:xfrm>
            </p:grpSpPr>
            <p:sp>
              <p:nvSpPr>
                <p:cNvPr id="472" name="AutoShape 468">
                  <a:extLst>
                    <a:ext uri="{FF2B5EF4-FFF2-40B4-BE49-F238E27FC236}">
                      <a16:creationId xmlns:a16="http://schemas.microsoft.com/office/drawing/2014/main" id="{949FDC95-16C2-B145-9E85-FCCA9BD90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182" cy="256"/>
                </a:xfrm>
                <a:prstGeom prst="roundRect">
                  <a:avLst>
                    <a:gd name="adj" fmla="val 54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3" name="Group 469">
                  <a:extLst>
                    <a:ext uri="{FF2B5EF4-FFF2-40B4-BE49-F238E27FC236}">
                      <a16:creationId xmlns:a16="http://schemas.microsoft.com/office/drawing/2014/main" id="{D29C302C-36D0-9B4D-8790-CF72400B69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400"/>
                  <a:ext cx="173" cy="247"/>
                  <a:chOff x="1536" y="2400"/>
                  <a:chExt cx="173" cy="247"/>
                </a:xfrm>
              </p:grpSpPr>
              <p:sp>
                <p:nvSpPr>
                  <p:cNvPr id="474" name="AutoShape 470">
                    <a:extLst>
                      <a:ext uri="{FF2B5EF4-FFF2-40B4-BE49-F238E27FC236}">
                        <a16:creationId xmlns:a16="http://schemas.microsoft.com/office/drawing/2014/main" id="{8C49C11E-62A4-2949-B571-0B89597666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174" cy="248"/>
                  </a:xfrm>
                  <a:prstGeom prst="roundRect">
                    <a:avLst>
                      <a:gd name="adj" fmla="val 57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5" name="Group 471">
                    <a:extLst>
                      <a:ext uri="{FF2B5EF4-FFF2-40B4-BE49-F238E27FC236}">
                        <a16:creationId xmlns:a16="http://schemas.microsoft.com/office/drawing/2014/main" id="{9FDCB37B-2E9B-7C4F-B5E3-4E87D58827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2400"/>
                    <a:ext cx="166" cy="239"/>
                    <a:chOff x="1536" y="2400"/>
                    <a:chExt cx="166" cy="239"/>
                  </a:xfrm>
                </p:grpSpPr>
                <p:sp>
                  <p:nvSpPr>
                    <p:cNvPr id="476" name="AutoShape 472">
                      <a:extLst>
                        <a:ext uri="{FF2B5EF4-FFF2-40B4-BE49-F238E27FC236}">
                          <a16:creationId xmlns:a16="http://schemas.microsoft.com/office/drawing/2014/main" id="{496AA3CB-F99B-6C4B-BB13-045699C7D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400"/>
                      <a:ext cx="167" cy="240"/>
                    </a:xfrm>
                    <a:prstGeom prst="roundRect">
                      <a:avLst>
                        <a:gd name="adj" fmla="val 60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77" name="Group 473">
                      <a:extLst>
                        <a:ext uri="{FF2B5EF4-FFF2-40B4-BE49-F238E27FC236}">
                          <a16:creationId xmlns:a16="http://schemas.microsoft.com/office/drawing/2014/main" id="{F406DE89-ADB6-AA4F-8A0E-825C95978F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2400"/>
                      <a:ext cx="159" cy="233"/>
                      <a:chOff x="1536" y="2400"/>
                      <a:chExt cx="159" cy="233"/>
                    </a:xfrm>
                  </p:grpSpPr>
                  <p:sp>
                    <p:nvSpPr>
                      <p:cNvPr id="478" name="AutoShape 474">
                        <a:extLst>
                          <a:ext uri="{FF2B5EF4-FFF2-40B4-BE49-F238E27FC236}">
                            <a16:creationId xmlns:a16="http://schemas.microsoft.com/office/drawing/2014/main" id="{8B57954B-46D1-7C43-AED8-1E240FB568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400"/>
                        <a:ext cx="160" cy="234"/>
                      </a:xfrm>
                      <a:prstGeom prst="roundRect">
                        <a:avLst>
                          <a:gd name="adj" fmla="val 625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9" name="Group 475">
                        <a:extLst>
                          <a:ext uri="{FF2B5EF4-FFF2-40B4-BE49-F238E27FC236}">
                            <a16:creationId xmlns:a16="http://schemas.microsoft.com/office/drawing/2014/main" id="{2C86AF79-CFCA-4C49-B7D9-96DF401085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2400"/>
                        <a:ext cx="154" cy="227"/>
                        <a:chOff x="1536" y="2400"/>
                        <a:chExt cx="154" cy="227"/>
                      </a:xfrm>
                    </p:grpSpPr>
                    <p:sp>
                      <p:nvSpPr>
                        <p:cNvPr id="480" name="AutoShape 476">
                          <a:extLst>
                            <a:ext uri="{FF2B5EF4-FFF2-40B4-BE49-F238E27FC236}">
                              <a16:creationId xmlns:a16="http://schemas.microsoft.com/office/drawing/2014/main" id="{2A30B112-EAAF-0545-9672-6ABD4D487CB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400"/>
                          <a:ext cx="155" cy="228"/>
                        </a:xfrm>
                        <a:prstGeom prst="roundRect">
                          <a:avLst>
                            <a:gd name="adj" fmla="val 648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81" name="Group 477">
                          <a:extLst>
                            <a:ext uri="{FF2B5EF4-FFF2-40B4-BE49-F238E27FC236}">
                              <a16:creationId xmlns:a16="http://schemas.microsoft.com/office/drawing/2014/main" id="{5E45A086-506B-EA48-82D1-4DA1873A4E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2400"/>
                          <a:ext cx="149" cy="222"/>
                          <a:chOff x="1536" y="2400"/>
                          <a:chExt cx="149" cy="222"/>
                        </a:xfrm>
                      </p:grpSpPr>
                      <p:sp>
                        <p:nvSpPr>
                          <p:cNvPr id="482" name="AutoShape 478">
                            <a:extLst>
                              <a:ext uri="{FF2B5EF4-FFF2-40B4-BE49-F238E27FC236}">
                                <a16:creationId xmlns:a16="http://schemas.microsoft.com/office/drawing/2014/main" id="{2F47251A-B346-A142-ABAC-02576CC3B7E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2400"/>
                            <a:ext cx="150" cy="223"/>
                          </a:xfrm>
                          <a:prstGeom prst="roundRect">
                            <a:avLst>
                              <a:gd name="adj" fmla="val 66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83" name="Group 479">
                            <a:extLst>
                              <a:ext uri="{FF2B5EF4-FFF2-40B4-BE49-F238E27FC236}">
                                <a16:creationId xmlns:a16="http://schemas.microsoft.com/office/drawing/2014/main" id="{75F0574E-DA11-4B45-AEB9-0CE948E1B6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2400"/>
                            <a:ext cx="145" cy="218"/>
                            <a:chOff x="1536" y="2400"/>
                            <a:chExt cx="145" cy="218"/>
                          </a:xfrm>
                        </p:grpSpPr>
                        <p:sp>
                          <p:nvSpPr>
                            <p:cNvPr id="484" name="AutoShape 480">
                              <a:extLst>
                                <a:ext uri="{FF2B5EF4-FFF2-40B4-BE49-F238E27FC236}">
                                  <a16:creationId xmlns:a16="http://schemas.microsoft.com/office/drawing/2014/main" id="{6319E771-1855-1F43-B94A-7D74EABF72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2400"/>
                              <a:ext cx="146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85" name="Group 481">
                              <a:extLst>
                                <a:ext uri="{FF2B5EF4-FFF2-40B4-BE49-F238E27FC236}">
                                  <a16:creationId xmlns:a16="http://schemas.microsoft.com/office/drawing/2014/main" id="{DCB822A2-8DD7-F148-9BBF-79932D2A81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2400"/>
                              <a:ext cx="142" cy="216"/>
                              <a:chOff x="1536" y="2400"/>
                              <a:chExt cx="142" cy="216"/>
                            </a:xfrm>
                          </p:grpSpPr>
                          <p:sp>
                            <p:nvSpPr>
                              <p:cNvPr id="486" name="AutoShape 482">
                                <a:extLst>
                                  <a:ext uri="{FF2B5EF4-FFF2-40B4-BE49-F238E27FC236}">
                                    <a16:creationId xmlns:a16="http://schemas.microsoft.com/office/drawing/2014/main" id="{3F4C1063-00A7-9442-9C04-3F5A98CD519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2400"/>
                                <a:ext cx="143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87" name="Group 483">
                                <a:extLst>
                                  <a:ext uri="{FF2B5EF4-FFF2-40B4-BE49-F238E27FC236}">
                                    <a16:creationId xmlns:a16="http://schemas.microsoft.com/office/drawing/2014/main" id="{3140220E-B073-1245-8554-23A739CAF089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2400"/>
                                <a:ext cx="140" cy="214"/>
                                <a:chOff x="1536" y="2400"/>
                                <a:chExt cx="140" cy="214"/>
                              </a:xfrm>
                            </p:grpSpPr>
                            <p:sp>
                              <p:nvSpPr>
                                <p:cNvPr id="488" name="AutoShape 484">
                                  <a:extLst>
                                    <a:ext uri="{FF2B5EF4-FFF2-40B4-BE49-F238E27FC236}">
                                      <a16:creationId xmlns:a16="http://schemas.microsoft.com/office/drawing/2014/main" id="{2B6EB88D-CD10-8B42-B641-B5680F8BD82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5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89" name="AutoShape 485">
                                  <a:extLst>
                                    <a:ext uri="{FF2B5EF4-FFF2-40B4-BE49-F238E27FC236}">
                                      <a16:creationId xmlns:a16="http://schemas.microsoft.com/office/drawing/2014/main" id="{86ACFCBF-C18D-A14C-81A8-D173A99F866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0" name="AutoShape 486">
                                  <a:extLst>
                                    <a:ext uri="{FF2B5EF4-FFF2-40B4-BE49-F238E27FC236}">
                                      <a16:creationId xmlns:a16="http://schemas.microsoft.com/office/drawing/2014/main" id="{E54DA7BA-0707-B140-9EAE-9E1C7C52609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0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1" name="AutoShape 487">
                                  <a:extLst>
                                    <a:ext uri="{FF2B5EF4-FFF2-40B4-BE49-F238E27FC236}">
                                      <a16:creationId xmlns:a16="http://schemas.microsoft.com/office/drawing/2014/main" id="{59BDB42D-6169-0D40-83ED-59B6A457F01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39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92" name="Group 488">
            <a:extLst>
              <a:ext uri="{FF2B5EF4-FFF2-40B4-BE49-F238E27FC236}">
                <a16:creationId xmlns:a16="http://schemas.microsoft.com/office/drawing/2014/main" id="{B4C85B39-E8D3-224C-876D-F381F1FDAF42}"/>
              </a:ext>
            </a:extLst>
          </p:cNvPr>
          <p:cNvGrpSpPr>
            <a:grpSpLocks/>
          </p:cNvGrpSpPr>
          <p:nvPr/>
        </p:nvGrpSpPr>
        <p:grpSpPr bwMode="auto">
          <a:xfrm>
            <a:off x="2305472" y="3669432"/>
            <a:ext cx="315913" cy="436563"/>
            <a:chOff x="2064" y="2352"/>
            <a:chExt cx="199" cy="275"/>
          </a:xfrm>
        </p:grpSpPr>
        <p:sp>
          <p:nvSpPr>
            <p:cNvPr id="493" name="AutoShape 489">
              <a:extLst>
                <a:ext uri="{FF2B5EF4-FFF2-40B4-BE49-F238E27FC236}">
                  <a16:creationId xmlns:a16="http://schemas.microsoft.com/office/drawing/2014/main" id="{5A85CDC5-7721-4648-BCD9-4946C2753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4" name="Group 490">
              <a:extLst>
                <a:ext uri="{FF2B5EF4-FFF2-40B4-BE49-F238E27FC236}">
                  <a16:creationId xmlns:a16="http://schemas.microsoft.com/office/drawing/2014/main" id="{37638C47-2306-1846-A2D0-9796068CA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352"/>
              <a:ext cx="188" cy="264"/>
              <a:chOff x="2064" y="2352"/>
              <a:chExt cx="188" cy="264"/>
            </a:xfrm>
          </p:grpSpPr>
          <p:sp>
            <p:nvSpPr>
              <p:cNvPr id="495" name="AutoShape 491">
                <a:extLst>
                  <a:ext uri="{FF2B5EF4-FFF2-40B4-BE49-F238E27FC236}">
                    <a16:creationId xmlns:a16="http://schemas.microsoft.com/office/drawing/2014/main" id="{21A8E265-C54F-4A4F-B6AF-C496C3A1C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6" name="Group 492">
                <a:extLst>
                  <a:ext uri="{FF2B5EF4-FFF2-40B4-BE49-F238E27FC236}">
                    <a16:creationId xmlns:a16="http://schemas.microsoft.com/office/drawing/2014/main" id="{8C1ED071-5604-A445-AE1D-A3A39222F7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352"/>
                <a:ext cx="178" cy="254"/>
                <a:chOff x="2064" y="2352"/>
                <a:chExt cx="178" cy="254"/>
              </a:xfrm>
            </p:grpSpPr>
            <p:sp>
              <p:nvSpPr>
                <p:cNvPr id="497" name="AutoShape 493">
                  <a:extLst>
                    <a:ext uri="{FF2B5EF4-FFF2-40B4-BE49-F238E27FC236}">
                      <a16:creationId xmlns:a16="http://schemas.microsoft.com/office/drawing/2014/main" id="{0B20AD23-0E92-4744-9F4B-BB9C6E78F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8" name="Group 494">
                  <a:extLst>
                    <a:ext uri="{FF2B5EF4-FFF2-40B4-BE49-F238E27FC236}">
                      <a16:creationId xmlns:a16="http://schemas.microsoft.com/office/drawing/2014/main" id="{51C013AD-F377-5041-966F-1F703E238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352"/>
                  <a:ext cx="172" cy="246"/>
                  <a:chOff x="2064" y="2352"/>
                  <a:chExt cx="172" cy="246"/>
                </a:xfrm>
              </p:grpSpPr>
              <p:sp>
                <p:nvSpPr>
                  <p:cNvPr id="499" name="AutoShape 495">
                    <a:extLst>
                      <a:ext uri="{FF2B5EF4-FFF2-40B4-BE49-F238E27FC236}">
                        <a16:creationId xmlns:a16="http://schemas.microsoft.com/office/drawing/2014/main" id="{0528FEA7-022A-1144-9F61-6377568A16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52"/>
                    <a:ext cx="173" cy="247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00" name="Group 496">
                    <a:extLst>
                      <a:ext uri="{FF2B5EF4-FFF2-40B4-BE49-F238E27FC236}">
                        <a16:creationId xmlns:a16="http://schemas.microsoft.com/office/drawing/2014/main" id="{2579D46C-B6D4-FA43-B2F8-49C6C03286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352"/>
                    <a:ext cx="164" cy="238"/>
                    <a:chOff x="2064" y="2352"/>
                    <a:chExt cx="164" cy="238"/>
                  </a:xfrm>
                </p:grpSpPr>
                <p:sp>
                  <p:nvSpPr>
                    <p:cNvPr id="501" name="AutoShape 497">
                      <a:extLst>
                        <a:ext uri="{FF2B5EF4-FFF2-40B4-BE49-F238E27FC236}">
                          <a16:creationId xmlns:a16="http://schemas.microsoft.com/office/drawing/2014/main" id="{C35E1FB9-FA3A-1140-A485-E0F36EBCB0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52"/>
                      <a:ext cx="165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02" name="Group 498">
                      <a:extLst>
                        <a:ext uri="{FF2B5EF4-FFF2-40B4-BE49-F238E27FC236}">
                          <a16:creationId xmlns:a16="http://schemas.microsoft.com/office/drawing/2014/main" id="{E55420F9-5D76-7D4A-BC84-068EBE9C99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2352"/>
                      <a:ext cx="156" cy="231"/>
                      <a:chOff x="2064" y="2352"/>
                      <a:chExt cx="156" cy="231"/>
                    </a:xfrm>
                  </p:grpSpPr>
                  <p:sp>
                    <p:nvSpPr>
                      <p:cNvPr id="503" name="AutoShape 499">
                        <a:extLst>
                          <a:ext uri="{FF2B5EF4-FFF2-40B4-BE49-F238E27FC236}">
                            <a16:creationId xmlns:a16="http://schemas.microsoft.com/office/drawing/2014/main" id="{DA9C38EC-95D0-E14A-B1EC-CFC72DB329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2352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04" name="Group 500">
                        <a:extLst>
                          <a:ext uri="{FF2B5EF4-FFF2-40B4-BE49-F238E27FC236}">
                            <a16:creationId xmlns:a16="http://schemas.microsoft.com/office/drawing/2014/main" id="{D00CB801-F618-DE48-9A0F-953A47DB18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2352"/>
                        <a:ext cx="150" cy="226"/>
                        <a:chOff x="2064" y="2352"/>
                        <a:chExt cx="150" cy="226"/>
                      </a:xfrm>
                    </p:grpSpPr>
                    <p:sp>
                      <p:nvSpPr>
                        <p:cNvPr id="505" name="AutoShape 501">
                          <a:extLst>
                            <a:ext uri="{FF2B5EF4-FFF2-40B4-BE49-F238E27FC236}">
                              <a16:creationId xmlns:a16="http://schemas.microsoft.com/office/drawing/2014/main" id="{B88AA8F3-6A69-8D40-AC9D-A85AA4ED893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2352"/>
                          <a:ext cx="151" cy="227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06" name="Group 502">
                          <a:extLst>
                            <a:ext uri="{FF2B5EF4-FFF2-40B4-BE49-F238E27FC236}">
                              <a16:creationId xmlns:a16="http://schemas.microsoft.com/office/drawing/2014/main" id="{728BE5BE-1E0E-F34F-B7FB-758EC525A10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2352"/>
                          <a:ext cx="145" cy="221"/>
                          <a:chOff x="2064" y="2352"/>
                          <a:chExt cx="145" cy="221"/>
                        </a:xfrm>
                      </p:grpSpPr>
                      <p:sp>
                        <p:nvSpPr>
                          <p:cNvPr id="507" name="AutoShape 503">
                            <a:extLst>
                              <a:ext uri="{FF2B5EF4-FFF2-40B4-BE49-F238E27FC236}">
                                <a16:creationId xmlns:a16="http://schemas.microsoft.com/office/drawing/2014/main" id="{912FEBC7-B5B7-FC4B-9FAE-411BFAE702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2352"/>
                            <a:ext cx="146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08" name="Group 504">
                            <a:extLst>
                              <a:ext uri="{FF2B5EF4-FFF2-40B4-BE49-F238E27FC236}">
                                <a16:creationId xmlns:a16="http://schemas.microsoft.com/office/drawing/2014/main" id="{9390A158-A821-B144-AA53-CF33EF9A928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2352"/>
                            <a:ext cx="143" cy="217"/>
                            <a:chOff x="2064" y="2352"/>
                            <a:chExt cx="143" cy="217"/>
                          </a:xfrm>
                        </p:grpSpPr>
                        <p:sp>
                          <p:nvSpPr>
                            <p:cNvPr id="509" name="AutoShape 505">
                              <a:extLst>
                                <a:ext uri="{FF2B5EF4-FFF2-40B4-BE49-F238E27FC236}">
                                  <a16:creationId xmlns:a16="http://schemas.microsoft.com/office/drawing/2014/main" id="{1C3AC9AB-8E40-C940-B178-5B723C12A0A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2352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10" name="Group 506">
                              <a:extLst>
                                <a:ext uri="{FF2B5EF4-FFF2-40B4-BE49-F238E27FC236}">
                                  <a16:creationId xmlns:a16="http://schemas.microsoft.com/office/drawing/2014/main" id="{E6C6BBA4-242F-0C41-A898-1955C6BD722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2352"/>
                              <a:ext cx="140" cy="215"/>
                              <a:chOff x="2064" y="2352"/>
                              <a:chExt cx="140" cy="215"/>
                            </a:xfrm>
                          </p:grpSpPr>
                          <p:sp>
                            <p:nvSpPr>
                              <p:cNvPr id="511" name="AutoShape 507">
                                <a:extLst>
                                  <a:ext uri="{FF2B5EF4-FFF2-40B4-BE49-F238E27FC236}">
                                    <a16:creationId xmlns:a16="http://schemas.microsoft.com/office/drawing/2014/main" id="{5B0B80E5-9278-3A43-9A1E-E66F81FCC02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2352"/>
                                <a:ext cx="141" cy="216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12" name="Group 508">
                                <a:extLst>
                                  <a:ext uri="{FF2B5EF4-FFF2-40B4-BE49-F238E27FC236}">
                                    <a16:creationId xmlns:a16="http://schemas.microsoft.com/office/drawing/2014/main" id="{81D42E68-D096-E945-AAE8-F18AFE9EE938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2352"/>
                                <a:ext cx="136" cy="213"/>
                                <a:chOff x="2064" y="2352"/>
                                <a:chExt cx="136" cy="213"/>
                              </a:xfrm>
                            </p:grpSpPr>
                            <p:sp>
                              <p:nvSpPr>
                                <p:cNvPr id="513" name="AutoShape 509">
                                  <a:extLst>
                                    <a:ext uri="{FF2B5EF4-FFF2-40B4-BE49-F238E27FC236}">
                                      <a16:creationId xmlns:a16="http://schemas.microsoft.com/office/drawing/2014/main" id="{2F43BDB2-CAD6-6846-A22A-F936F50488F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4" name="AutoShape 510">
                                  <a:extLst>
                                    <a:ext uri="{FF2B5EF4-FFF2-40B4-BE49-F238E27FC236}">
                                      <a16:creationId xmlns:a16="http://schemas.microsoft.com/office/drawing/2014/main" id="{245F0CAE-A2B7-BB41-BEAE-B617587FF8B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" name="AutoShape 511">
                                  <a:extLst>
                                    <a:ext uri="{FF2B5EF4-FFF2-40B4-BE49-F238E27FC236}">
                                      <a16:creationId xmlns:a16="http://schemas.microsoft.com/office/drawing/2014/main" id="{69ACB14C-DFBA-314A-8A4A-1C06D03F15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" name="AutoShape 512">
                                  <a:extLst>
                                    <a:ext uri="{FF2B5EF4-FFF2-40B4-BE49-F238E27FC236}">
                                      <a16:creationId xmlns:a16="http://schemas.microsoft.com/office/drawing/2014/main" id="{10324453-35F4-1C47-BA9F-EA6032936C0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17" name="Group 513">
            <a:extLst>
              <a:ext uri="{FF2B5EF4-FFF2-40B4-BE49-F238E27FC236}">
                <a16:creationId xmlns:a16="http://schemas.microsoft.com/office/drawing/2014/main" id="{D0FF0AC7-8FE2-0C42-979C-59AE5CC49DD0}"/>
              </a:ext>
            </a:extLst>
          </p:cNvPr>
          <p:cNvGrpSpPr>
            <a:grpSpLocks/>
          </p:cNvGrpSpPr>
          <p:nvPr/>
        </p:nvGrpSpPr>
        <p:grpSpPr bwMode="auto">
          <a:xfrm>
            <a:off x="2610272" y="3669432"/>
            <a:ext cx="468313" cy="436563"/>
            <a:chOff x="2256" y="2352"/>
            <a:chExt cx="295" cy="275"/>
          </a:xfrm>
        </p:grpSpPr>
        <p:sp>
          <p:nvSpPr>
            <p:cNvPr id="518" name="AutoShape 514">
              <a:extLst>
                <a:ext uri="{FF2B5EF4-FFF2-40B4-BE49-F238E27FC236}">
                  <a16:creationId xmlns:a16="http://schemas.microsoft.com/office/drawing/2014/main" id="{0C5FAA2B-0E40-9F40-9B0C-CB48D07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" name="Group 515">
              <a:extLst>
                <a:ext uri="{FF2B5EF4-FFF2-40B4-BE49-F238E27FC236}">
                  <a16:creationId xmlns:a16="http://schemas.microsoft.com/office/drawing/2014/main" id="{BEFE76BC-DD5A-9E4D-956A-72DD172E3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285" cy="264"/>
              <a:chOff x="2256" y="2352"/>
              <a:chExt cx="285" cy="264"/>
            </a:xfrm>
          </p:grpSpPr>
          <p:sp>
            <p:nvSpPr>
              <p:cNvPr id="520" name="AutoShape 516">
                <a:extLst>
                  <a:ext uri="{FF2B5EF4-FFF2-40B4-BE49-F238E27FC236}">
                    <a16:creationId xmlns:a16="http://schemas.microsoft.com/office/drawing/2014/main" id="{A8A6499F-B014-0C45-85B4-56CD11C7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286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1" name="Group 517">
                <a:extLst>
                  <a:ext uri="{FF2B5EF4-FFF2-40B4-BE49-F238E27FC236}">
                    <a16:creationId xmlns:a16="http://schemas.microsoft.com/office/drawing/2014/main" id="{5D7A3445-67BB-7149-8EB1-A1CADA7D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352"/>
                <a:ext cx="277" cy="254"/>
                <a:chOff x="2256" y="2352"/>
                <a:chExt cx="277" cy="254"/>
              </a:xfrm>
            </p:grpSpPr>
            <p:sp>
              <p:nvSpPr>
                <p:cNvPr id="522" name="AutoShape 518">
                  <a:extLst>
                    <a:ext uri="{FF2B5EF4-FFF2-40B4-BE49-F238E27FC236}">
                      <a16:creationId xmlns:a16="http://schemas.microsoft.com/office/drawing/2014/main" id="{9F6FCABE-5B02-C646-A68E-040590D6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352"/>
                  <a:ext cx="278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23" name="Group 519">
                  <a:extLst>
                    <a:ext uri="{FF2B5EF4-FFF2-40B4-BE49-F238E27FC236}">
                      <a16:creationId xmlns:a16="http://schemas.microsoft.com/office/drawing/2014/main" id="{F8CBF6E3-DCDA-074E-8A7A-DA12D5ED87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352"/>
                  <a:ext cx="267" cy="246"/>
                  <a:chOff x="2256" y="2352"/>
                  <a:chExt cx="267" cy="246"/>
                </a:xfrm>
              </p:grpSpPr>
              <p:sp>
                <p:nvSpPr>
                  <p:cNvPr id="524" name="AutoShape 520">
                    <a:extLst>
                      <a:ext uri="{FF2B5EF4-FFF2-40B4-BE49-F238E27FC236}">
                        <a16:creationId xmlns:a16="http://schemas.microsoft.com/office/drawing/2014/main" id="{327B1E23-6CBB-C149-8E97-BC287C8E0E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268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5" name="Group 521">
                    <a:extLst>
                      <a:ext uri="{FF2B5EF4-FFF2-40B4-BE49-F238E27FC236}">
                        <a16:creationId xmlns:a16="http://schemas.microsoft.com/office/drawing/2014/main" id="{6A8DEE53-A507-CB4B-95BE-BAFF32F434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2352"/>
                    <a:ext cx="260" cy="238"/>
                    <a:chOff x="2256" y="2352"/>
                    <a:chExt cx="260" cy="238"/>
                  </a:xfrm>
                </p:grpSpPr>
                <p:sp>
                  <p:nvSpPr>
                    <p:cNvPr id="526" name="AutoShape 522">
                      <a:extLst>
                        <a:ext uri="{FF2B5EF4-FFF2-40B4-BE49-F238E27FC236}">
                          <a16:creationId xmlns:a16="http://schemas.microsoft.com/office/drawing/2014/main" id="{BEB5A9C2-2DD5-8947-A158-3541E4EAB2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352"/>
                      <a:ext cx="261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27" name="Group 523">
                      <a:extLst>
                        <a:ext uri="{FF2B5EF4-FFF2-40B4-BE49-F238E27FC236}">
                          <a16:creationId xmlns:a16="http://schemas.microsoft.com/office/drawing/2014/main" id="{F97E23F0-1528-8341-BBD0-B5B0B9A7F2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6" y="2352"/>
                      <a:ext cx="253" cy="231"/>
                      <a:chOff x="2256" y="2352"/>
                      <a:chExt cx="253" cy="231"/>
                    </a:xfrm>
                  </p:grpSpPr>
                  <p:sp>
                    <p:nvSpPr>
                      <p:cNvPr id="528" name="AutoShape 524">
                        <a:extLst>
                          <a:ext uri="{FF2B5EF4-FFF2-40B4-BE49-F238E27FC236}">
                            <a16:creationId xmlns:a16="http://schemas.microsoft.com/office/drawing/2014/main" id="{6F84CB00-F062-BD4D-9494-E59D6E8483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6" y="2352"/>
                        <a:ext cx="254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29" name="Group 525">
                        <a:extLst>
                          <a:ext uri="{FF2B5EF4-FFF2-40B4-BE49-F238E27FC236}">
                            <a16:creationId xmlns:a16="http://schemas.microsoft.com/office/drawing/2014/main" id="{DC1A9423-3C7B-D447-8ED6-5996BE9DC8F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6" y="2352"/>
                        <a:ext cx="247" cy="226"/>
                        <a:chOff x="2256" y="2352"/>
                        <a:chExt cx="247" cy="226"/>
                      </a:xfrm>
                    </p:grpSpPr>
                    <p:sp>
                      <p:nvSpPr>
                        <p:cNvPr id="530" name="AutoShape 526">
                          <a:extLst>
                            <a:ext uri="{FF2B5EF4-FFF2-40B4-BE49-F238E27FC236}">
                              <a16:creationId xmlns:a16="http://schemas.microsoft.com/office/drawing/2014/main" id="{96109E44-9AC3-C445-98BC-B2A73942DF5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56" y="2352"/>
                          <a:ext cx="248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31" name="Group 527">
                          <a:extLst>
                            <a:ext uri="{FF2B5EF4-FFF2-40B4-BE49-F238E27FC236}">
                              <a16:creationId xmlns:a16="http://schemas.microsoft.com/office/drawing/2014/main" id="{12D71C71-4C0F-D144-8378-C599D3D46AB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56" y="2352"/>
                          <a:ext cx="242" cy="221"/>
                          <a:chOff x="2256" y="2352"/>
                          <a:chExt cx="242" cy="221"/>
                        </a:xfrm>
                      </p:grpSpPr>
                      <p:sp>
                        <p:nvSpPr>
                          <p:cNvPr id="532" name="AutoShape 528">
                            <a:extLst>
                              <a:ext uri="{FF2B5EF4-FFF2-40B4-BE49-F238E27FC236}">
                                <a16:creationId xmlns:a16="http://schemas.microsoft.com/office/drawing/2014/main" id="{6FDFEBC3-E69B-7046-B868-C416B9D6718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56" y="2352"/>
                            <a:ext cx="243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33" name="Group 529">
                            <a:extLst>
                              <a:ext uri="{FF2B5EF4-FFF2-40B4-BE49-F238E27FC236}">
                                <a16:creationId xmlns:a16="http://schemas.microsoft.com/office/drawing/2014/main" id="{01472D67-468D-8647-BD74-50FF208952D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56" y="2352"/>
                            <a:ext cx="238" cy="217"/>
                            <a:chOff x="2256" y="2352"/>
                            <a:chExt cx="238" cy="217"/>
                          </a:xfrm>
                        </p:grpSpPr>
                        <p:sp>
                          <p:nvSpPr>
                            <p:cNvPr id="534" name="AutoShape 530">
                              <a:extLst>
                                <a:ext uri="{FF2B5EF4-FFF2-40B4-BE49-F238E27FC236}">
                                  <a16:creationId xmlns:a16="http://schemas.microsoft.com/office/drawing/2014/main" id="{F6C210B2-E9B8-3240-9A93-00537D3BDC2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56" y="2352"/>
                              <a:ext cx="239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5" name="Group 531">
                              <a:extLst>
                                <a:ext uri="{FF2B5EF4-FFF2-40B4-BE49-F238E27FC236}">
                                  <a16:creationId xmlns:a16="http://schemas.microsoft.com/office/drawing/2014/main" id="{FDDD0B83-2FD2-F840-B0D8-4A3F449B3B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56" y="2352"/>
                              <a:ext cx="235" cy="215"/>
                              <a:chOff x="2256" y="2352"/>
                              <a:chExt cx="235" cy="215"/>
                            </a:xfrm>
                          </p:grpSpPr>
                          <p:sp>
                            <p:nvSpPr>
                              <p:cNvPr id="536" name="AutoShape 532">
                                <a:extLst>
                                  <a:ext uri="{FF2B5EF4-FFF2-40B4-BE49-F238E27FC236}">
                                    <a16:creationId xmlns:a16="http://schemas.microsoft.com/office/drawing/2014/main" id="{DE376E29-F32E-0948-80A4-6EC21FA2F1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56" y="2352"/>
                                <a:ext cx="236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37" name="Group 533">
                                <a:extLst>
                                  <a:ext uri="{FF2B5EF4-FFF2-40B4-BE49-F238E27FC236}">
                                    <a16:creationId xmlns:a16="http://schemas.microsoft.com/office/drawing/2014/main" id="{D0B36FF2-4A5C-5745-BF6A-1A85C00E86F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256" y="2352"/>
                                <a:ext cx="232" cy="213"/>
                                <a:chOff x="2256" y="2352"/>
                                <a:chExt cx="232" cy="213"/>
                              </a:xfrm>
                            </p:grpSpPr>
                            <p:sp>
                              <p:nvSpPr>
                                <p:cNvPr id="538" name="AutoShape 534">
                                  <a:extLst>
                                    <a:ext uri="{FF2B5EF4-FFF2-40B4-BE49-F238E27FC236}">
                                      <a16:creationId xmlns:a16="http://schemas.microsoft.com/office/drawing/2014/main" id="{7ACA0852-34FF-2548-A2BD-D81D057BEB0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39" name="AutoShape 535">
                                  <a:extLst>
                                    <a:ext uri="{FF2B5EF4-FFF2-40B4-BE49-F238E27FC236}">
                                      <a16:creationId xmlns:a16="http://schemas.microsoft.com/office/drawing/2014/main" id="{06465398-BC9C-BB46-A7EF-DCEC5471D16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40" name="AutoShape 536">
                                  <a:extLst>
                                    <a:ext uri="{FF2B5EF4-FFF2-40B4-BE49-F238E27FC236}">
                                      <a16:creationId xmlns:a16="http://schemas.microsoft.com/office/drawing/2014/main" id="{8BC6E92F-698A-C94B-982A-62692653DF2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41" name="AutoShape 537">
                                  <a:extLst>
                                    <a:ext uri="{FF2B5EF4-FFF2-40B4-BE49-F238E27FC236}">
                                      <a16:creationId xmlns:a16="http://schemas.microsoft.com/office/drawing/2014/main" id="{AB5E733C-AE67-9649-AF28-696C07FE595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42" name="Group 538">
            <a:extLst>
              <a:ext uri="{FF2B5EF4-FFF2-40B4-BE49-F238E27FC236}">
                <a16:creationId xmlns:a16="http://schemas.microsoft.com/office/drawing/2014/main" id="{3238BE82-308D-A840-BFE2-D4CDB84528B2}"/>
              </a:ext>
            </a:extLst>
          </p:cNvPr>
          <p:cNvGrpSpPr>
            <a:grpSpLocks/>
          </p:cNvGrpSpPr>
          <p:nvPr/>
        </p:nvGrpSpPr>
        <p:grpSpPr bwMode="auto">
          <a:xfrm>
            <a:off x="3600872" y="3745632"/>
            <a:ext cx="468313" cy="436563"/>
            <a:chOff x="2880" y="2400"/>
            <a:chExt cx="295" cy="275"/>
          </a:xfrm>
        </p:grpSpPr>
        <p:sp>
          <p:nvSpPr>
            <p:cNvPr id="543" name="AutoShape 539">
              <a:extLst>
                <a:ext uri="{FF2B5EF4-FFF2-40B4-BE49-F238E27FC236}">
                  <a16:creationId xmlns:a16="http://schemas.microsoft.com/office/drawing/2014/main" id="{A78D8CE6-A17B-8040-BCD6-56D03D62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4" name="Group 540">
              <a:extLst>
                <a:ext uri="{FF2B5EF4-FFF2-40B4-BE49-F238E27FC236}">
                  <a16:creationId xmlns:a16="http://schemas.microsoft.com/office/drawing/2014/main" id="{FC19B80E-803B-A345-B392-9AB68196F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400"/>
              <a:ext cx="284" cy="265"/>
              <a:chOff x="2880" y="2400"/>
              <a:chExt cx="284" cy="265"/>
            </a:xfrm>
          </p:grpSpPr>
          <p:sp>
            <p:nvSpPr>
              <p:cNvPr id="545" name="AutoShape 541">
                <a:extLst>
                  <a:ext uri="{FF2B5EF4-FFF2-40B4-BE49-F238E27FC236}">
                    <a16:creationId xmlns:a16="http://schemas.microsoft.com/office/drawing/2014/main" id="{5AF93CFE-7A9C-CD43-8382-1EFD096EE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85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6" name="Group 542">
                <a:extLst>
                  <a:ext uri="{FF2B5EF4-FFF2-40B4-BE49-F238E27FC236}">
                    <a16:creationId xmlns:a16="http://schemas.microsoft.com/office/drawing/2014/main" id="{F22E2CDE-EF13-8140-AC4A-93C32A84A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400"/>
                <a:ext cx="277" cy="255"/>
                <a:chOff x="2880" y="2400"/>
                <a:chExt cx="277" cy="255"/>
              </a:xfrm>
            </p:grpSpPr>
            <p:sp>
              <p:nvSpPr>
                <p:cNvPr id="547" name="AutoShape 543">
                  <a:extLst>
                    <a:ext uri="{FF2B5EF4-FFF2-40B4-BE49-F238E27FC236}">
                      <a16:creationId xmlns:a16="http://schemas.microsoft.com/office/drawing/2014/main" id="{6D0908FD-6381-5340-B18C-0801F1127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400"/>
                  <a:ext cx="278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48" name="Group 544">
                  <a:extLst>
                    <a:ext uri="{FF2B5EF4-FFF2-40B4-BE49-F238E27FC236}">
                      <a16:creationId xmlns:a16="http://schemas.microsoft.com/office/drawing/2014/main" id="{4FF93F91-901B-C84F-B763-316F2E773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400"/>
                  <a:ext cx="268" cy="247"/>
                  <a:chOff x="2880" y="2400"/>
                  <a:chExt cx="268" cy="247"/>
                </a:xfrm>
              </p:grpSpPr>
              <p:sp>
                <p:nvSpPr>
                  <p:cNvPr id="549" name="AutoShape 545">
                    <a:extLst>
                      <a:ext uri="{FF2B5EF4-FFF2-40B4-BE49-F238E27FC236}">
                        <a16:creationId xmlns:a16="http://schemas.microsoft.com/office/drawing/2014/main" id="{B81B92E6-4ED9-A04F-99F9-0B8EC37C2F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400"/>
                    <a:ext cx="269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0" name="Group 546">
                    <a:extLst>
                      <a:ext uri="{FF2B5EF4-FFF2-40B4-BE49-F238E27FC236}">
                        <a16:creationId xmlns:a16="http://schemas.microsoft.com/office/drawing/2014/main" id="{60E7C217-546C-8B4F-9D5B-DF35E6815A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400"/>
                    <a:ext cx="260" cy="239"/>
                    <a:chOff x="2880" y="2400"/>
                    <a:chExt cx="260" cy="239"/>
                  </a:xfrm>
                </p:grpSpPr>
                <p:sp>
                  <p:nvSpPr>
                    <p:cNvPr id="551" name="AutoShape 547">
                      <a:extLst>
                        <a:ext uri="{FF2B5EF4-FFF2-40B4-BE49-F238E27FC236}">
                          <a16:creationId xmlns:a16="http://schemas.microsoft.com/office/drawing/2014/main" id="{2F972EC2-F39F-E546-8C0D-3B56C0917C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400"/>
                      <a:ext cx="261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2" name="Group 548">
                      <a:extLst>
                        <a:ext uri="{FF2B5EF4-FFF2-40B4-BE49-F238E27FC236}">
                          <a16:creationId xmlns:a16="http://schemas.microsoft.com/office/drawing/2014/main" id="{8A076DB5-04C9-B443-8D2A-1ACC9D58AB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400"/>
                      <a:ext cx="255" cy="233"/>
                      <a:chOff x="2880" y="2400"/>
                      <a:chExt cx="255" cy="233"/>
                    </a:xfrm>
                  </p:grpSpPr>
                  <p:sp>
                    <p:nvSpPr>
                      <p:cNvPr id="553" name="AutoShape 549">
                        <a:extLst>
                          <a:ext uri="{FF2B5EF4-FFF2-40B4-BE49-F238E27FC236}">
                            <a16:creationId xmlns:a16="http://schemas.microsoft.com/office/drawing/2014/main" id="{4198BD28-67B5-AE43-ABB6-5EE868BF8A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400"/>
                        <a:ext cx="256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54" name="Group 550">
                        <a:extLst>
                          <a:ext uri="{FF2B5EF4-FFF2-40B4-BE49-F238E27FC236}">
                            <a16:creationId xmlns:a16="http://schemas.microsoft.com/office/drawing/2014/main" id="{D7AC6D81-E58F-9B45-AE19-15881E360B9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400"/>
                        <a:ext cx="248" cy="227"/>
                        <a:chOff x="2880" y="2400"/>
                        <a:chExt cx="248" cy="227"/>
                      </a:xfrm>
                    </p:grpSpPr>
                    <p:sp>
                      <p:nvSpPr>
                        <p:cNvPr id="555" name="AutoShape 551">
                          <a:extLst>
                            <a:ext uri="{FF2B5EF4-FFF2-40B4-BE49-F238E27FC236}">
                              <a16:creationId xmlns:a16="http://schemas.microsoft.com/office/drawing/2014/main" id="{67ACCE48-1348-BA4B-AE61-B60C9DC013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400"/>
                          <a:ext cx="249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56" name="Group 552">
                          <a:extLst>
                            <a:ext uri="{FF2B5EF4-FFF2-40B4-BE49-F238E27FC236}">
                              <a16:creationId xmlns:a16="http://schemas.microsoft.com/office/drawing/2014/main" id="{DD252BF3-20C7-854E-B361-5AB8E266EB0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400"/>
                          <a:ext cx="243" cy="222"/>
                          <a:chOff x="2880" y="2400"/>
                          <a:chExt cx="243" cy="222"/>
                        </a:xfrm>
                      </p:grpSpPr>
                      <p:sp>
                        <p:nvSpPr>
                          <p:cNvPr id="557" name="AutoShape 553">
                            <a:extLst>
                              <a:ext uri="{FF2B5EF4-FFF2-40B4-BE49-F238E27FC236}">
                                <a16:creationId xmlns:a16="http://schemas.microsoft.com/office/drawing/2014/main" id="{0076823C-0B79-A44E-B19A-AB51E69A19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400"/>
                            <a:ext cx="244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58" name="Group 554">
                            <a:extLst>
                              <a:ext uri="{FF2B5EF4-FFF2-40B4-BE49-F238E27FC236}">
                                <a16:creationId xmlns:a16="http://schemas.microsoft.com/office/drawing/2014/main" id="{58030CEC-5A73-BD46-822A-383ADF1F476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400"/>
                            <a:ext cx="237" cy="218"/>
                            <a:chOff x="2880" y="2400"/>
                            <a:chExt cx="237" cy="218"/>
                          </a:xfrm>
                        </p:grpSpPr>
                        <p:sp>
                          <p:nvSpPr>
                            <p:cNvPr id="559" name="AutoShape 555">
                              <a:extLst>
                                <a:ext uri="{FF2B5EF4-FFF2-40B4-BE49-F238E27FC236}">
                                  <a16:creationId xmlns:a16="http://schemas.microsoft.com/office/drawing/2014/main" id="{FDA6A5E9-D101-C84D-B436-55E713D838A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400"/>
                              <a:ext cx="23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60" name="Group 556">
                              <a:extLst>
                                <a:ext uri="{FF2B5EF4-FFF2-40B4-BE49-F238E27FC236}">
                                  <a16:creationId xmlns:a16="http://schemas.microsoft.com/office/drawing/2014/main" id="{DEBFBBF9-CFB5-C046-BC5D-688E5AFFFC2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400"/>
                              <a:ext cx="234" cy="216"/>
                              <a:chOff x="2880" y="2400"/>
                              <a:chExt cx="234" cy="216"/>
                            </a:xfrm>
                          </p:grpSpPr>
                          <p:sp>
                            <p:nvSpPr>
                              <p:cNvPr id="561" name="AutoShape 557">
                                <a:extLst>
                                  <a:ext uri="{FF2B5EF4-FFF2-40B4-BE49-F238E27FC236}">
                                    <a16:creationId xmlns:a16="http://schemas.microsoft.com/office/drawing/2014/main" id="{7E757959-AB58-C840-8082-134D0F08122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400"/>
                                <a:ext cx="235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62" name="Group 558">
                                <a:extLst>
                                  <a:ext uri="{FF2B5EF4-FFF2-40B4-BE49-F238E27FC236}">
                                    <a16:creationId xmlns:a16="http://schemas.microsoft.com/office/drawing/2014/main" id="{BBD4D164-4D4E-1148-9CBD-C3A9977AD5A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400"/>
                                <a:ext cx="231" cy="214"/>
                                <a:chOff x="2880" y="2400"/>
                                <a:chExt cx="231" cy="214"/>
                              </a:xfrm>
                            </p:grpSpPr>
                            <p:sp>
                              <p:nvSpPr>
                                <p:cNvPr id="563" name="AutoShape 559">
                                  <a:extLst>
                                    <a:ext uri="{FF2B5EF4-FFF2-40B4-BE49-F238E27FC236}">
                                      <a16:creationId xmlns:a16="http://schemas.microsoft.com/office/drawing/2014/main" id="{E8805BE6-B319-C149-B370-4446A2C83F8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4" name="AutoShape 560">
                                  <a:extLst>
                                    <a:ext uri="{FF2B5EF4-FFF2-40B4-BE49-F238E27FC236}">
                                      <a16:creationId xmlns:a16="http://schemas.microsoft.com/office/drawing/2014/main" id="{504A8F85-F555-5E4F-8B2E-7DFB7C6B955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5" name="AutoShape 561">
                                  <a:extLst>
                                    <a:ext uri="{FF2B5EF4-FFF2-40B4-BE49-F238E27FC236}">
                                      <a16:creationId xmlns:a16="http://schemas.microsoft.com/office/drawing/2014/main" id="{968D9077-36AA-8D4E-BE4A-857922F7ABA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6" name="AutoShape 562">
                                  <a:extLst>
                                    <a:ext uri="{FF2B5EF4-FFF2-40B4-BE49-F238E27FC236}">
                                      <a16:creationId xmlns:a16="http://schemas.microsoft.com/office/drawing/2014/main" id="{3FEC23AC-0392-C844-A205-D56D82D73B2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aphicFrame>
        <p:nvGraphicFramePr>
          <p:cNvPr id="567" name="Table 566">
            <a:extLst>
              <a:ext uri="{FF2B5EF4-FFF2-40B4-BE49-F238E27FC236}">
                <a16:creationId xmlns:a16="http://schemas.microsoft.com/office/drawing/2014/main" id="{97FD2881-D546-7B41-AEEC-2BE12EDE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94080"/>
              </p:ext>
            </p:extLst>
          </p:nvPr>
        </p:nvGraphicFramePr>
        <p:xfrm>
          <a:off x="1026208" y="4906222"/>
          <a:ext cx="600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8" name="Right Brace 567">
            <a:extLst>
              <a:ext uri="{FF2B5EF4-FFF2-40B4-BE49-F238E27FC236}">
                <a16:creationId xmlns:a16="http://schemas.microsoft.com/office/drawing/2014/main" id="{8CE96B87-D374-3649-BFAE-3B645D8D4D73}"/>
              </a:ext>
            </a:extLst>
          </p:cNvPr>
          <p:cNvSpPr/>
          <p:nvPr/>
        </p:nvSpPr>
        <p:spPr>
          <a:xfrm>
            <a:off x="5070898" y="1779513"/>
            <a:ext cx="869254" cy="2945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2D201836-5744-C747-85D7-A63ECBADB2CC}"/>
              </a:ext>
            </a:extLst>
          </p:cNvPr>
          <p:cNvSpPr/>
          <p:nvPr/>
        </p:nvSpPr>
        <p:spPr>
          <a:xfrm>
            <a:off x="5999585" y="1779513"/>
            <a:ext cx="2892895" cy="2945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child of A[</a:t>
            </a:r>
            <a:r>
              <a:rPr lang="en-GB" dirty="0" err="1"/>
              <a:t>i</a:t>
            </a:r>
            <a:r>
              <a:rPr lang="en-GB" dirty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child of A[</a:t>
            </a:r>
            <a:r>
              <a:rPr lang="en-GB" dirty="0" err="1"/>
              <a:t>i</a:t>
            </a:r>
            <a:r>
              <a:rPr lang="en-GB" dirty="0"/>
              <a:t>] is at position A[2i + 1]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6699"/>
              </a:buClr>
              <a:buSzPct val="37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A </a:t>
            </a:r>
            <a:r>
              <a:rPr lang="en-GB" b="1" dirty="0">
                <a:solidFill>
                  <a:srgbClr val="990000"/>
                </a:solidFill>
              </a:rPr>
              <a:t>Binary tree</a:t>
            </a:r>
            <a:r>
              <a:rPr lang="en-GB" dirty="0"/>
              <a:t> is a linked data structure.  Each node contains data (including a key and satellite data), and pointers left, right and p.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Left</a:t>
            </a:r>
            <a:r>
              <a:rPr lang="en-GB" b="1" i="1" dirty="0"/>
              <a:t> points to the left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Right</a:t>
            </a:r>
            <a:r>
              <a:rPr lang="en-GB" b="1" i="1" dirty="0"/>
              <a:t> points to the right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p</a:t>
            </a:r>
            <a:r>
              <a:rPr lang="en-GB" b="1" i="1" dirty="0"/>
              <a:t> points to the parent of the node. 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If a child is missing, the pointer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If a parent is missing,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The </a:t>
            </a:r>
            <a:r>
              <a:rPr lang="en-GB" b="1" dirty="0">
                <a:solidFill>
                  <a:srgbClr val="990000"/>
                </a:solidFill>
              </a:rPr>
              <a:t>root</a:t>
            </a:r>
            <a:r>
              <a:rPr lang="en-GB" dirty="0"/>
              <a:t> of the tree is the  only node for which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Nodes for which both left and right are NIL are </a:t>
            </a:r>
            <a:r>
              <a:rPr lang="en-GB" b="1" dirty="0">
                <a:solidFill>
                  <a:srgbClr val="990000"/>
                </a:solidFill>
              </a:rPr>
              <a:t>leaves.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Trees: Linked List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Trees: Linked List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F3C681-33B0-144F-9C8B-6188E4F8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5810264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2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A binary tree is defined recursively: it consists of a root, a left subtree and a right subtree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To </a:t>
            </a:r>
            <a:r>
              <a:rPr lang="en-GB" sz="2800" dirty="0">
                <a:solidFill>
                  <a:srgbClr val="008000"/>
                </a:solidFill>
                <a:ea typeface="HG Mincho Light J;MS Gothic;HG " charset="0"/>
                <a:cs typeface="HG Mincho Light J;MS Gothic;HG " charset="0"/>
              </a:rPr>
              <a:t>traverse (or walk)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the binary tree is to visit each node in the binary tree exactly once.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Tree traversals are naturally recursive.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Since a binary tree has three parts, there are six possible ways to traverse the binary tree: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root, left, right 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(root, right, left)	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root, right: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    (right, root, left)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right, root: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(right, left, root)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 Traversals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Binary Tree Traversals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F19C1560-AD2B-1843-BEF1-2DB1AF6EE8E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31950"/>
            <a:ext cx="2085975" cy="1168400"/>
            <a:chOff x="2352" y="1028"/>
            <a:chExt cx="1314" cy="736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4014929F-C1DF-3F4B-B142-82ACE250C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28"/>
              <a:ext cx="1315" cy="737"/>
            </a:xfrm>
            <a:prstGeom prst="roundRect">
              <a:avLst>
                <a:gd name="adj" fmla="val 13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B920D94-4B21-BC40-8CBE-1ADC3F97A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028"/>
              <a:ext cx="1304" cy="726"/>
              <a:chOff x="2352" y="1028"/>
              <a:chExt cx="1304" cy="726"/>
            </a:xfrm>
          </p:grpSpPr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C53B5A56-ECD1-B345-B87E-2AFB65E2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028"/>
                <a:ext cx="1305" cy="727"/>
              </a:xfrm>
              <a:prstGeom prst="roundRect">
                <a:avLst>
                  <a:gd name="adj" fmla="val 13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BAACD916-C0FF-CC4E-BAFE-A90B3BFA8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028"/>
                <a:ext cx="1295" cy="717"/>
                <a:chOff x="2352" y="1028"/>
                <a:chExt cx="1295" cy="717"/>
              </a:xfrm>
            </p:grpSpPr>
            <p:sp>
              <p:nvSpPr>
                <p:cNvPr id="11" name="AutoShape 8">
                  <a:extLst>
                    <a:ext uri="{FF2B5EF4-FFF2-40B4-BE49-F238E27FC236}">
                      <a16:creationId xmlns:a16="http://schemas.microsoft.com/office/drawing/2014/main" id="{865143B8-8FE0-5346-82D5-03B0372CD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028"/>
                  <a:ext cx="1296" cy="718"/>
                </a:xfrm>
                <a:prstGeom prst="roundRect">
                  <a:avLst>
                    <a:gd name="adj" fmla="val 13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9">
                  <a:extLst>
                    <a:ext uri="{FF2B5EF4-FFF2-40B4-BE49-F238E27FC236}">
                      <a16:creationId xmlns:a16="http://schemas.microsoft.com/office/drawing/2014/main" id="{3EE70F6C-B923-C449-BD14-6D02F152DC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2" y="1028"/>
                  <a:ext cx="1287" cy="709"/>
                  <a:chOff x="2352" y="1028"/>
                  <a:chExt cx="1287" cy="709"/>
                </a:xfrm>
              </p:grpSpPr>
              <p:sp>
                <p:nvSpPr>
                  <p:cNvPr id="13" name="AutoShape 10">
                    <a:extLst>
                      <a:ext uri="{FF2B5EF4-FFF2-40B4-BE49-F238E27FC236}">
                        <a16:creationId xmlns:a16="http://schemas.microsoft.com/office/drawing/2014/main" id="{0371CFE9-320A-CF40-BEA6-37324D63E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028"/>
                    <a:ext cx="1288" cy="710"/>
                  </a:xfrm>
                  <a:prstGeom prst="roundRect">
                    <a:avLst>
                      <a:gd name="adj" fmla="val 13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4" name="Group 11">
                    <a:extLst>
                      <a:ext uri="{FF2B5EF4-FFF2-40B4-BE49-F238E27FC236}">
                        <a16:creationId xmlns:a16="http://schemas.microsoft.com/office/drawing/2014/main" id="{EA3DEC8D-3E91-CA4E-93CC-2803DE68E1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1028"/>
                    <a:ext cx="1280" cy="702"/>
                    <a:chOff x="2352" y="1028"/>
                    <a:chExt cx="1280" cy="702"/>
                  </a:xfrm>
                </p:grpSpPr>
                <p:sp>
                  <p:nvSpPr>
                    <p:cNvPr id="15" name="AutoShape 12">
                      <a:extLst>
                        <a:ext uri="{FF2B5EF4-FFF2-40B4-BE49-F238E27FC236}">
                          <a16:creationId xmlns:a16="http://schemas.microsoft.com/office/drawing/2014/main" id="{922F8E23-AE0C-114E-AD24-B455DA9B4A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028"/>
                      <a:ext cx="1281" cy="703"/>
                    </a:xfrm>
                    <a:prstGeom prst="roundRect">
                      <a:avLst>
                        <a:gd name="adj" fmla="val 13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13">
                      <a:extLst>
                        <a:ext uri="{FF2B5EF4-FFF2-40B4-BE49-F238E27FC236}">
                          <a16:creationId xmlns:a16="http://schemas.microsoft.com/office/drawing/2014/main" id="{E17A885D-4F50-6941-8018-42A93CA49B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1028"/>
                      <a:ext cx="1274" cy="697"/>
                      <a:chOff x="2352" y="1028"/>
                      <a:chExt cx="1274" cy="697"/>
                    </a:xfrm>
                  </p:grpSpPr>
                  <p:sp>
                    <p:nvSpPr>
                      <p:cNvPr id="17" name="AutoShape 14">
                        <a:extLst>
                          <a:ext uri="{FF2B5EF4-FFF2-40B4-BE49-F238E27FC236}">
                            <a16:creationId xmlns:a16="http://schemas.microsoft.com/office/drawing/2014/main" id="{9B0FD0DB-8E96-914F-A9A5-9788B81EFA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1028"/>
                        <a:ext cx="1275" cy="698"/>
                      </a:xfrm>
                      <a:prstGeom prst="roundRect">
                        <a:avLst>
                          <a:gd name="adj" fmla="val 1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" name="Group 15">
                        <a:extLst>
                          <a:ext uri="{FF2B5EF4-FFF2-40B4-BE49-F238E27FC236}">
                            <a16:creationId xmlns:a16="http://schemas.microsoft.com/office/drawing/2014/main" id="{5328664C-E965-F14A-86F5-77B38ED2457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1028"/>
                        <a:ext cx="1269" cy="692"/>
                        <a:chOff x="2352" y="1028"/>
                        <a:chExt cx="1269" cy="692"/>
                      </a:xfrm>
                    </p:grpSpPr>
                    <p:sp>
                      <p:nvSpPr>
                        <p:cNvPr id="19" name="AutoShape 16">
                          <a:extLst>
                            <a:ext uri="{FF2B5EF4-FFF2-40B4-BE49-F238E27FC236}">
                              <a16:creationId xmlns:a16="http://schemas.microsoft.com/office/drawing/2014/main" id="{56715175-A9BE-8D47-B845-D4B5621AC10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1028"/>
                          <a:ext cx="1270" cy="693"/>
                        </a:xfrm>
                        <a:prstGeom prst="roundRect">
                          <a:avLst>
                            <a:gd name="adj" fmla="val 14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17">
                          <a:extLst>
                            <a:ext uri="{FF2B5EF4-FFF2-40B4-BE49-F238E27FC236}">
                              <a16:creationId xmlns:a16="http://schemas.microsoft.com/office/drawing/2014/main" id="{19782D3A-B901-8D4F-99B5-5815B11D910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028"/>
                          <a:ext cx="1265" cy="688"/>
                          <a:chOff x="2352" y="1028"/>
                          <a:chExt cx="1265" cy="688"/>
                        </a:xfrm>
                      </p:grpSpPr>
                      <p:sp>
                        <p:nvSpPr>
                          <p:cNvPr id="21" name="AutoShape 18">
                            <a:extLst>
                              <a:ext uri="{FF2B5EF4-FFF2-40B4-BE49-F238E27FC236}">
                                <a16:creationId xmlns:a16="http://schemas.microsoft.com/office/drawing/2014/main" id="{ACE2E37B-78DC-3446-8193-35D8AA87F2B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1028"/>
                            <a:ext cx="1266" cy="689"/>
                          </a:xfrm>
                          <a:prstGeom prst="roundRect">
                            <a:avLst>
                              <a:gd name="adj" fmla="val 1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2" name="Group 19">
                            <a:extLst>
                              <a:ext uri="{FF2B5EF4-FFF2-40B4-BE49-F238E27FC236}">
                                <a16:creationId xmlns:a16="http://schemas.microsoft.com/office/drawing/2014/main" id="{79969998-DF36-324B-AC49-8E4E2ABFB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028"/>
                            <a:ext cx="1261" cy="684"/>
                            <a:chOff x="2352" y="1028"/>
                            <a:chExt cx="1261" cy="684"/>
                          </a:xfrm>
                        </p:grpSpPr>
                        <p:sp>
                          <p:nvSpPr>
                            <p:cNvPr id="23" name="AutoShape 20">
                              <a:extLst>
                                <a:ext uri="{FF2B5EF4-FFF2-40B4-BE49-F238E27FC236}">
                                  <a16:creationId xmlns:a16="http://schemas.microsoft.com/office/drawing/2014/main" id="{3607A823-C31C-1643-AAF7-C23624432BE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1028"/>
                              <a:ext cx="1262" cy="685"/>
                            </a:xfrm>
                            <a:prstGeom prst="roundRect">
                              <a:avLst>
                                <a:gd name="adj" fmla="val 14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4" name="Group 21">
                              <a:extLst>
                                <a:ext uri="{FF2B5EF4-FFF2-40B4-BE49-F238E27FC236}">
                                  <a16:creationId xmlns:a16="http://schemas.microsoft.com/office/drawing/2014/main" id="{19E80574-5475-C745-B748-66B7AB1E0CC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1028"/>
                              <a:ext cx="1259" cy="682"/>
                              <a:chOff x="2352" y="1028"/>
                              <a:chExt cx="1259" cy="682"/>
                            </a:xfrm>
                          </p:grpSpPr>
                          <p:sp>
                            <p:nvSpPr>
                              <p:cNvPr id="25" name="AutoShape 22">
                                <a:extLst>
                                  <a:ext uri="{FF2B5EF4-FFF2-40B4-BE49-F238E27FC236}">
                                    <a16:creationId xmlns:a16="http://schemas.microsoft.com/office/drawing/2014/main" id="{D721E1ED-13C2-7247-B1B1-97E7780C7EE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1028"/>
                                <a:ext cx="1260" cy="683"/>
                              </a:xfrm>
                              <a:prstGeom prst="roundRect">
                                <a:avLst>
                                  <a:gd name="adj" fmla="val 14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6" name="Group 23">
                                <a:extLst>
                                  <a:ext uri="{FF2B5EF4-FFF2-40B4-BE49-F238E27FC236}">
                                    <a16:creationId xmlns:a16="http://schemas.microsoft.com/office/drawing/2014/main" id="{D576AD83-7949-BC4F-A5FB-CE37AA57C94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1028"/>
                                <a:ext cx="1257" cy="681"/>
                                <a:chOff x="2352" y="1028"/>
                                <a:chExt cx="1257" cy="681"/>
                              </a:xfrm>
                            </p:grpSpPr>
                            <p:sp>
                              <p:nvSpPr>
                                <p:cNvPr id="27" name="AutoShape 24">
                                  <a:extLst>
                                    <a:ext uri="{FF2B5EF4-FFF2-40B4-BE49-F238E27FC236}">
                                      <a16:creationId xmlns:a16="http://schemas.microsoft.com/office/drawing/2014/main" id="{2BB92E37-CC4A-644B-8A9A-04F492505DC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" name="AutoShape 25">
                                  <a:extLst>
                                    <a:ext uri="{FF2B5EF4-FFF2-40B4-BE49-F238E27FC236}">
                                      <a16:creationId xmlns:a16="http://schemas.microsoft.com/office/drawing/2014/main" id="{03CD4A5B-4EF7-A748-8F19-6D7A774D4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" name="AutoShape 26">
                                  <a:extLst>
                                    <a:ext uri="{FF2B5EF4-FFF2-40B4-BE49-F238E27FC236}">
                                      <a16:creationId xmlns:a16="http://schemas.microsoft.com/office/drawing/2014/main" id="{B33150F0-895B-3445-B0E4-CF25FB0750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7" cy="681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preorder: 1 2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inorder: 2 1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postorder: 2 3 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0" name="Oval 27">
            <a:extLst>
              <a:ext uri="{FF2B5EF4-FFF2-40B4-BE49-F238E27FC236}">
                <a16:creationId xmlns:a16="http://schemas.microsoft.com/office/drawing/2014/main" id="{412B1346-1415-C445-90C8-F2AE24BE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10D1949F-3E4D-6D4A-A2DD-821D6DCA6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4363" y="2133600"/>
            <a:ext cx="346075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29">
            <a:extLst>
              <a:ext uri="{FF2B5EF4-FFF2-40B4-BE49-F238E27FC236}">
                <a16:creationId xmlns:a16="http://schemas.microsoft.com/office/drawing/2014/main" id="{C4A3342D-3960-9A46-AF37-56DB0C5C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AF9FF2BD-15F3-E748-B9E3-5B5C02A5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304800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44F3655A-0D47-6F43-A43F-FB55C7AF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824330DB-B66A-5944-A213-9BFB103C47D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52600"/>
            <a:ext cx="292100" cy="377825"/>
            <a:chOff x="1536" y="1104"/>
            <a:chExt cx="184" cy="238"/>
          </a:xfrm>
        </p:grpSpPr>
        <p:sp>
          <p:nvSpPr>
            <p:cNvPr id="36" name="AutoShape 33">
              <a:extLst>
                <a:ext uri="{FF2B5EF4-FFF2-40B4-BE49-F238E27FC236}">
                  <a16:creationId xmlns:a16="http://schemas.microsoft.com/office/drawing/2014/main" id="{0F5CEDFC-41A5-384D-995C-F5F08246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104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B5B5450A-28B2-5B49-98F5-2082B83F7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104"/>
              <a:ext cx="174" cy="228"/>
              <a:chOff x="1536" y="1104"/>
              <a:chExt cx="174" cy="228"/>
            </a:xfrm>
          </p:grpSpPr>
          <p:sp>
            <p:nvSpPr>
              <p:cNvPr id="38" name="AutoShape 35">
                <a:extLst>
                  <a:ext uri="{FF2B5EF4-FFF2-40B4-BE49-F238E27FC236}">
                    <a16:creationId xmlns:a16="http://schemas.microsoft.com/office/drawing/2014/main" id="{89B69B33-716D-DB41-999E-6809E31E2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" name="Group 36">
                <a:extLst>
                  <a:ext uri="{FF2B5EF4-FFF2-40B4-BE49-F238E27FC236}">
                    <a16:creationId xmlns:a16="http://schemas.microsoft.com/office/drawing/2014/main" id="{6ACBAE6C-C066-B442-9EA6-AAE50052D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104"/>
                <a:ext cx="166" cy="219"/>
                <a:chOff x="1536" y="1104"/>
                <a:chExt cx="166" cy="219"/>
              </a:xfrm>
            </p:grpSpPr>
            <p:sp>
              <p:nvSpPr>
                <p:cNvPr id="40" name="AutoShape 37">
                  <a:extLst>
                    <a:ext uri="{FF2B5EF4-FFF2-40B4-BE49-F238E27FC236}">
                      <a16:creationId xmlns:a16="http://schemas.microsoft.com/office/drawing/2014/main" id="{6A162378-76E0-E648-9E36-D69D8F426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104"/>
                  <a:ext cx="167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" name="Group 38">
                  <a:extLst>
                    <a:ext uri="{FF2B5EF4-FFF2-40B4-BE49-F238E27FC236}">
                      <a16:creationId xmlns:a16="http://schemas.microsoft.com/office/drawing/2014/main" id="{D85477A5-99C8-1C48-9D04-A8E927CA4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104"/>
                  <a:ext cx="159" cy="211"/>
                  <a:chOff x="1536" y="1104"/>
                  <a:chExt cx="159" cy="211"/>
                </a:xfrm>
              </p:grpSpPr>
              <p:sp>
                <p:nvSpPr>
                  <p:cNvPr id="42" name="AutoShape 39">
                    <a:extLst>
                      <a:ext uri="{FF2B5EF4-FFF2-40B4-BE49-F238E27FC236}">
                        <a16:creationId xmlns:a16="http://schemas.microsoft.com/office/drawing/2014/main" id="{6E07CCD9-8099-3049-836F-129A974C1B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04"/>
                    <a:ext cx="160" cy="212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40">
                    <a:extLst>
                      <a:ext uri="{FF2B5EF4-FFF2-40B4-BE49-F238E27FC236}">
                        <a16:creationId xmlns:a16="http://schemas.microsoft.com/office/drawing/2014/main" id="{8972B171-1098-DC42-8160-A5F3E74679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1104"/>
                    <a:ext cx="154" cy="204"/>
                    <a:chOff x="1536" y="1104"/>
                    <a:chExt cx="154" cy="204"/>
                  </a:xfrm>
                </p:grpSpPr>
                <p:sp>
                  <p:nvSpPr>
                    <p:cNvPr id="44" name="AutoShape 41">
                      <a:extLst>
                        <a:ext uri="{FF2B5EF4-FFF2-40B4-BE49-F238E27FC236}">
                          <a16:creationId xmlns:a16="http://schemas.microsoft.com/office/drawing/2014/main" id="{B2B254C1-7DF8-3941-9F78-060FD8414C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104"/>
                      <a:ext cx="155" cy="205"/>
                    </a:xfrm>
                    <a:prstGeom prst="roundRect">
                      <a:avLst>
                        <a:gd name="adj" fmla="val 64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" name="Group 42">
                      <a:extLst>
                        <a:ext uri="{FF2B5EF4-FFF2-40B4-BE49-F238E27FC236}">
                          <a16:creationId xmlns:a16="http://schemas.microsoft.com/office/drawing/2014/main" id="{450A9CBF-9A92-EC40-A118-127C0A4CBA8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1104"/>
                      <a:ext cx="148" cy="200"/>
                      <a:chOff x="1536" y="1104"/>
                      <a:chExt cx="148" cy="200"/>
                    </a:xfrm>
                  </p:grpSpPr>
                  <p:sp>
                    <p:nvSpPr>
                      <p:cNvPr id="46" name="AutoShape 43">
                        <a:extLst>
                          <a:ext uri="{FF2B5EF4-FFF2-40B4-BE49-F238E27FC236}">
                            <a16:creationId xmlns:a16="http://schemas.microsoft.com/office/drawing/2014/main" id="{F7F2C9A9-86B6-6742-AE4A-00D486C33C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104"/>
                        <a:ext cx="149" cy="201"/>
                      </a:xfrm>
                      <a:prstGeom prst="roundRect">
                        <a:avLst>
                          <a:gd name="adj" fmla="val 67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" name="Group 44">
                        <a:extLst>
                          <a:ext uri="{FF2B5EF4-FFF2-40B4-BE49-F238E27FC236}">
                            <a16:creationId xmlns:a16="http://schemas.microsoft.com/office/drawing/2014/main" id="{C07C59F9-784B-A342-BC44-B949B8B3847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1104"/>
                        <a:ext cx="143" cy="196"/>
                        <a:chOff x="1536" y="1104"/>
                        <a:chExt cx="143" cy="196"/>
                      </a:xfrm>
                    </p:grpSpPr>
                    <p:sp>
                      <p:nvSpPr>
                        <p:cNvPr id="48" name="AutoShape 45">
                          <a:extLst>
                            <a:ext uri="{FF2B5EF4-FFF2-40B4-BE49-F238E27FC236}">
                              <a16:creationId xmlns:a16="http://schemas.microsoft.com/office/drawing/2014/main" id="{271ACDF4-D696-7848-8397-6FBF1E30E86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1104"/>
                          <a:ext cx="144" cy="197"/>
                        </a:xfrm>
                        <a:prstGeom prst="roundRect">
                          <a:avLst>
                            <a:gd name="adj" fmla="val 69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9" name="Group 46">
                          <a:extLst>
                            <a:ext uri="{FF2B5EF4-FFF2-40B4-BE49-F238E27FC236}">
                              <a16:creationId xmlns:a16="http://schemas.microsoft.com/office/drawing/2014/main" id="{030C23EB-1A6E-3641-88FD-C7C1F69DC9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1104"/>
                          <a:ext cx="139" cy="192"/>
                          <a:chOff x="1536" y="1104"/>
                          <a:chExt cx="139" cy="192"/>
                        </a:xfrm>
                      </p:grpSpPr>
                      <p:sp>
                        <p:nvSpPr>
                          <p:cNvPr id="50" name="AutoShape 47">
                            <a:extLst>
                              <a:ext uri="{FF2B5EF4-FFF2-40B4-BE49-F238E27FC236}">
                                <a16:creationId xmlns:a16="http://schemas.microsoft.com/office/drawing/2014/main" id="{82CAB5B5-BE36-5F4F-9C5B-71E321040C3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1104"/>
                            <a:ext cx="140" cy="193"/>
                          </a:xfrm>
                          <a:prstGeom prst="roundRect">
                            <a:avLst>
                              <a:gd name="adj" fmla="val 713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1" name="Group 48">
                            <a:extLst>
                              <a:ext uri="{FF2B5EF4-FFF2-40B4-BE49-F238E27FC236}">
                                <a16:creationId xmlns:a16="http://schemas.microsoft.com/office/drawing/2014/main" id="{A795D233-028A-024B-B608-C3799F49288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1104"/>
                            <a:ext cx="135" cy="189"/>
                            <a:chOff x="1536" y="1104"/>
                            <a:chExt cx="135" cy="189"/>
                          </a:xfrm>
                        </p:grpSpPr>
                        <p:sp>
                          <p:nvSpPr>
                            <p:cNvPr id="52" name="AutoShape 49">
                              <a:extLst>
                                <a:ext uri="{FF2B5EF4-FFF2-40B4-BE49-F238E27FC236}">
                                  <a16:creationId xmlns:a16="http://schemas.microsoft.com/office/drawing/2014/main" id="{5F1B93DD-E10E-CE40-A88A-E0E14A913EA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1104"/>
                              <a:ext cx="136" cy="190"/>
                            </a:xfrm>
                            <a:prstGeom prst="roundRect">
                              <a:avLst>
                                <a:gd name="adj" fmla="val 73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" name="Group 50">
                              <a:extLst>
                                <a:ext uri="{FF2B5EF4-FFF2-40B4-BE49-F238E27FC236}">
                                  <a16:creationId xmlns:a16="http://schemas.microsoft.com/office/drawing/2014/main" id="{C24482CB-68A3-D74C-AB73-665B578F32B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1104"/>
                              <a:ext cx="133" cy="187"/>
                              <a:chOff x="1536" y="1104"/>
                              <a:chExt cx="133" cy="187"/>
                            </a:xfrm>
                          </p:grpSpPr>
                          <p:sp>
                            <p:nvSpPr>
                              <p:cNvPr id="54" name="AutoShape 51">
                                <a:extLst>
                                  <a:ext uri="{FF2B5EF4-FFF2-40B4-BE49-F238E27FC236}">
                                    <a16:creationId xmlns:a16="http://schemas.microsoft.com/office/drawing/2014/main" id="{4D7CC9A1-69A9-BA4E-B00B-AD592432FA75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1104"/>
                                <a:ext cx="134" cy="188"/>
                              </a:xfrm>
                              <a:prstGeom prst="roundRect">
                                <a:avLst>
                                  <a:gd name="adj" fmla="val 74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5" name="Group 52">
                                <a:extLst>
                                  <a:ext uri="{FF2B5EF4-FFF2-40B4-BE49-F238E27FC236}">
                                    <a16:creationId xmlns:a16="http://schemas.microsoft.com/office/drawing/2014/main" id="{BEEF4B50-F402-8A43-833B-E84C7D0EA3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1104"/>
                                <a:ext cx="132" cy="186"/>
                                <a:chOff x="1536" y="1104"/>
                                <a:chExt cx="132" cy="186"/>
                              </a:xfrm>
                            </p:grpSpPr>
                            <p:sp>
                              <p:nvSpPr>
                                <p:cNvPr id="56" name="AutoShape 53">
                                  <a:extLst>
                                    <a:ext uri="{FF2B5EF4-FFF2-40B4-BE49-F238E27FC236}">
                                      <a16:creationId xmlns:a16="http://schemas.microsoft.com/office/drawing/2014/main" id="{1CA33630-7392-DA4D-A090-DB6531CE061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7" name="AutoShape 54">
                                  <a:extLst>
                                    <a:ext uri="{FF2B5EF4-FFF2-40B4-BE49-F238E27FC236}">
                                      <a16:creationId xmlns:a16="http://schemas.microsoft.com/office/drawing/2014/main" id="{7CC26215-DB44-154C-A38B-D6E09702D04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8" name="AutoShape 55">
                                  <a:extLst>
                                    <a:ext uri="{FF2B5EF4-FFF2-40B4-BE49-F238E27FC236}">
                                      <a16:creationId xmlns:a16="http://schemas.microsoft.com/office/drawing/2014/main" id="{06F04AF3-8C5B-EE42-895A-2F2C1F0AFEE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59" name="Text Box 56">
            <a:extLst>
              <a:ext uri="{FF2B5EF4-FFF2-40B4-BE49-F238E27FC236}">
                <a16:creationId xmlns:a16="http://schemas.microsoft.com/office/drawing/2014/main" id="{3DF78BD1-61D9-244E-942C-9B03ABEF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5"/>
            <a:ext cx="311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2</a:t>
            </a:r>
          </a:p>
        </p:txBody>
      </p:sp>
      <p:grpSp>
        <p:nvGrpSpPr>
          <p:cNvPr id="60" name="Group 57">
            <a:extLst>
              <a:ext uri="{FF2B5EF4-FFF2-40B4-BE49-F238E27FC236}">
                <a16:creationId xmlns:a16="http://schemas.microsoft.com/office/drawing/2014/main" id="{4F3E66C1-A39D-D942-A3F6-5C0C7B18197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292100" cy="377825"/>
            <a:chOff x="1776" y="1536"/>
            <a:chExt cx="184" cy="238"/>
          </a:xfrm>
        </p:grpSpPr>
        <p:sp>
          <p:nvSpPr>
            <p:cNvPr id="61" name="AutoShape 58">
              <a:extLst>
                <a:ext uri="{FF2B5EF4-FFF2-40B4-BE49-F238E27FC236}">
                  <a16:creationId xmlns:a16="http://schemas.microsoft.com/office/drawing/2014/main" id="{29008477-EF6E-7841-8FD2-DCA624A7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59">
              <a:extLst>
                <a:ext uri="{FF2B5EF4-FFF2-40B4-BE49-F238E27FC236}">
                  <a16:creationId xmlns:a16="http://schemas.microsoft.com/office/drawing/2014/main" id="{6E392398-D04E-4A4F-99B3-5CCD3FC2B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536"/>
              <a:ext cx="174" cy="228"/>
              <a:chOff x="1776" y="1536"/>
              <a:chExt cx="174" cy="228"/>
            </a:xfrm>
          </p:grpSpPr>
          <p:sp>
            <p:nvSpPr>
              <p:cNvPr id="63" name="AutoShape 60">
                <a:extLst>
                  <a:ext uri="{FF2B5EF4-FFF2-40B4-BE49-F238E27FC236}">
                    <a16:creationId xmlns:a16="http://schemas.microsoft.com/office/drawing/2014/main" id="{8555FE30-C51E-3746-8E79-16AF4C0E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61">
                <a:extLst>
                  <a:ext uri="{FF2B5EF4-FFF2-40B4-BE49-F238E27FC236}">
                    <a16:creationId xmlns:a16="http://schemas.microsoft.com/office/drawing/2014/main" id="{498ED458-5920-A34C-97CE-32205031AF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36"/>
                <a:ext cx="165" cy="219"/>
                <a:chOff x="1776" y="1536"/>
                <a:chExt cx="165" cy="219"/>
              </a:xfrm>
            </p:grpSpPr>
            <p:sp>
              <p:nvSpPr>
                <p:cNvPr id="65" name="AutoShape 62">
                  <a:extLst>
                    <a:ext uri="{FF2B5EF4-FFF2-40B4-BE49-F238E27FC236}">
                      <a16:creationId xmlns:a16="http://schemas.microsoft.com/office/drawing/2014/main" id="{CC21470B-E82D-1045-A7A5-0510136E8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536"/>
                  <a:ext cx="166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6" name="Group 63">
                  <a:extLst>
                    <a:ext uri="{FF2B5EF4-FFF2-40B4-BE49-F238E27FC236}">
                      <a16:creationId xmlns:a16="http://schemas.microsoft.com/office/drawing/2014/main" id="{DD3AB635-BEF6-DA4B-B44D-F675D89A6D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6" y="1536"/>
                  <a:ext cx="158" cy="211"/>
                  <a:chOff x="1776" y="1536"/>
                  <a:chExt cx="158" cy="211"/>
                </a:xfrm>
              </p:grpSpPr>
              <p:sp>
                <p:nvSpPr>
                  <p:cNvPr id="67" name="AutoShape 64">
                    <a:extLst>
                      <a:ext uri="{FF2B5EF4-FFF2-40B4-BE49-F238E27FC236}">
                        <a16:creationId xmlns:a16="http://schemas.microsoft.com/office/drawing/2014/main" id="{CCCB567D-1C09-EB41-B303-1114C32508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536"/>
                    <a:ext cx="159" cy="212"/>
                  </a:xfrm>
                  <a:prstGeom prst="roundRect">
                    <a:avLst>
                      <a:gd name="adj" fmla="val 63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8" name="Group 65">
                    <a:extLst>
                      <a:ext uri="{FF2B5EF4-FFF2-40B4-BE49-F238E27FC236}">
                        <a16:creationId xmlns:a16="http://schemas.microsoft.com/office/drawing/2014/main" id="{B7C63C9F-E717-2E4C-A233-4A0A60A015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76" y="1536"/>
                    <a:ext cx="151" cy="204"/>
                    <a:chOff x="1776" y="1536"/>
                    <a:chExt cx="151" cy="204"/>
                  </a:xfrm>
                </p:grpSpPr>
                <p:sp>
                  <p:nvSpPr>
                    <p:cNvPr id="69" name="AutoShape 66">
                      <a:extLst>
                        <a:ext uri="{FF2B5EF4-FFF2-40B4-BE49-F238E27FC236}">
                          <a16:creationId xmlns:a16="http://schemas.microsoft.com/office/drawing/2014/main" id="{7144D48B-D6D2-254E-ADAC-56B3AB0338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1536"/>
                      <a:ext cx="152" cy="205"/>
                    </a:xfrm>
                    <a:prstGeom prst="roundRect">
                      <a:avLst>
                        <a:gd name="adj" fmla="val 65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0" name="Group 67">
                      <a:extLst>
                        <a:ext uri="{FF2B5EF4-FFF2-40B4-BE49-F238E27FC236}">
                          <a16:creationId xmlns:a16="http://schemas.microsoft.com/office/drawing/2014/main" id="{DDE4E4F8-AACB-2C4A-AA50-2B29095E2B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1536"/>
                      <a:ext cx="145" cy="200"/>
                      <a:chOff x="1776" y="1536"/>
                      <a:chExt cx="145" cy="200"/>
                    </a:xfrm>
                  </p:grpSpPr>
                  <p:sp>
                    <p:nvSpPr>
                      <p:cNvPr id="71" name="AutoShape 68">
                        <a:extLst>
                          <a:ext uri="{FF2B5EF4-FFF2-40B4-BE49-F238E27FC236}">
                            <a16:creationId xmlns:a16="http://schemas.microsoft.com/office/drawing/2014/main" id="{4706B69D-5BFE-F040-A129-5203D05038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76" y="1536"/>
                        <a:ext cx="146" cy="201"/>
                      </a:xfrm>
                      <a:prstGeom prst="roundRect">
                        <a:avLst>
                          <a:gd name="adj" fmla="val 68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2" name="Group 69">
                        <a:extLst>
                          <a:ext uri="{FF2B5EF4-FFF2-40B4-BE49-F238E27FC236}">
                            <a16:creationId xmlns:a16="http://schemas.microsoft.com/office/drawing/2014/main" id="{B49117C9-235F-CA43-B518-742FD531AE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6" y="1536"/>
                        <a:ext cx="141" cy="196"/>
                        <a:chOff x="1776" y="1536"/>
                        <a:chExt cx="141" cy="196"/>
                      </a:xfrm>
                    </p:grpSpPr>
                    <p:sp>
                      <p:nvSpPr>
                        <p:cNvPr id="73" name="AutoShape 70">
                          <a:extLst>
                            <a:ext uri="{FF2B5EF4-FFF2-40B4-BE49-F238E27FC236}">
                              <a16:creationId xmlns:a16="http://schemas.microsoft.com/office/drawing/2014/main" id="{7B6B374D-A8C9-934A-911C-C76B740CD51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76" y="1536"/>
                          <a:ext cx="142" cy="197"/>
                        </a:xfrm>
                        <a:prstGeom prst="roundRect">
                          <a:avLst>
                            <a:gd name="adj" fmla="val 70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4" name="Group 71">
                          <a:extLst>
                            <a:ext uri="{FF2B5EF4-FFF2-40B4-BE49-F238E27FC236}">
                              <a16:creationId xmlns:a16="http://schemas.microsoft.com/office/drawing/2014/main" id="{6DF38A09-A930-2149-907F-F571902B679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76" y="1536"/>
                          <a:ext cx="136" cy="192"/>
                          <a:chOff x="1776" y="1536"/>
                          <a:chExt cx="136" cy="192"/>
                        </a:xfrm>
                      </p:grpSpPr>
                      <p:sp>
                        <p:nvSpPr>
                          <p:cNvPr id="75" name="AutoShape 72">
                            <a:extLst>
                              <a:ext uri="{FF2B5EF4-FFF2-40B4-BE49-F238E27FC236}">
                                <a16:creationId xmlns:a16="http://schemas.microsoft.com/office/drawing/2014/main" id="{6FF51001-41A1-D64D-A455-E3EE335D288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76" y="1536"/>
                            <a:ext cx="137" cy="193"/>
                          </a:xfrm>
                          <a:prstGeom prst="roundRect">
                            <a:avLst>
                              <a:gd name="adj" fmla="val 73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6" name="Group 73">
                            <a:extLst>
                              <a:ext uri="{FF2B5EF4-FFF2-40B4-BE49-F238E27FC236}">
                                <a16:creationId xmlns:a16="http://schemas.microsoft.com/office/drawing/2014/main" id="{E306B78B-900D-8642-AD57-A22D4548517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76" y="1536"/>
                            <a:ext cx="134" cy="189"/>
                            <a:chOff x="1776" y="1536"/>
                            <a:chExt cx="134" cy="189"/>
                          </a:xfrm>
                        </p:grpSpPr>
                        <p:sp>
                          <p:nvSpPr>
                            <p:cNvPr id="77" name="AutoShape 74">
                              <a:extLst>
                                <a:ext uri="{FF2B5EF4-FFF2-40B4-BE49-F238E27FC236}">
                                  <a16:creationId xmlns:a16="http://schemas.microsoft.com/office/drawing/2014/main" id="{F1330081-642B-5748-A1BB-E1B8FCF2FA7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76" y="1536"/>
                              <a:ext cx="135" cy="190"/>
                            </a:xfrm>
                            <a:prstGeom prst="roundRect">
                              <a:avLst>
                                <a:gd name="adj" fmla="val 74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8" name="Group 75">
                              <a:extLst>
                                <a:ext uri="{FF2B5EF4-FFF2-40B4-BE49-F238E27FC236}">
                                  <a16:creationId xmlns:a16="http://schemas.microsoft.com/office/drawing/2014/main" id="{3CEA073C-F308-ED46-BDDC-638EC60F91F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76" y="1536"/>
                              <a:ext cx="132" cy="187"/>
                              <a:chOff x="1776" y="1536"/>
                              <a:chExt cx="132" cy="187"/>
                            </a:xfrm>
                          </p:grpSpPr>
                          <p:sp>
                            <p:nvSpPr>
                              <p:cNvPr id="79" name="AutoShape 76">
                                <a:extLst>
                                  <a:ext uri="{FF2B5EF4-FFF2-40B4-BE49-F238E27FC236}">
                                    <a16:creationId xmlns:a16="http://schemas.microsoft.com/office/drawing/2014/main" id="{998A1351-2256-814E-B074-A49EF5C0DBE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76" y="1536"/>
                                <a:ext cx="133" cy="188"/>
                              </a:xfrm>
                              <a:prstGeom prst="roundRect">
                                <a:avLst>
                                  <a:gd name="adj" fmla="val 75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0" name="Group 77">
                                <a:extLst>
                                  <a:ext uri="{FF2B5EF4-FFF2-40B4-BE49-F238E27FC236}">
                                    <a16:creationId xmlns:a16="http://schemas.microsoft.com/office/drawing/2014/main" id="{9F6F0285-5D83-0348-BA1C-3628091D0B0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76" y="1536"/>
                                <a:ext cx="130" cy="186"/>
                                <a:chOff x="1776" y="1536"/>
                                <a:chExt cx="130" cy="186"/>
                              </a:xfrm>
                            </p:grpSpPr>
                            <p:sp>
                              <p:nvSpPr>
                                <p:cNvPr id="81" name="AutoShape 78">
                                  <a:extLst>
                                    <a:ext uri="{FF2B5EF4-FFF2-40B4-BE49-F238E27FC236}">
                                      <a16:creationId xmlns:a16="http://schemas.microsoft.com/office/drawing/2014/main" id="{1F4F4A06-6E14-C74F-B1AD-1AB85079F9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1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" name="AutoShape 79">
                                  <a:extLst>
                                    <a:ext uri="{FF2B5EF4-FFF2-40B4-BE49-F238E27FC236}">
                                      <a16:creationId xmlns:a16="http://schemas.microsoft.com/office/drawing/2014/main" id="{151317DF-FD33-F645-8CB9-A037DEA8C79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" name="AutoShape 80">
                                  <a:extLst>
                                    <a:ext uri="{FF2B5EF4-FFF2-40B4-BE49-F238E27FC236}">
                                      <a16:creationId xmlns:a16="http://schemas.microsoft.com/office/drawing/2014/main" id="{4C4A5C3C-4FF1-3247-A84C-6479FB04ABF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2381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</a:t>
            </a:r>
            <a:r>
              <a:rPr lang="en-GB" dirty="0" err="1">
                <a:solidFill>
                  <a:srgbClr val="003399"/>
                </a:solidFill>
              </a:rPr>
              <a:t>InOrder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54C6292-FF1A-7945-A163-DD6CED73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20" y="1571612"/>
            <a:ext cx="8477280" cy="391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99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990000"/>
                </a:solidFill>
              </a:rPr>
              <a:t>In-order traversal</a:t>
            </a:r>
            <a:r>
              <a:rPr lang="en-GB" sz="2800" dirty="0"/>
              <a:t> 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(if there is one) In 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the key of the current node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right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(if there is one) In Order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I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21455724-E956-5946-A66C-7B5E50996C3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98076"/>
            <a:ext cx="3678237" cy="2403475"/>
            <a:chOff x="3347" y="2004"/>
            <a:chExt cx="2317" cy="1514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9350AFA2-98AA-F947-862F-34DEAECCD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004"/>
              <a:ext cx="278" cy="27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A54643DF-6783-9449-B3E1-AD16C0DED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9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8974E5C8-E56D-2344-A6A7-2E2F6B7C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396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90C7595A-AC1D-AD47-AB47-DC9C4772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B9360D0A-427A-D149-A1F4-9CC20107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8FE252AB-08C4-5B4F-BA97-CC877809F902}"/>
                </a:ext>
              </a:extLst>
            </p:cNvPr>
            <p:cNvCxnSpPr>
              <a:cxnSpLocks noChangeShapeType="1"/>
              <a:stCxn id="8" idx="1"/>
              <a:endCxn id="9" idx="1"/>
            </p:cNvCxnSpPr>
            <p:nvPr/>
          </p:nvCxnSpPr>
          <p:spPr bwMode="auto">
            <a:xfrm flipH="1">
              <a:off x="3852" y="2044"/>
              <a:ext cx="634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10">
              <a:extLst>
                <a:ext uri="{FF2B5EF4-FFF2-40B4-BE49-F238E27FC236}">
                  <a16:creationId xmlns:a16="http://schemas.microsoft.com/office/drawing/2014/main" id="{A5978F97-D3BD-9C4E-8241-458EBC191511}"/>
                </a:ext>
              </a:extLst>
            </p:cNvPr>
            <p:cNvCxnSpPr>
              <a:cxnSpLocks noChangeShapeType="1"/>
              <a:stCxn id="9" idx="1"/>
              <a:endCxn id="11" idx="0"/>
            </p:cNvCxnSpPr>
            <p:nvPr/>
          </p:nvCxnSpPr>
          <p:spPr bwMode="auto">
            <a:xfrm flipH="1">
              <a:off x="3627" y="2436"/>
              <a:ext cx="225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6F445DAE-2F5E-184E-9C81-DD7481E4B432}"/>
                </a:ext>
              </a:extLst>
            </p:cNvPr>
            <p:cNvCxnSpPr>
              <a:cxnSpLocks noChangeShapeType="1"/>
              <a:stCxn id="9" idx="1"/>
              <a:endCxn id="12" idx="0"/>
            </p:cNvCxnSpPr>
            <p:nvPr/>
          </p:nvCxnSpPr>
          <p:spPr bwMode="auto">
            <a:xfrm>
              <a:off x="3852" y="2436"/>
              <a:ext cx="410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2">
              <a:extLst>
                <a:ext uri="{FF2B5EF4-FFF2-40B4-BE49-F238E27FC236}">
                  <a16:creationId xmlns:a16="http://schemas.microsoft.com/office/drawing/2014/main" id="{14AB0E5C-00CE-5443-B59E-42F506130DD4}"/>
                </a:ext>
              </a:extLst>
            </p:cNvPr>
            <p:cNvCxnSpPr>
              <a:cxnSpLocks noChangeShapeType="1"/>
              <a:stCxn id="8" idx="1"/>
              <a:endCxn id="10" idx="1"/>
            </p:cNvCxnSpPr>
            <p:nvPr/>
          </p:nvCxnSpPr>
          <p:spPr bwMode="auto">
            <a:xfrm>
              <a:off x="4486" y="2044"/>
              <a:ext cx="619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B2D11EEB-D319-6845-83B6-871654CAD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A3135B3D-3D30-FB4A-8562-4A68A721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3245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1BC5F7F2-43E4-414C-BF90-BE80322EDD86}"/>
                </a:ext>
              </a:extLst>
            </p:cNvPr>
            <p:cNvCxnSpPr>
              <a:cxnSpLocks noChangeShapeType="1"/>
              <a:stCxn id="11" idx="1"/>
              <a:endCxn id="17" idx="0"/>
            </p:cNvCxnSpPr>
            <p:nvPr/>
          </p:nvCxnSpPr>
          <p:spPr bwMode="auto">
            <a:xfrm flipH="1">
              <a:off x="3486" y="2865"/>
              <a:ext cx="42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16">
              <a:extLst>
                <a:ext uri="{FF2B5EF4-FFF2-40B4-BE49-F238E27FC236}">
                  <a16:creationId xmlns:a16="http://schemas.microsoft.com/office/drawing/2014/main" id="{21BF059E-9CBB-BF42-A7FA-44CE3FBD9471}"/>
                </a:ext>
              </a:extLst>
            </p:cNvPr>
            <p:cNvCxnSpPr>
              <a:cxnSpLocks noChangeShapeType="1"/>
              <a:stCxn id="12" idx="1"/>
              <a:endCxn id="18" idx="0"/>
            </p:cNvCxnSpPr>
            <p:nvPr/>
          </p:nvCxnSpPr>
          <p:spPr bwMode="auto">
            <a:xfrm>
              <a:off x="4164" y="2865"/>
              <a:ext cx="24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0A5AE512-2029-0A4F-8A85-16D07E435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2828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916F521E-82A4-E34C-9AD4-8AE35F157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2828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19">
              <a:extLst>
                <a:ext uri="{FF2B5EF4-FFF2-40B4-BE49-F238E27FC236}">
                  <a16:creationId xmlns:a16="http://schemas.microsoft.com/office/drawing/2014/main" id="{846CEDD6-AD3F-7144-BB3E-DE7EEE8E9CBC}"/>
                </a:ext>
              </a:extLst>
            </p:cNvPr>
            <p:cNvCxnSpPr>
              <a:cxnSpLocks noChangeShapeType="1"/>
              <a:stCxn id="10" idx="1"/>
              <a:endCxn id="21" idx="0"/>
            </p:cNvCxnSpPr>
            <p:nvPr/>
          </p:nvCxnSpPr>
          <p:spPr bwMode="auto">
            <a:xfrm flipH="1">
              <a:off x="4881" y="2436"/>
              <a:ext cx="224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20">
              <a:extLst>
                <a:ext uri="{FF2B5EF4-FFF2-40B4-BE49-F238E27FC236}">
                  <a16:creationId xmlns:a16="http://schemas.microsoft.com/office/drawing/2014/main" id="{9C0FF430-DC23-AF4D-88B9-532733CDA914}"/>
                </a:ext>
              </a:extLst>
            </p:cNvPr>
            <p:cNvCxnSpPr>
              <a:cxnSpLocks noChangeShapeType="1"/>
              <a:stCxn id="10" idx="1"/>
              <a:endCxn id="22" idx="0"/>
            </p:cNvCxnSpPr>
            <p:nvPr/>
          </p:nvCxnSpPr>
          <p:spPr bwMode="auto">
            <a:xfrm>
              <a:off x="5104" y="2436"/>
              <a:ext cx="422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87FB3EA6-F2B1-EF47-A95E-CE560D4F6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22">
              <a:extLst>
                <a:ext uri="{FF2B5EF4-FFF2-40B4-BE49-F238E27FC236}">
                  <a16:creationId xmlns:a16="http://schemas.microsoft.com/office/drawing/2014/main" id="{B29FA268-03FA-8348-BCB3-86C6091769C6}"/>
                </a:ext>
              </a:extLst>
            </p:cNvPr>
            <p:cNvCxnSpPr>
              <a:cxnSpLocks noChangeShapeType="1"/>
              <a:stCxn id="12" idx="1"/>
              <a:endCxn id="25" idx="0"/>
            </p:cNvCxnSpPr>
            <p:nvPr/>
          </p:nvCxnSpPr>
          <p:spPr bwMode="auto">
            <a:xfrm flipH="1">
              <a:off x="4109" y="2865"/>
              <a:ext cx="54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017B7773-141F-AA4F-94F1-B8907E3F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4">
              <a:extLst>
                <a:ext uri="{FF2B5EF4-FFF2-40B4-BE49-F238E27FC236}">
                  <a16:creationId xmlns:a16="http://schemas.microsoft.com/office/drawing/2014/main" id="{C4B87551-2C87-644D-B908-C19753BB36CA}"/>
                </a:ext>
              </a:extLst>
            </p:cNvPr>
            <p:cNvCxnSpPr>
              <a:cxnSpLocks noChangeShapeType="1"/>
              <a:stCxn id="21" idx="1"/>
              <a:endCxn id="27" idx="0"/>
            </p:cNvCxnSpPr>
            <p:nvPr/>
          </p:nvCxnSpPr>
          <p:spPr bwMode="auto">
            <a:xfrm>
              <a:off x="4782" y="2867"/>
              <a:ext cx="276" cy="378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C450656F-EB64-B341-802A-0478D7110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078"/>
              <a:ext cx="2052" cy="1482"/>
            </a:xfrm>
            <a:custGeom>
              <a:avLst/>
              <a:gdLst>
                <a:gd name="T0" fmla="*/ 0 w 9050"/>
                <a:gd name="T1" fmla="*/ 5705 h 6535"/>
                <a:gd name="T2" fmla="*/ 630 w 9050"/>
                <a:gd name="T3" fmla="*/ 3767 h 6535"/>
                <a:gd name="T4" fmla="*/ 2104 w 9050"/>
                <a:gd name="T5" fmla="*/ 2036 h 6535"/>
                <a:gd name="T6" fmla="*/ 2735 w 9050"/>
                <a:gd name="T7" fmla="*/ 5918 h 6535"/>
                <a:gd name="T8" fmla="*/ 3363 w 9050"/>
                <a:gd name="T9" fmla="*/ 3985 h 6535"/>
                <a:gd name="T10" fmla="*/ 3998 w 9050"/>
                <a:gd name="T11" fmla="*/ 5918 h 6535"/>
                <a:gd name="T12" fmla="*/ 4840 w 9050"/>
                <a:gd name="T13" fmla="*/ 319 h 6535"/>
                <a:gd name="T14" fmla="*/ 6103 w 9050"/>
                <a:gd name="T15" fmla="*/ 3985 h 6535"/>
                <a:gd name="T16" fmla="*/ 6945 w 9050"/>
                <a:gd name="T17" fmla="*/ 5705 h 6535"/>
                <a:gd name="T18" fmla="*/ 7580 w 9050"/>
                <a:gd name="T19" fmla="*/ 2036 h 6535"/>
                <a:gd name="T20" fmla="*/ 9049 w 9050"/>
                <a:gd name="T21" fmla="*/ 3985 h 65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50"/>
                <a:gd name="T34" fmla="*/ 0 h 6535"/>
                <a:gd name="T35" fmla="*/ 9050 w 9050"/>
                <a:gd name="T36" fmla="*/ 6535 h 65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50" h="6535">
                  <a:moveTo>
                    <a:pt x="0" y="5705"/>
                  </a:moveTo>
                  <a:cubicBezTo>
                    <a:pt x="141" y="5042"/>
                    <a:pt x="282" y="4378"/>
                    <a:pt x="630" y="3767"/>
                  </a:cubicBezTo>
                  <a:cubicBezTo>
                    <a:pt x="975" y="3150"/>
                    <a:pt x="1752" y="1677"/>
                    <a:pt x="2104" y="2036"/>
                  </a:cubicBezTo>
                  <a:cubicBezTo>
                    <a:pt x="2452" y="2402"/>
                    <a:pt x="2523" y="5604"/>
                    <a:pt x="2735" y="5918"/>
                  </a:cubicBezTo>
                  <a:cubicBezTo>
                    <a:pt x="2946" y="6243"/>
                    <a:pt x="3158" y="3985"/>
                    <a:pt x="3363" y="3985"/>
                  </a:cubicBezTo>
                  <a:cubicBezTo>
                    <a:pt x="3574" y="3985"/>
                    <a:pt x="3751" y="6534"/>
                    <a:pt x="3998" y="5918"/>
                  </a:cubicBezTo>
                  <a:cubicBezTo>
                    <a:pt x="4245" y="5315"/>
                    <a:pt x="4487" y="638"/>
                    <a:pt x="4840" y="319"/>
                  </a:cubicBezTo>
                  <a:cubicBezTo>
                    <a:pt x="5192" y="0"/>
                    <a:pt x="5754" y="3078"/>
                    <a:pt x="6103" y="3985"/>
                  </a:cubicBezTo>
                  <a:cubicBezTo>
                    <a:pt x="6456" y="4880"/>
                    <a:pt x="6698" y="6026"/>
                    <a:pt x="6945" y="5705"/>
                  </a:cubicBezTo>
                  <a:cubicBezTo>
                    <a:pt x="7192" y="5387"/>
                    <a:pt x="7227" y="2330"/>
                    <a:pt x="7580" y="2036"/>
                  </a:cubicBezTo>
                  <a:cubicBezTo>
                    <a:pt x="7932" y="1747"/>
                    <a:pt x="8803" y="3658"/>
                    <a:pt x="9049" y="3985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75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</a:t>
            </a:r>
            <a:r>
              <a:rPr lang="en-GB" dirty="0" err="1">
                <a:solidFill>
                  <a:srgbClr val="003399"/>
                </a:solidFill>
              </a:rPr>
              <a:t>PreOrder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6621CB7E-2D35-E440-9C6D-07B4D53B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58200" cy="26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Another common traversal is </a:t>
            </a:r>
            <a:r>
              <a:rPr lang="en-GB" sz="2800" b="1" dirty="0" err="1">
                <a:solidFill>
                  <a:srgbClr val="000099"/>
                </a:solidFill>
              </a:rPr>
              <a:t>PreOrder</a:t>
            </a:r>
            <a:r>
              <a:rPr lang="en-GB" sz="2800" dirty="0">
                <a:solidFill>
                  <a:srgbClr val="000099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It goes as deep as possible (visiting as it goes) then left to right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root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right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4F1458D4-AE98-7440-A4ED-E78DF78C2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3429000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5A35820-063C-A44E-BC05-1516D022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403542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2B719BB-78E1-2447-AA82-36F77901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4035425"/>
            <a:ext cx="439737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5B53DF68-9E1B-D645-915C-A448AC94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46ABC3D-C15D-BF44-8028-A842C933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8">
            <a:extLst>
              <a:ext uri="{FF2B5EF4-FFF2-40B4-BE49-F238E27FC236}">
                <a16:creationId xmlns:a16="http://schemas.microsoft.com/office/drawing/2014/main" id="{381E65F3-7DD9-B042-AA11-0BDD85A0335D}"/>
              </a:ext>
            </a:extLst>
          </p:cNvPr>
          <p:cNvCxnSpPr>
            <a:cxnSpLocks noChangeShapeType="1"/>
            <a:stCxn id="7" idx="1"/>
            <a:endCxn id="8" idx="1"/>
          </p:cNvCxnSpPr>
          <p:nvPr/>
        </p:nvCxnSpPr>
        <p:spPr bwMode="auto">
          <a:xfrm flipH="1">
            <a:off x="4953000" y="3490913"/>
            <a:ext cx="1006475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" name="AutoShape 9">
            <a:extLst>
              <a:ext uri="{FF2B5EF4-FFF2-40B4-BE49-F238E27FC236}">
                <a16:creationId xmlns:a16="http://schemas.microsoft.com/office/drawing/2014/main" id="{823835C4-048D-1F4F-9A22-3E20EFF75CB4}"/>
              </a:ext>
            </a:extLst>
          </p:cNvPr>
          <p:cNvCxnSpPr>
            <a:cxnSpLocks noChangeShapeType="1"/>
            <a:stCxn id="8" idx="1"/>
            <a:endCxn id="10" idx="0"/>
          </p:cNvCxnSpPr>
          <p:nvPr/>
        </p:nvCxnSpPr>
        <p:spPr bwMode="auto">
          <a:xfrm flipH="1">
            <a:off x="4594225" y="4097338"/>
            <a:ext cx="3587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414146F9-F734-0148-A4DC-DCC277EEFC6D}"/>
              </a:ext>
            </a:extLst>
          </p:cNvPr>
          <p:cNvCxnSpPr>
            <a:cxnSpLocks noChangeShapeType="1"/>
            <a:stCxn id="8" idx="1"/>
            <a:endCxn id="11" idx="0"/>
          </p:cNvCxnSpPr>
          <p:nvPr/>
        </p:nvCxnSpPr>
        <p:spPr bwMode="auto">
          <a:xfrm>
            <a:off x="4953000" y="4097338"/>
            <a:ext cx="6508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FB20D795-D621-C345-8777-3F370F880495}"/>
              </a:ext>
            </a:extLst>
          </p:cNvPr>
          <p:cNvCxnSpPr>
            <a:cxnSpLocks noChangeShapeType="1"/>
            <a:stCxn id="7" idx="1"/>
            <a:endCxn id="9" idx="1"/>
          </p:cNvCxnSpPr>
          <p:nvPr/>
        </p:nvCxnSpPr>
        <p:spPr bwMode="auto">
          <a:xfrm>
            <a:off x="5959475" y="3490913"/>
            <a:ext cx="998538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16" name="Oval 12">
            <a:extLst>
              <a:ext uri="{FF2B5EF4-FFF2-40B4-BE49-F238E27FC236}">
                <a16:creationId xmlns:a16="http://schemas.microsoft.com/office/drawing/2014/main" id="{C0232360-1323-7044-BA03-48A7B03E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23F8E4B-B8AE-044F-AB18-4CC97D132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5367338"/>
            <a:ext cx="439737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745B09E7-B5D9-D14F-A093-56C5954D0E36}"/>
              </a:ext>
            </a:extLst>
          </p:cNvPr>
          <p:cNvCxnSpPr>
            <a:cxnSpLocks noChangeShapeType="1"/>
            <a:stCxn id="10" idx="1"/>
            <a:endCxn id="16" idx="0"/>
          </p:cNvCxnSpPr>
          <p:nvPr/>
        </p:nvCxnSpPr>
        <p:spPr bwMode="auto">
          <a:xfrm flipH="1">
            <a:off x="4370388" y="4762500"/>
            <a:ext cx="666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4B2D30DE-AA40-8643-86D8-6F3C5F53E8F8}"/>
              </a:ext>
            </a:extLst>
          </p:cNvPr>
          <p:cNvCxnSpPr>
            <a:cxnSpLocks noChangeShapeType="1"/>
            <a:stCxn id="11" idx="1"/>
            <a:endCxn id="17" idx="0"/>
          </p:cNvCxnSpPr>
          <p:nvPr/>
        </p:nvCxnSpPr>
        <p:spPr bwMode="auto">
          <a:xfrm>
            <a:off x="5446713" y="4762500"/>
            <a:ext cx="3968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0" name="Oval 16">
            <a:extLst>
              <a:ext uri="{FF2B5EF4-FFF2-40B4-BE49-F238E27FC236}">
                <a16:creationId xmlns:a16="http://schemas.microsoft.com/office/drawing/2014/main" id="{6B7FC45E-65E2-2B45-BA29-BABA07AB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4702175"/>
            <a:ext cx="439738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F5A1914B-F1BD-7F4C-8CDD-C7E1C50C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470217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8">
            <a:extLst>
              <a:ext uri="{FF2B5EF4-FFF2-40B4-BE49-F238E27FC236}">
                <a16:creationId xmlns:a16="http://schemas.microsoft.com/office/drawing/2014/main" id="{E3A34C5B-1ABC-D542-A93C-AD9B50403EB4}"/>
              </a:ext>
            </a:extLst>
          </p:cNvPr>
          <p:cNvCxnSpPr>
            <a:cxnSpLocks noChangeShapeType="1"/>
            <a:stCxn id="9" idx="1"/>
            <a:endCxn id="20" idx="0"/>
          </p:cNvCxnSpPr>
          <p:nvPr/>
        </p:nvCxnSpPr>
        <p:spPr bwMode="auto">
          <a:xfrm flipH="1">
            <a:off x="6594475" y="4097338"/>
            <a:ext cx="363538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5D265B4E-495A-1C4F-A56B-1CCF611B6DD6}"/>
              </a:ext>
            </a:extLst>
          </p:cNvPr>
          <p:cNvCxnSpPr>
            <a:cxnSpLocks noChangeShapeType="1"/>
            <a:stCxn id="9" idx="1"/>
            <a:endCxn id="21" idx="0"/>
          </p:cNvCxnSpPr>
          <p:nvPr/>
        </p:nvCxnSpPr>
        <p:spPr bwMode="auto">
          <a:xfrm>
            <a:off x="6958013" y="4097338"/>
            <a:ext cx="669925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4" name="Oval 20">
            <a:extLst>
              <a:ext uri="{FF2B5EF4-FFF2-40B4-BE49-F238E27FC236}">
                <a16:creationId xmlns:a16="http://schemas.microsoft.com/office/drawing/2014/main" id="{D4085EF1-BB5D-6C4C-BC2E-5201FF54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740F2A14-5F0F-9C42-95F3-3B4503911FFA}"/>
              </a:ext>
            </a:extLst>
          </p:cNvPr>
          <p:cNvCxnSpPr>
            <a:cxnSpLocks noChangeShapeType="1"/>
            <a:stCxn id="11" idx="1"/>
            <a:endCxn id="24" idx="0"/>
          </p:cNvCxnSpPr>
          <p:nvPr/>
        </p:nvCxnSpPr>
        <p:spPr bwMode="auto">
          <a:xfrm flipH="1">
            <a:off x="5360988" y="4762500"/>
            <a:ext cx="8572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6" name="Oval 22">
            <a:extLst>
              <a:ext uri="{FF2B5EF4-FFF2-40B4-BE49-F238E27FC236}">
                <a16:creationId xmlns:a16="http://schemas.microsoft.com/office/drawing/2014/main" id="{D7240019-A06A-2543-861B-B492A703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A3F1084E-9102-7C40-9B2A-02EEC97D20E9}"/>
              </a:ext>
            </a:extLst>
          </p:cNvPr>
          <p:cNvCxnSpPr>
            <a:cxnSpLocks noChangeShapeType="1"/>
            <a:stCxn id="20" idx="1"/>
            <a:endCxn id="26" idx="0"/>
          </p:cNvCxnSpPr>
          <p:nvPr/>
        </p:nvCxnSpPr>
        <p:spPr bwMode="auto">
          <a:xfrm>
            <a:off x="6438900" y="4764088"/>
            <a:ext cx="446088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8" name="Freeform 24">
            <a:extLst>
              <a:ext uri="{FF2B5EF4-FFF2-40B4-BE49-F238E27FC236}">
                <a16:creationId xmlns:a16="http://schemas.microsoft.com/office/drawing/2014/main" id="{0BC4D842-A833-AA4B-B99C-D804EFFFC13D}"/>
              </a:ext>
            </a:extLst>
          </p:cNvPr>
          <p:cNvSpPr>
            <a:spLocks/>
          </p:cNvSpPr>
          <p:nvPr/>
        </p:nvSpPr>
        <p:spPr bwMode="auto">
          <a:xfrm>
            <a:off x="4213225" y="3657600"/>
            <a:ext cx="3405188" cy="2058988"/>
          </a:xfrm>
          <a:custGeom>
            <a:avLst/>
            <a:gdLst>
              <a:gd name="T0" fmla="*/ 5326 w 9460"/>
              <a:gd name="T1" fmla="*/ 0 h 5720"/>
              <a:gd name="T2" fmla="*/ 3805 w 9460"/>
              <a:gd name="T3" fmla="*/ 537 h 5720"/>
              <a:gd name="T4" fmla="*/ 2362 w 9460"/>
              <a:gd name="T5" fmla="*/ 1692 h 5720"/>
              <a:gd name="T6" fmla="*/ 1092 w 9460"/>
              <a:gd name="T7" fmla="*/ 3386 h 5720"/>
              <a:gd name="T8" fmla="*/ 457 w 9460"/>
              <a:gd name="T9" fmla="*/ 5291 h 5720"/>
              <a:gd name="T10" fmla="*/ 3844 w 9460"/>
              <a:gd name="T11" fmla="*/ 3597 h 5720"/>
              <a:gd name="T12" fmla="*/ 3209 w 9460"/>
              <a:gd name="T13" fmla="*/ 5291 h 5720"/>
              <a:gd name="T14" fmla="*/ 4479 w 9460"/>
              <a:gd name="T15" fmla="*/ 5291 h 5720"/>
              <a:gd name="T16" fmla="*/ 5807 w 9460"/>
              <a:gd name="T17" fmla="*/ 2720 h 5720"/>
              <a:gd name="T18" fmla="*/ 8078 w 9460"/>
              <a:gd name="T19" fmla="*/ 1692 h 5720"/>
              <a:gd name="T20" fmla="*/ 6596 w 9460"/>
              <a:gd name="T21" fmla="*/ 3597 h 5720"/>
              <a:gd name="T22" fmla="*/ 7443 w 9460"/>
              <a:gd name="T23" fmla="*/ 5291 h 5720"/>
              <a:gd name="T24" fmla="*/ 9459 w 9460"/>
              <a:gd name="T25" fmla="*/ 3465 h 57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460"/>
              <a:gd name="T40" fmla="*/ 0 h 5720"/>
              <a:gd name="T41" fmla="*/ 9460 w 9460"/>
              <a:gd name="T42" fmla="*/ 5720 h 57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460" h="5720">
                <a:moveTo>
                  <a:pt x="5326" y="0"/>
                </a:moveTo>
                <a:cubicBezTo>
                  <a:pt x="5075" y="87"/>
                  <a:pt x="4299" y="254"/>
                  <a:pt x="3805" y="537"/>
                </a:cubicBezTo>
                <a:cubicBezTo>
                  <a:pt x="3311" y="819"/>
                  <a:pt x="2812" y="1216"/>
                  <a:pt x="2362" y="1692"/>
                </a:cubicBezTo>
                <a:cubicBezTo>
                  <a:pt x="1913" y="2168"/>
                  <a:pt x="1410" y="2786"/>
                  <a:pt x="1092" y="3386"/>
                </a:cubicBezTo>
                <a:cubicBezTo>
                  <a:pt x="775" y="3985"/>
                  <a:pt x="0" y="5255"/>
                  <a:pt x="457" y="5291"/>
                </a:cubicBezTo>
                <a:cubicBezTo>
                  <a:pt x="916" y="5326"/>
                  <a:pt x="3386" y="3597"/>
                  <a:pt x="3844" y="3597"/>
                </a:cubicBezTo>
                <a:cubicBezTo>
                  <a:pt x="4303" y="3597"/>
                  <a:pt x="3103" y="5008"/>
                  <a:pt x="3209" y="5291"/>
                </a:cubicBezTo>
                <a:cubicBezTo>
                  <a:pt x="3315" y="5573"/>
                  <a:pt x="4047" y="5719"/>
                  <a:pt x="4479" y="5291"/>
                </a:cubicBezTo>
                <a:cubicBezTo>
                  <a:pt x="4912" y="4863"/>
                  <a:pt x="5207" y="3319"/>
                  <a:pt x="5807" y="2720"/>
                </a:cubicBezTo>
                <a:cubicBezTo>
                  <a:pt x="6407" y="2120"/>
                  <a:pt x="7946" y="1546"/>
                  <a:pt x="8078" y="1692"/>
                </a:cubicBezTo>
                <a:cubicBezTo>
                  <a:pt x="8210" y="1838"/>
                  <a:pt x="6702" y="2997"/>
                  <a:pt x="6596" y="3597"/>
                </a:cubicBezTo>
                <a:cubicBezTo>
                  <a:pt x="6490" y="4197"/>
                  <a:pt x="6967" y="5313"/>
                  <a:pt x="7443" y="5291"/>
                </a:cubicBezTo>
                <a:cubicBezTo>
                  <a:pt x="7919" y="5269"/>
                  <a:pt x="9040" y="3844"/>
                  <a:pt x="9459" y="3465"/>
                </a:cubicBezTo>
              </a:path>
            </a:pathLst>
          </a:custGeom>
          <a:noFill/>
          <a:ln w="12600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</a:t>
            </a:r>
            <a:r>
              <a:rPr lang="en-GB" dirty="0" err="1">
                <a:solidFill>
                  <a:srgbClr val="003399"/>
                </a:solidFill>
              </a:rPr>
              <a:t>PostOrder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E9B6F6E-8AEB-1144-B7F2-400CDFA0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99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>
                <a:solidFill>
                  <a:srgbClr val="000099"/>
                </a:solidFill>
              </a:rPr>
              <a:t>PostOrder</a:t>
            </a:r>
            <a:r>
              <a:rPr lang="en-GB" sz="2800"/>
              <a:t> traversal also goes as deep as possible, but only visits internal nodes during backtracking.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/>
              <a:t>recursive: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left subtree in PostOrder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right subtree in PostOrder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print root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7C097F43-8D45-C549-9E3F-FA4A59F545EC}"/>
              </a:ext>
            </a:extLst>
          </p:cNvPr>
          <p:cNvGrpSpPr>
            <a:grpSpLocks/>
          </p:cNvGrpSpPr>
          <p:nvPr/>
        </p:nvGrpSpPr>
        <p:grpSpPr bwMode="auto">
          <a:xfrm>
            <a:off x="4149725" y="3429000"/>
            <a:ext cx="3676650" cy="2339975"/>
            <a:chOff x="2614" y="2160"/>
            <a:chExt cx="2316" cy="1474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DD28A3F6-BDF7-C349-ADD4-7F3A9420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160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CAE173F6-A8C8-6D40-B634-557CBD73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54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5A61DB24-D1A8-D646-98BD-AFB66907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254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03D8CFC0-4169-914D-8533-1C6E212D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CFD8A883-FCC0-344F-BB23-EFE8D66A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980AC721-843A-2A4D-BBB5-BD4AEF38EF51}"/>
                </a:ext>
              </a:extLst>
            </p:cNvPr>
            <p:cNvCxnSpPr>
              <a:cxnSpLocks noChangeShapeType="1"/>
              <a:stCxn id="8" idx="1"/>
              <a:endCxn id="9" idx="1"/>
            </p:cNvCxnSpPr>
            <p:nvPr/>
          </p:nvCxnSpPr>
          <p:spPr bwMode="auto">
            <a:xfrm flipH="1">
              <a:off x="3120" y="2199"/>
              <a:ext cx="634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10">
              <a:extLst>
                <a:ext uri="{FF2B5EF4-FFF2-40B4-BE49-F238E27FC236}">
                  <a16:creationId xmlns:a16="http://schemas.microsoft.com/office/drawing/2014/main" id="{1A30192F-5D5F-9641-ACDB-010BD410B38B}"/>
                </a:ext>
              </a:extLst>
            </p:cNvPr>
            <p:cNvCxnSpPr>
              <a:cxnSpLocks noChangeShapeType="1"/>
              <a:stCxn id="9" idx="1"/>
              <a:endCxn id="11" idx="0"/>
            </p:cNvCxnSpPr>
            <p:nvPr/>
          </p:nvCxnSpPr>
          <p:spPr bwMode="auto">
            <a:xfrm flipH="1">
              <a:off x="2894" y="2581"/>
              <a:ext cx="226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B68AAB6B-9BBE-3A44-A5A0-E3FD3D237463}"/>
                </a:ext>
              </a:extLst>
            </p:cNvPr>
            <p:cNvCxnSpPr>
              <a:cxnSpLocks noChangeShapeType="1"/>
              <a:stCxn id="9" idx="1"/>
              <a:endCxn id="12" idx="0"/>
            </p:cNvCxnSpPr>
            <p:nvPr/>
          </p:nvCxnSpPr>
          <p:spPr bwMode="auto">
            <a:xfrm>
              <a:off x="3120" y="2581"/>
              <a:ext cx="40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2">
              <a:extLst>
                <a:ext uri="{FF2B5EF4-FFF2-40B4-BE49-F238E27FC236}">
                  <a16:creationId xmlns:a16="http://schemas.microsoft.com/office/drawing/2014/main" id="{ABF7478D-4DA8-1541-BC42-F0FA6CEAE727}"/>
                </a:ext>
              </a:extLst>
            </p:cNvPr>
            <p:cNvCxnSpPr>
              <a:cxnSpLocks noChangeShapeType="1"/>
              <a:stCxn id="8" idx="1"/>
              <a:endCxn id="10" idx="1"/>
            </p:cNvCxnSpPr>
            <p:nvPr/>
          </p:nvCxnSpPr>
          <p:spPr bwMode="auto">
            <a:xfrm>
              <a:off x="3754" y="2199"/>
              <a:ext cx="617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8C4CBEEF-1DBF-D940-BD6E-67FCFE9A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FEE324F2-3B91-3748-A588-0A5C67B5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3368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B55DCA0D-1572-E84C-8153-87CCECE33EF4}"/>
                </a:ext>
              </a:extLst>
            </p:cNvPr>
            <p:cNvCxnSpPr>
              <a:cxnSpLocks noChangeShapeType="1"/>
              <a:stCxn id="11" idx="1"/>
              <a:endCxn id="17" idx="0"/>
            </p:cNvCxnSpPr>
            <p:nvPr/>
          </p:nvCxnSpPr>
          <p:spPr bwMode="auto">
            <a:xfrm flipH="1">
              <a:off x="2753" y="2999"/>
              <a:ext cx="42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16">
              <a:extLst>
                <a:ext uri="{FF2B5EF4-FFF2-40B4-BE49-F238E27FC236}">
                  <a16:creationId xmlns:a16="http://schemas.microsoft.com/office/drawing/2014/main" id="{A81EAF35-D278-9C49-8455-5CDC67335D97}"/>
                </a:ext>
              </a:extLst>
            </p:cNvPr>
            <p:cNvCxnSpPr>
              <a:cxnSpLocks noChangeShapeType="1"/>
              <a:stCxn id="12" idx="1"/>
              <a:endCxn id="18" idx="0"/>
            </p:cNvCxnSpPr>
            <p:nvPr/>
          </p:nvCxnSpPr>
          <p:spPr bwMode="auto">
            <a:xfrm>
              <a:off x="3430" y="2999"/>
              <a:ext cx="251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CB65165F-5E76-4845-B0EC-02158104C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96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F929F699-AA11-7840-81ED-D6051FC75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296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19">
              <a:extLst>
                <a:ext uri="{FF2B5EF4-FFF2-40B4-BE49-F238E27FC236}">
                  <a16:creationId xmlns:a16="http://schemas.microsoft.com/office/drawing/2014/main" id="{FA6E8AA8-9C88-0A4D-BDA9-B499AE5FFE76}"/>
                </a:ext>
              </a:extLst>
            </p:cNvPr>
            <p:cNvCxnSpPr>
              <a:cxnSpLocks noChangeShapeType="1"/>
              <a:stCxn id="10" idx="1"/>
              <a:endCxn id="21" idx="0"/>
            </p:cNvCxnSpPr>
            <p:nvPr/>
          </p:nvCxnSpPr>
          <p:spPr bwMode="auto">
            <a:xfrm flipH="1">
              <a:off x="4147" y="2581"/>
              <a:ext cx="223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20">
              <a:extLst>
                <a:ext uri="{FF2B5EF4-FFF2-40B4-BE49-F238E27FC236}">
                  <a16:creationId xmlns:a16="http://schemas.microsoft.com/office/drawing/2014/main" id="{ABC68294-DF82-9C4C-A824-BEBBE48CDFD5}"/>
                </a:ext>
              </a:extLst>
            </p:cNvPr>
            <p:cNvCxnSpPr>
              <a:cxnSpLocks noChangeShapeType="1"/>
              <a:stCxn id="10" idx="1"/>
              <a:endCxn id="22" idx="0"/>
            </p:cNvCxnSpPr>
            <p:nvPr/>
          </p:nvCxnSpPr>
          <p:spPr bwMode="auto">
            <a:xfrm>
              <a:off x="4370" y="2581"/>
              <a:ext cx="422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68461D02-BB88-3F44-9B88-8C3094BA6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22">
              <a:extLst>
                <a:ext uri="{FF2B5EF4-FFF2-40B4-BE49-F238E27FC236}">
                  <a16:creationId xmlns:a16="http://schemas.microsoft.com/office/drawing/2014/main" id="{29AF6517-A294-734C-9617-F56C7FE19DB8}"/>
                </a:ext>
              </a:extLst>
            </p:cNvPr>
            <p:cNvCxnSpPr>
              <a:cxnSpLocks noChangeShapeType="1"/>
              <a:stCxn id="12" idx="1"/>
              <a:endCxn id="25" idx="0"/>
            </p:cNvCxnSpPr>
            <p:nvPr/>
          </p:nvCxnSpPr>
          <p:spPr bwMode="auto">
            <a:xfrm flipH="1">
              <a:off x="3376" y="2999"/>
              <a:ext cx="53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4725E162-2B9C-7C41-87EE-13D8D011E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4">
              <a:extLst>
                <a:ext uri="{FF2B5EF4-FFF2-40B4-BE49-F238E27FC236}">
                  <a16:creationId xmlns:a16="http://schemas.microsoft.com/office/drawing/2014/main" id="{7D2E44C1-2802-FB43-8C1C-462A4BB76179}"/>
                </a:ext>
              </a:extLst>
            </p:cNvPr>
            <p:cNvCxnSpPr>
              <a:cxnSpLocks noChangeShapeType="1"/>
              <a:stCxn id="21" idx="1"/>
              <a:endCxn id="27" idx="0"/>
            </p:cNvCxnSpPr>
            <p:nvPr/>
          </p:nvCxnSpPr>
          <p:spPr bwMode="auto">
            <a:xfrm>
              <a:off x="4049" y="3001"/>
              <a:ext cx="275" cy="367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2CB76674-04ED-3E49-A381-19E5D7EFC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283"/>
              <a:ext cx="2177" cy="1324"/>
            </a:xfrm>
            <a:custGeom>
              <a:avLst/>
              <a:gdLst>
                <a:gd name="T0" fmla="*/ 149 w 9600"/>
                <a:gd name="T1" fmla="*/ 5332 h 5838"/>
                <a:gd name="T2" fmla="*/ 105 w 9600"/>
                <a:gd name="T3" fmla="*/ 4022 h 5838"/>
                <a:gd name="T4" fmla="*/ 778 w 9600"/>
                <a:gd name="T5" fmla="*/ 3653 h 5838"/>
                <a:gd name="T6" fmla="*/ 2882 w 9600"/>
                <a:gd name="T7" fmla="*/ 5332 h 5838"/>
                <a:gd name="T8" fmla="*/ 4357 w 9600"/>
                <a:gd name="T9" fmla="*/ 5538 h 5838"/>
                <a:gd name="T10" fmla="*/ 3572 w 9600"/>
                <a:gd name="T11" fmla="*/ 3534 h 5838"/>
                <a:gd name="T12" fmla="*/ 2253 w 9600"/>
                <a:gd name="T13" fmla="*/ 1761 h 5838"/>
                <a:gd name="T14" fmla="*/ 4679 w 9600"/>
                <a:gd name="T15" fmla="*/ 3103 h 5838"/>
                <a:gd name="T16" fmla="*/ 7090 w 9600"/>
                <a:gd name="T17" fmla="*/ 5332 h 5838"/>
                <a:gd name="T18" fmla="*/ 6461 w 9600"/>
                <a:gd name="T19" fmla="*/ 3653 h 5838"/>
                <a:gd name="T20" fmla="*/ 9194 w 9600"/>
                <a:gd name="T21" fmla="*/ 3441 h 5838"/>
                <a:gd name="T22" fmla="*/ 8885 w 9600"/>
                <a:gd name="T23" fmla="*/ 2289 h 5838"/>
                <a:gd name="T24" fmla="*/ 7897 w 9600"/>
                <a:gd name="T25" fmla="*/ 1620 h 5838"/>
                <a:gd name="T26" fmla="*/ 6130 w 9600"/>
                <a:gd name="T27" fmla="*/ 1115 h 5838"/>
                <a:gd name="T28" fmla="*/ 5057 w 9600"/>
                <a:gd name="T29" fmla="*/ 0 h 58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00"/>
                <a:gd name="T46" fmla="*/ 0 h 5838"/>
                <a:gd name="T47" fmla="*/ 9600 w 9600"/>
                <a:gd name="T48" fmla="*/ 5838 h 58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00" h="5838">
                  <a:moveTo>
                    <a:pt x="149" y="5332"/>
                  </a:moveTo>
                  <a:cubicBezTo>
                    <a:pt x="141" y="5118"/>
                    <a:pt x="0" y="4304"/>
                    <a:pt x="105" y="4022"/>
                  </a:cubicBezTo>
                  <a:cubicBezTo>
                    <a:pt x="211" y="3741"/>
                    <a:pt x="317" y="3433"/>
                    <a:pt x="778" y="3653"/>
                  </a:cubicBezTo>
                  <a:cubicBezTo>
                    <a:pt x="1239" y="3874"/>
                    <a:pt x="2289" y="5021"/>
                    <a:pt x="2882" y="5332"/>
                  </a:cubicBezTo>
                  <a:cubicBezTo>
                    <a:pt x="3475" y="5643"/>
                    <a:pt x="4242" y="5837"/>
                    <a:pt x="4357" y="5538"/>
                  </a:cubicBezTo>
                  <a:cubicBezTo>
                    <a:pt x="4472" y="5251"/>
                    <a:pt x="3925" y="4167"/>
                    <a:pt x="3572" y="3534"/>
                  </a:cubicBezTo>
                  <a:cubicBezTo>
                    <a:pt x="3226" y="2903"/>
                    <a:pt x="2068" y="1831"/>
                    <a:pt x="2253" y="1761"/>
                  </a:cubicBezTo>
                  <a:cubicBezTo>
                    <a:pt x="2438" y="1690"/>
                    <a:pt x="3868" y="2510"/>
                    <a:pt x="4679" y="3103"/>
                  </a:cubicBezTo>
                  <a:cubicBezTo>
                    <a:pt x="5484" y="3697"/>
                    <a:pt x="6790" y="5246"/>
                    <a:pt x="7090" y="5332"/>
                  </a:cubicBezTo>
                  <a:cubicBezTo>
                    <a:pt x="7390" y="5420"/>
                    <a:pt x="6108" y="3976"/>
                    <a:pt x="6461" y="3653"/>
                  </a:cubicBezTo>
                  <a:cubicBezTo>
                    <a:pt x="6808" y="3336"/>
                    <a:pt x="8794" y="3671"/>
                    <a:pt x="9194" y="3441"/>
                  </a:cubicBezTo>
                  <a:cubicBezTo>
                    <a:pt x="9599" y="3218"/>
                    <a:pt x="9106" y="2593"/>
                    <a:pt x="8885" y="2289"/>
                  </a:cubicBezTo>
                  <a:cubicBezTo>
                    <a:pt x="8671" y="1991"/>
                    <a:pt x="8360" y="1818"/>
                    <a:pt x="7897" y="1620"/>
                  </a:cubicBezTo>
                  <a:cubicBezTo>
                    <a:pt x="7434" y="1421"/>
                    <a:pt x="6606" y="1388"/>
                    <a:pt x="6130" y="1115"/>
                  </a:cubicBezTo>
                  <a:cubicBezTo>
                    <a:pt x="5661" y="848"/>
                    <a:pt x="5282" y="226"/>
                    <a:pt x="5057" y="0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889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EC09-D348-6945-9B07-F9BC3B721A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examples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AB07-3882-D044-9F92-964FDDE82A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AF768C8-60BA-9A4C-A987-B1E4094D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8736"/>
            <a:ext cx="8229600" cy="16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(DLR) traversal yields: A, H, G, I, F, E, B, C, D</a:t>
            </a: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(LRD) traversal yields: G, F, E, I, H, D, C, B,A</a:t>
            </a: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In-order (LDR) traversal yields: G, H, F, I, E, A, B, D, C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8A0B800-5237-A84F-B2CA-5EA11381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0836" y="2857496"/>
            <a:ext cx="3950156" cy="317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513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815B2-CEF1-6040-AFA7-4BF1DB2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F4A1FD-CCFC-AE4D-95F5-97A31C405FE3}"/>
                  </a:ext>
                </a:extLst>
              </p14:cNvPr>
              <p14:cNvContentPartPr/>
              <p14:nvPr/>
            </p14:nvContentPartPr>
            <p14:xfrm>
              <a:off x="2402622" y="534887"/>
              <a:ext cx="668880" cy="265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F4A1FD-CCFC-AE4D-95F5-97A31C405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7142" y="519767"/>
                <a:ext cx="6991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Ink 69">
                <a:extLst>
                  <a:ext uri="{FF2B5EF4-FFF2-40B4-BE49-F238E27FC236}">
                    <a16:creationId xmlns:a16="http://schemas.microsoft.com/office/drawing/2014/main" id="{E10863D1-35EE-ED46-ADD6-39F828AF3BF2}"/>
                  </a:ext>
                </a:extLst>
              </p14:cNvPr>
              <p14:cNvContentPartPr/>
              <p14:nvPr/>
            </p14:nvContentPartPr>
            <p14:xfrm>
              <a:off x="3224142" y="522287"/>
              <a:ext cx="1728000" cy="571680"/>
            </p14:xfrm>
          </p:contentPart>
        </mc:Choice>
        <mc:Fallback>
          <p:pic>
            <p:nvPicPr>
              <p:cNvPr id="67" name="Ink 69">
                <a:extLst>
                  <a:ext uri="{FF2B5EF4-FFF2-40B4-BE49-F238E27FC236}">
                    <a16:creationId xmlns:a16="http://schemas.microsoft.com/office/drawing/2014/main" id="{E10863D1-35EE-ED46-ADD6-39F828AF3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9019" y="506817"/>
                <a:ext cx="1758606" cy="601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8" name="Ink 70">
                <a:extLst>
                  <a:ext uri="{FF2B5EF4-FFF2-40B4-BE49-F238E27FC236}">
                    <a16:creationId xmlns:a16="http://schemas.microsoft.com/office/drawing/2014/main" id="{E06A900A-D0FB-3548-92B3-2CE9DF9455B0}"/>
                  </a:ext>
                </a:extLst>
              </p14:cNvPr>
              <p14:cNvContentPartPr/>
              <p14:nvPr/>
            </p14:nvContentPartPr>
            <p14:xfrm>
              <a:off x="1648422" y="512567"/>
              <a:ext cx="614520" cy="564840"/>
            </p14:xfrm>
          </p:contentPart>
        </mc:Choice>
        <mc:Fallback>
          <p:pic>
            <p:nvPicPr>
              <p:cNvPr id="68" name="Ink 70">
                <a:extLst>
                  <a:ext uri="{FF2B5EF4-FFF2-40B4-BE49-F238E27FC236}">
                    <a16:creationId xmlns:a16="http://schemas.microsoft.com/office/drawing/2014/main" id="{E06A900A-D0FB-3548-92B3-2CE9DF9455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2951" y="497447"/>
                <a:ext cx="645102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" name="Ink 71">
                <a:extLst>
                  <a:ext uri="{FF2B5EF4-FFF2-40B4-BE49-F238E27FC236}">
                    <a16:creationId xmlns:a16="http://schemas.microsoft.com/office/drawing/2014/main" id="{D5137820-4AED-BA4D-B368-65F99352EA9C}"/>
                  </a:ext>
                </a:extLst>
              </p14:cNvPr>
              <p14:cNvContentPartPr/>
              <p14:nvPr/>
            </p14:nvContentPartPr>
            <p14:xfrm>
              <a:off x="496422" y="508607"/>
              <a:ext cx="1033560" cy="349200"/>
            </p14:xfrm>
          </p:contentPart>
        </mc:Choice>
        <mc:Fallback>
          <p:pic>
            <p:nvPicPr>
              <p:cNvPr id="69" name="Ink 71">
                <a:extLst>
                  <a:ext uri="{FF2B5EF4-FFF2-40B4-BE49-F238E27FC236}">
                    <a16:creationId xmlns:a16="http://schemas.microsoft.com/office/drawing/2014/main" id="{D5137820-4AED-BA4D-B368-65F99352EA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942" y="493487"/>
                <a:ext cx="10641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D5BD625D-6348-E049-A1D1-C426D94C986C}"/>
                  </a:ext>
                </a:extLst>
              </p14:cNvPr>
              <p14:cNvContentPartPr/>
              <p14:nvPr/>
            </p14:nvContentPartPr>
            <p14:xfrm>
              <a:off x="5154822" y="629927"/>
              <a:ext cx="1229760" cy="32904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D5BD625D-6348-E049-A1D1-C426D94C98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9706" y="614790"/>
                <a:ext cx="1259991" cy="359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3157566B-C924-6943-9621-90C4DFA47D2B}"/>
                  </a:ext>
                </a:extLst>
              </p14:cNvPr>
              <p14:cNvContentPartPr/>
              <p14:nvPr/>
            </p14:nvContentPartPr>
            <p14:xfrm>
              <a:off x="3209382" y="1879487"/>
              <a:ext cx="2961720" cy="3648960"/>
            </p14:xfrm>
          </p:contentPart>
        </mc:Choice>
        <mc:Fallback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3157566B-C924-6943-9621-90C4DFA47D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4262" y="1864005"/>
                <a:ext cx="2992320" cy="367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DB218F4D-60E3-7A4C-B5C6-6153B852CC7F}"/>
                  </a:ext>
                </a:extLst>
              </p14:cNvPr>
              <p14:cNvContentPartPr/>
              <p14:nvPr/>
            </p14:nvContentPartPr>
            <p14:xfrm>
              <a:off x="525222" y="2944007"/>
              <a:ext cx="1807200" cy="742680"/>
            </p14:xfrm>
          </p:contentPart>
        </mc:Choice>
        <mc:Fallback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DB218F4D-60E3-7A4C-B5C6-6153B852CC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742" y="2928880"/>
                <a:ext cx="1837800" cy="773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EE0C280F-9747-E841-B3AA-C756F14FC923}"/>
                  </a:ext>
                </a:extLst>
              </p14:cNvPr>
              <p14:cNvContentPartPr/>
              <p14:nvPr/>
            </p14:nvContentPartPr>
            <p14:xfrm>
              <a:off x="628902" y="3876767"/>
              <a:ext cx="1559160" cy="254520"/>
            </p14:xfrm>
          </p:contentPart>
        </mc:Choice>
        <mc:Fallback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EE0C280F-9747-E841-B3AA-C756F14FC9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782" y="3861647"/>
                <a:ext cx="1589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D819842E-2882-6C42-A30B-F45D66C3C510}"/>
                  </a:ext>
                </a:extLst>
              </p14:cNvPr>
              <p14:cNvContentPartPr/>
              <p14:nvPr/>
            </p14:nvContentPartPr>
            <p14:xfrm>
              <a:off x="675342" y="4339367"/>
              <a:ext cx="1631160" cy="270360"/>
            </p14:xfrm>
          </p:contentPart>
        </mc:Choice>
        <mc:Fallback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D819842E-2882-6C42-A30B-F45D66C3C5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9865" y="4323887"/>
                <a:ext cx="1661753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D90A7485-A085-7747-90B3-3C898AC492C7}"/>
                  </a:ext>
                </a:extLst>
              </p14:cNvPr>
              <p14:cNvContentPartPr/>
              <p14:nvPr/>
            </p14:nvContentPartPr>
            <p14:xfrm>
              <a:off x="646542" y="4812047"/>
              <a:ext cx="1910880" cy="25452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D90A7485-A085-7747-90B3-3C898AC492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1065" y="4796567"/>
                <a:ext cx="1941114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42D403C-C8D0-864B-AB54-1E64F5A2C230}"/>
                  </a:ext>
                </a:extLst>
              </p14:cNvPr>
              <p14:cNvContentPartPr/>
              <p14:nvPr/>
            </p14:nvContentPartPr>
            <p14:xfrm>
              <a:off x="554022" y="5348807"/>
              <a:ext cx="2332080" cy="81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42D403C-C8D0-864B-AB54-1E64F5A2C2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902" y="5333687"/>
                <a:ext cx="23623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87ABFBD-B574-9048-84A7-C31887DAE762}"/>
                  </a:ext>
                </a:extLst>
              </p14:cNvPr>
              <p14:cNvContentPartPr/>
              <p14:nvPr/>
            </p14:nvContentPartPr>
            <p14:xfrm>
              <a:off x="2661102" y="5626727"/>
              <a:ext cx="447480" cy="161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87ABFBD-B574-9048-84A7-C31887DAE7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45622" y="5611247"/>
                <a:ext cx="478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CC5F37D-A62A-4A48-B591-12D52778EAD6}"/>
                  </a:ext>
                </a:extLst>
              </p14:cNvPr>
              <p14:cNvContentPartPr/>
              <p14:nvPr/>
            </p14:nvContentPartPr>
            <p14:xfrm>
              <a:off x="2643822" y="5516927"/>
              <a:ext cx="6120" cy="11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CC5F37D-A62A-4A48-B591-12D52778EA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8342" y="5501807"/>
                <a:ext cx="36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92065E3-0F62-5046-BB71-1B67402AD27B}"/>
                  </a:ext>
                </a:extLst>
              </p14:cNvPr>
              <p14:cNvContentPartPr/>
              <p14:nvPr/>
            </p14:nvContentPartPr>
            <p14:xfrm>
              <a:off x="2104182" y="6036407"/>
              <a:ext cx="782280" cy="1839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92065E3-0F62-5046-BB71-1B67402AD2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9062" y="6021287"/>
                <a:ext cx="812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1" name="Ink 202">
                <a:extLst>
                  <a:ext uri="{FF2B5EF4-FFF2-40B4-BE49-F238E27FC236}">
                    <a16:creationId xmlns:a16="http://schemas.microsoft.com/office/drawing/2014/main" id="{22CB5050-1879-F548-B980-B4C98DCE4E96}"/>
                  </a:ext>
                </a:extLst>
              </p14:cNvPr>
              <p14:cNvContentPartPr/>
              <p14:nvPr/>
            </p14:nvContentPartPr>
            <p14:xfrm>
              <a:off x="3059262" y="5909327"/>
              <a:ext cx="865800" cy="270360"/>
            </p14:xfrm>
          </p:contentPart>
        </mc:Choice>
        <mc:Fallback>
          <p:pic>
            <p:nvPicPr>
              <p:cNvPr id="201" name="Ink 202">
                <a:extLst>
                  <a:ext uri="{FF2B5EF4-FFF2-40B4-BE49-F238E27FC236}">
                    <a16:creationId xmlns:a16="http://schemas.microsoft.com/office/drawing/2014/main" id="{22CB5050-1879-F548-B980-B4C98DCE4E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4142" y="5894207"/>
                <a:ext cx="8960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2" name="Ink 203">
                <a:extLst>
                  <a:ext uri="{FF2B5EF4-FFF2-40B4-BE49-F238E27FC236}">
                    <a16:creationId xmlns:a16="http://schemas.microsoft.com/office/drawing/2014/main" id="{6371B245-07A6-6A42-9CC6-B950E01CC791}"/>
                  </a:ext>
                </a:extLst>
              </p14:cNvPr>
              <p14:cNvContentPartPr/>
              <p14:nvPr/>
            </p14:nvContentPartPr>
            <p14:xfrm>
              <a:off x="798462" y="5602967"/>
              <a:ext cx="1603440" cy="282960"/>
            </p14:xfrm>
          </p:contentPart>
        </mc:Choice>
        <mc:Fallback>
          <p:pic>
            <p:nvPicPr>
              <p:cNvPr id="202" name="Ink 203">
                <a:extLst>
                  <a:ext uri="{FF2B5EF4-FFF2-40B4-BE49-F238E27FC236}">
                    <a16:creationId xmlns:a16="http://schemas.microsoft.com/office/drawing/2014/main" id="{6371B245-07A6-6A42-9CC6-B950E01CC7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2979" y="5587507"/>
                <a:ext cx="1634047" cy="313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DD8B0346-6491-624C-90FC-92CB15BACCF7}"/>
                  </a:ext>
                </a:extLst>
              </p14:cNvPr>
              <p14:cNvContentPartPr/>
              <p14:nvPr/>
            </p14:nvContentPartPr>
            <p14:xfrm>
              <a:off x="4110822" y="5817167"/>
              <a:ext cx="1101960" cy="317160"/>
            </p14:xfrm>
          </p:contentPart>
        </mc:Choice>
        <mc:Fallback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DD8B0346-6491-624C-90FC-92CB15BACC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5347" y="5801687"/>
                <a:ext cx="113255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Linear data structures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BF32C4-BADC-5F4B-AC30-085DFBF185FA}"/>
              </a:ext>
            </a:extLst>
          </p:cNvPr>
          <p:cNvSpPr txBox="1">
            <a:spLocks noChangeArrowheads="1"/>
          </p:cNvSpPr>
          <p:nvPr/>
        </p:nvSpPr>
        <p:spPr>
          <a:xfrm>
            <a:off x="214282" y="1357298"/>
            <a:ext cx="8358246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>
              <a:spcBef>
                <a:spcPts val="7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Here are some of the data structures we have studied so far: 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Arrays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Singly-linked lists and doubly-linked lists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Stacks and queues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These all have the property that their elements can be adequately displayed in a straight line</a:t>
            </a:r>
          </a:p>
          <a:p>
            <a:pPr marL="319088" indent="-319088">
              <a:spcBef>
                <a:spcPts val="700"/>
              </a:spcBef>
              <a:buClr>
                <a:srgbClr val="FFCC66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b="1">
                <a:solidFill>
                  <a:srgbClr val="00B050"/>
                </a:solidFill>
              </a:rPr>
              <a:t>How to obtain data structures for data that have  nonlinear relationships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98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64440-6B08-3841-AAAB-8F867E001A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2EA5389F-2EA1-DA43-8ECE-36D5FB3CF442}"/>
                  </a:ext>
                </a:extLst>
              </p14:cNvPr>
              <p14:cNvContentPartPr/>
              <p14:nvPr/>
            </p14:nvContentPartPr>
            <p14:xfrm>
              <a:off x="663822" y="488807"/>
              <a:ext cx="1210320" cy="40968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2EA5389F-2EA1-DA43-8ECE-36D5FB3CF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347" y="473687"/>
                <a:ext cx="1240911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7">
                <a:extLst>
                  <a:ext uri="{FF2B5EF4-FFF2-40B4-BE49-F238E27FC236}">
                    <a16:creationId xmlns:a16="http://schemas.microsoft.com/office/drawing/2014/main" id="{324C7128-C465-1A43-8FFC-13D0C3B25E9C}"/>
                  </a:ext>
                </a:extLst>
              </p14:cNvPr>
              <p14:cNvContentPartPr/>
              <p14:nvPr/>
            </p14:nvContentPartPr>
            <p14:xfrm>
              <a:off x="4057902" y="540287"/>
              <a:ext cx="1748880" cy="293760"/>
            </p14:xfrm>
          </p:contentPart>
        </mc:Choice>
        <mc:Fallback>
          <p:pic>
            <p:nvPicPr>
              <p:cNvPr id="26" name="Ink 27">
                <a:extLst>
                  <a:ext uri="{FF2B5EF4-FFF2-40B4-BE49-F238E27FC236}">
                    <a16:creationId xmlns:a16="http://schemas.microsoft.com/office/drawing/2014/main" id="{324C7128-C465-1A43-8FFC-13D0C3B25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2782" y="524826"/>
                <a:ext cx="1779480" cy="324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00FF83B0-3C90-CE4A-AC0F-8A152724DC75}"/>
                  </a:ext>
                </a:extLst>
              </p14:cNvPr>
              <p14:cNvContentPartPr/>
              <p14:nvPr/>
            </p14:nvContentPartPr>
            <p14:xfrm>
              <a:off x="2262582" y="598607"/>
              <a:ext cx="1570320" cy="247680"/>
            </p14:xfrm>
          </p:contentPart>
        </mc:Choice>
        <mc:Fallback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00FF83B0-3C90-CE4A-AC0F-8A152724D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459" y="583149"/>
                <a:ext cx="1600927" cy="277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1A2B161-AC5D-C241-B70A-D83ACFE375B5}"/>
                  </a:ext>
                </a:extLst>
              </p14:cNvPr>
              <p14:cNvContentPartPr/>
              <p14:nvPr/>
            </p14:nvContentPartPr>
            <p14:xfrm>
              <a:off x="346302" y="1515887"/>
              <a:ext cx="1859040" cy="29412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1A2B161-AC5D-C241-B70A-D83ACFE375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22" y="1500407"/>
                <a:ext cx="18896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53619E-A812-9441-A117-AD4B8322114F}"/>
                  </a:ext>
                </a:extLst>
              </p14:cNvPr>
              <p14:cNvContentPartPr/>
              <p14:nvPr/>
            </p14:nvContentPartPr>
            <p14:xfrm>
              <a:off x="2906622" y="1521647"/>
              <a:ext cx="153000" cy="196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53619E-A812-9441-A117-AD4B83221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1502" y="1506167"/>
                <a:ext cx="183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D1C0E9-B9B5-A840-BFD5-A39CD8A6C539}"/>
                  </a:ext>
                </a:extLst>
              </p14:cNvPr>
              <p14:cNvContentPartPr/>
              <p14:nvPr/>
            </p14:nvContentPartPr>
            <p14:xfrm>
              <a:off x="3169062" y="1700567"/>
              <a:ext cx="29160" cy="63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D1C0E9-B9B5-A840-BFD5-A39CD8A6C5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3942" y="1685087"/>
                <a:ext cx="597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12AFDAA-E473-0847-8490-52569C2EAF34}"/>
                  </a:ext>
                </a:extLst>
              </p14:cNvPr>
              <p14:cNvContentPartPr/>
              <p14:nvPr/>
            </p14:nvContentPartPr>
            <p14:xfrm>
              <a:off x="3301902" y="1498247"/>
              <a:ext cx="185040" cy="236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12AFDAA-E473-0847-8490-52569C2EAF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6422" y="1483127"/>
                <a:ext cx="2156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368223-39B0-6449-991A-C3C0CE182DB6}"/>
                  </a:ext>
                </a:extLst>
              </p14:cNvPr>
              <p14:cNvContentPartPr/>
              <p14:nvPr/>
            </p14:nvContentPartPr>
            <p14:xfrm>
              <a:off x="3607902" y="1694807"/>
              <a:ext cx="6120" cy="92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368223-39B0-6449-991A-C3C0CE182D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2422" y="1679327"/>
                <a:ext cx="367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21DB6F-EC61-6744-B37B-FCAB49A301E8}"/>
                  </a:ext>
                </a:extLst>
              </p14:cNvPr>
              <p14:cNvContentPartPr/>
              <p14:nvPr/>
            </p14:nvContentPartPr>
            <p14:xfrm>
              <a:off x="4208022" y="1539647"/>
              <a:ext cx="29160" cy="178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21DB6F-EC61-6744-B37B-FCAB49A301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2902" y="1524167"/>
                <a:ext cx="597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D1533F-D284-D94B-884C-08AB597DD55F}"/>
                  </a:ext>
                </a:extLst>
              </p14:cNvPr>
              <p14:cNvContentPartPr/>
              <p14:nvPr/>
            </p14:nvContentPartPr>
            <p14:xfrm>
              <a:off x="4381182" y="1700567"/>
              <a:ext cx="6120" cy="98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D1533F-D284-D94B-884C-08AB597DD5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66062" y="1685087"/>
                <a:ext cx="367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DD120297-E936-B341-A213-3D2B4B7B6B39}"/>
                  </a:ext>
                </a:extLst>
              </p14:cNvPr>
              <p14:cNvContentPartPr/>
              <p14:nvPr/>
            </p14:nvContentPartPr>
            <p14:xfrm>
              <a:off x="4554342" y="1510127"/>
              <a:ext cx="398880" cy="236880"/>
            </p14:xfrm>
          </p:contentPart>
        </mc:Choice>
        <mc:Fallback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DD120297-E936-B341-A213-3D2B4B7B6B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9208" y="1494647"/>
                <a:ext cx="429508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62">
                <a:extLst>
                  <a:ext uri="{FF2B5EF4-FFF2-40B4-BE49-F238E27FC236}">
                    <a16:creationId xmlns:a16="http://schemas.microsoft.com/office/drawing/2014/main" id="{A3CBDBFD-B406-6D45-8913-204773F8B973}"/>
                  </a:ext>
                </a:extLst>
              </p14:cNvPr>
              <p14:cNvContentPartPr/>
              <p14:nvPr/>
            </p14:nvContentPartPr>
            <p14:xfrm>
              <a:off x="3723822" y="1538927"/>
              <a:ext cx="276840" cy="225720"/>
            </p14:xfrm>
          </p:contentPart>
        </mc:Choice>
        <mc:Fallback>
          <p:pic>
            <p:nvPicPr>
              <p:cNvPr id="60" name="Ink 62">
                <a:extLst>
                  <a:ext uri="{FF2B5EF4-FFF2-40B4-BE49-F238E27FC236}">
                    <a16:creationId xmlns:a16="http://schemas.microsoft.com/office/drawing/2014/main" id="{A3CBDBFD-B406-6D45-8913-204773F8B9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8702" y="1523422"/>
                <a:ext cx="307440" cy="256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3">
                <a:extLst>
                  <a:ext uri="{FF2B5EF4-FFF2-40B4-BE49-F238E27FC236}">
                    <a16:creationId xmlns:a16="http://schemas.microsoft.com/office/drawing/2014/main" id="{F31DB232-E4DF-0B45-898F-6AB715B120C9}"/>
                  </a:ext>
                </a:extLst>
              </p14:cNvPr>
              <p14:cNvContentPartPr/>
              <p14:nvPr/>
            </p14:nvContentPartPr>
            <p14:xfrm>
              <a:off x="2487942" y="1567727"/>
              <a:ext cx="254160" cy="219600"/>
            </p14:xfrm>
          </p:contentPart>
        </mc:Choice>
        <mc:Fallback>
          <p:pic>
            <p:nvPicPr>
              <p:cNvPr id="61" name="Ink 63">
                <a:extLst>
                  <a:ext uri="{FF2B5EF4-FFF2-40B4-BE49-F238E27FC236}">
                    <a16:creationId xmlns:a16="http://schemas.microsoft.com/office/drawing/2014/main" id="{F31DB232-E4DF-0B45-898F-6AB715B120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72484" y="1552607"/>
                <a:ext cx="284357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84E15E2-BC8A-994F-982B-3B76A1D82D5D}"/>
                  </a:ext>
                </a:extLst>
              </p14:cNvPr>
              <p14:cNvContentPartPr/>
              <p14:nvPr/>
            </p14:nvContentPartPr>
            <p14:xfrm>
              <a:off x="5149062" y="1521647"/>
              <a:ext cx="196560" cy="187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84E15E2-BC8A-994F-982B-3B76A1D82D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3942" y="1506167"/>
                <a:ext cx="227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7F36571-43B3-394B-AAA0-AD71DDD1855C}"/>
                  </a:ext>
                </a:extLst>
              </p14:cNvPr>
              <p14:cNvContentPartPr/>
              <p14:nvPr/>
            </p14:nvContentPartPr>
            <p14:xfrm>
              <a:off x="5437782" y="1666367"/>
              <a:ext cx="11880" cy="57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7F36571-43B3-394B-AAA0-AD71DDD185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22302" y="1651247"/>
                <a:ext cx="42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BFED190-C1ED-3149-B468-AA2019A3D493}"/>
                  </a:ext>
                </a:extLst>
              </p14:cNvPr>
              <p14:cNvContentPartPr/>
              <p14:nvPr/>
            </p14:nvContentPartPr>
            <p14:xfrm>
              <a:off x="5605182" y="1516967"/>
              <a:ext cx="185040" cy="166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BFED190-C1ED-3149-B468-AA2019A3D4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0062" y="1501847"/>
                <a:ext cx="215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BE46701-C287-1E45-80A2-821F90379053}"/>
                  </a:ext>
                </a:extLst>
              </p14:cNvPr>
              <p14:cNvContentPartPr/>
              <p14:nvPr/>
            </p14:nvContentPartPr>
            <p14:xfrm>
              <a:off x="5893902" y="1626047"/>
              <a:ext cx="23400" cy="103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BE46701-C287-1E45-80A2-821F903790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78422" y="1610927"/>
                <a:ext cx="54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1E20ECA-7F90-374B-A9E5-15FBADC6D3DB}"/>
                  </a:ext>
                </a:extLst>
              </p14:cNvPr>
              <p14:cNvContentPartPr/>
              <p14:nvPr/>
            </p14:nvContentPartPr>
            <p14:xfrm>
              <a:off x="6113142" y="1527767"/>
              <a:ext cx="29160" cy="138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1E20ECA-7F90-374B-A9E5-15FBADC6D3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98022" y="1512647"/>
                <a:ext cx="59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35A7BBF-A25E-C041-9BC2-A4BE05F66933}"/>
                  </a:ext>
                </a:extLst>
              </p14:cNvPr>
              <p14:cNvContentPartPr/>
              <p14:nvPr/>
            </p14:nvContentPartPr>
            <p14:xfrm>
              <a:off x="6228702" y="1522007"/>
              <a:ext cx="34920" cy="155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35A7BBF-A25E-C041-9BC2-A4BE05F669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13222" y="1506887"/>
                <a:ext cx="65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15FE01-38DB-3A49-91B4-25FE3C776104}"/>
                  </a:ext>
                </a:extLst>
              </p14:cNvPr>
              <p14:cNvContentPartPr/>
              <p14:nvPr/>
            </p14:nvContentPartPr>
            <p14:xfrm>
              <a:off x="6355422" y="1620287"/>
              <a:ext cx="17640" cy="97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15FE01-38DB-3A49-91B4-25FE3C7761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40302" y="1605167"/>
                <a:ext cx="48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C7729EC-964B-4B4A-B7D2-BA4322DF80FE}"/>
                  </a:ext>
                </a:extLst>
              </p14:cNvPr>
              <p14:cNvContentPartPr/>
              <p14:nvPr/>
            </p14:nvContentPartPr>
            <p14:xfrm>
              <a:off x="6592302" y="1440647"/>
              <a:ext cx="173520" cy="231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C7729EC-964B-4B4A-B7D2-BA4322DF80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77182" y="1425527"/>
                <a:ext cx="2041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48F98739-9051-AC49-8C2C-5CF7943C2AB0}"/>
                  </a:ext>
                </a:extLst>
              </p14:cNvPr>
              <p14:cNvContentPartPr/>
              <p14:nvPr/>
            </p14:nvContentPartPr>
            <p14:xfrm>
              <a:off x="963702" y="2182967"/>
              <a:ext cx="1166400" cy="210600"/>
            </p14:xfrm>
          </p:contentPart>
        </mc:Choice>
        <mc:Fallback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48F98739-9051-AC49-8C2C-5CF7943C2A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8582" y="2167487"/>
                <a:ext cx="1197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56C12D3F-9864-4C4F-8E99-6073B9A664FE}"/>
                  </a:ext>
                </a:extLst>
              </p14:cNvPr>
              <p14:cNvContentPartPr/>
              <p14:nvPr/>
            </p14:nvContentPartPr>
            <p14:xfrm>
              <a:off x="415422" y="2104487"/>
              <a:ext cx="433440" cy="306360"/>
            </p14:xfrm>
          </p:contentPart>
        </mc:Choice>
        <mc:Fallback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56C12D3F-9864-4C4F-8E99-6073B9A664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302" y="2089367"/>
                <a:ext cx="463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DEADEA1-7D73-814F-A00A-36D79F53E75E}"/>
                  </a:ext>
                </a:extLst>
              </p14:cNvPr>
              <p14:cNvContentPartPr/>
              <p14:nvPr/>
            </p14:nvContentPartPr>
            <p14:xfrm>
              <a:off x="2441862" y="2168207"/>
              <a:ext cx="266040" cy="231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DEADEA1-7D73-814F-A00A-36D79F53E7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26382" y="2152727"/>
                <a:ext cx="296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13F7901-8382-BE4A-BDD4-E260F41DA2DB}"/>
                  </a:ext>
                </a:extLst>
              </p14:cNvPr>
              <p14:cNvContentPartPr/>
              <p14:nvPr/>
            </p14:nvContentPartPr>
            <p14:xfrm>
              <a:off x="2799702" y="2366927"/>
              <a:ext cx="17640" cy="90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13F7901-8382-BE4A-BDD4-E260F41DA2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84222" y="2351807"/>
                <a:ext cx="48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4B9D929-E266-F542-A9E3-A97C54C2304E}"/>
                  </a:ext>
                </a:extLst>
              </p14:cNvPr>
              <p14:cNvContentPartPr/>
              <p14:nvPr/>
            </p14:nvContentPartPr>
            <p14:xfrm>
              <a:off x="2995902" y="2168207"/>
              <a:ext cx="121680" cy="196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4B9D929-E266-F542-A9E3-A97C54C230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80782" y="2152727"/>
                <a:ext cx="151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3727F6E-FFF7-C544-ADBE-611D324868C7}"/>
                  </a:ext>
                </a:extLst>
              </p14:cNvPr>
              <p14:cNvContentPartPr/>
              <p14:nvPr/>
            </p14:nvContentPartPr>
            <p14:xfrm>
              <a:off x="3251862" y="2325167"/>
              <a:ext cx="15840" cy="74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3727F6E-FFF7-C544-ADBE-611D324868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36382" y="2310047"/>
                <a:ext cx="460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B293B31-138A-CA45-A387-4BC59BDEAB42}"/>
                  </a:ext>
                </a:extLst>
              </p14:cNvPr>
              <p14:cNvContentPartPr/>
              <p14:nvPr/>
            </p14:nvContentPartPr>
            <p14:xfrm>
              <a:off x="3440502" y="2179727"/>
              <a:ext cx="17640" cy="167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B293B31-138A-CA45-A387-4BC59BDEAB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25022" y="2164247"/>
                <a:ext cx="482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E082C00-0DF8-2141-8B49-C75106D9CE1F}"/>
                  </a:ext>
                </a:extLst>
              </p14:cNvPr>
              <p14:cNvContentPartPr/>
              <p14:nvPr/>
            </p14:nvContentPartPr>
            <p14:xfrm>
              <a:off x="3596382" y="2330207"/>
              <a:ext cx="17640" cy="92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E082C00-0DF8-2141-8B49-C75106D9CE1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80902" y="2315087"/>
                <a:ext cx="48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136C91D-AAAF-9D41-AC67-4FAFC05EAC02}"/>
                  </a:ext>
                </a:extLst>
              </p14:cNvPr>
              <p14:cNvContentPartPr/>
              <p14:nvPr/>
            </p14:nvContentPartPr>
            <p14:xfrm>
              <a:off x="3760542" y="2179727"/>
              <a:ext cx="176760" cy="196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136C91D-AAAF-9D41-AC67-4FAFC05EAC0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45062" y="2164247"/>
                <a:ext cx="207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A9CD812-231B-3641-8D95-885569AC6731}"/>
                  </a:ext>
                </a:extLst>
              </p14:cNvPr>
              <p14:cNvContentPartPr/>
              <p14:nvPr/>
            </p14:nvContentPartPr>
            <p14:xfrm>
              <a:off x="4023342" y="2349647"/>
              <a:ext cx="34920" cy="66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A9CD812-231B-3641-8D95-885569AC673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08222" y="2334167"/>
                <a:ext cx="65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05C1D42-81EB-0543-9CB1-5B24288540F7}"/>
                  </a:ext>
                </a:extLst>
              </p14:cNvPr>
              <p14:cNvContentPartPr/>
              <p14:nvPr/>
            </p14:nvContentPartPr>
            <p14:xfrm>
              <a:off x="5091462" y="2260367"/>
              <a:ext cx="23400" cy="75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05C1D42-81EB-0543-9CB1-5B24288540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75982" y="2245247"/>
                <a:ext cx="54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BE56724-3A9B-504A-8C8E-DC09921E7E46}"/>
                  </a:ext>
                </a:extLst>
              </p14:cNvPr>
              <p14:cNvContentPartPr/>
              <p14:nvPr/>
            </p14:nvContentPartPr>
            <p14:xfrm>
              <a:off x="5271462" y="2064167"/>
              <a:ext cx="189720" cy="202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BE56724-3A9B-504A-8C8E-DC09921E7E4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56342" y="2049047"/>
                <a:ext cx="2199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3E256A9-11A7-E046-A86A-F2BA2DE345DF}"/>
                  </a:ext>
                </a:extLst>
              </p14:cNvPr>
              <p14:cNvContentPartPr/>
              <p14:nvPr/>
            </p14:nvContentPartPr>
            <p14:xfrm>
              <a:off x="5541462" y="2214287"/>
              <a:ext cx="34920" cy="92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3E256A9-11A7-E046-A86A-F2BA2DE345D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6342" y="2199167"/>
                <a:ext cx="65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BE099F3-0CCF-A441-83E3-EB4D624BD163}"/>
                  </a:ext>
                </a:extLst>
              </p14:cNvPr>
              <p14:cNvContentPartPr/>
              <p14:nvPr/>
            </p14:nvContentPartPr>
            <p14:xfrm>
              <a:off x="5720742" y="2092967"/>
              <a:ext cx="167760" cy="208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BE099F3-0CCF-A441-83E3-EB4D624BD1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05262" y="2077847"/>
                <a:ext cx="1983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09801BF-B47B-8B47-BD74-0EC2443F3100}"/>
                  </a:ext>
                </a:extLst>
              </p14:cNvPr>
              <p14:cNvContentPartPr/>
              <p14:nvPr/>
            </p14:nvContentPartPr>
            <p14:xfrm>
              <a:off x="5980302" y="2225807"/>
              <a:ext cx="17640" cy="75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09801BF-B47B-8B47-BD74-0EC2443F31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65182" y="2210687"/>
                <a:ext cx="482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2DC5F08-79C2-FC43-89A0-7CC022A68456}"/>
                  </a:ext>
                </a:extLst>
              </p14:cNvPr>
              <p14:cNvContentPartPr/>
              <p14:nvPr/>
            </p14:nvContentPartPr>
            <p14:xfrm>
              <a:off x="6141942" y="2052647"/>
              <a:ext cx="185040" cy="202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2DC5F08-79C2-FC43-89A0-7CC022A684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26822" y="2037527"/>
                <a:ext cx="215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BE0BB0B-967C-4843-A1DD-9A82EBAED1A9}"/>
                  </a:ext>
                </a:extLst>
              </p14:cNvPr>
              <p14:cNvContentPartPr/>
              <p14:nvPr/>
            </p14:nvContentPartPr>
            <p14:xfrm>
              <a:off x="6436422" y="2197727"/>
              <a:ext cx="34920" cy="97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BE0BB0B-967C-4843-A1DD-9A82EBAED1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21302" y="2182247"/>
                <a:ext cx="655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DA32C34-8B1C-164C-A88F-7DC2464E6587}"/>
                  </a:ext>
                </a:extLst>
              </p14:cNvPr>
              <p14:cNvContentPartPr/>
              <p14:nvPr/>
            </p14:nvContentPartPr>
            <p14:xfrm>
              <a:off x="6638382" y="2041127"/>
              <a:ext cx="23400" cy="162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DA32C34-8B1C-164C-A88F-7DC2464E65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23262" y="2025647"/>
                <a:ext cx="54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1A85F7-29BC-4543-AAE4-2693BB61E9A5}"/>
                  </a:ext>
                </a:extLst>
              </p14:cNvPr>
              <p14:cNvContentPartPr/>
              <p14:nvPr/>
            </p14:nvContentPartPr>
            <p14:xfrm>
              <a:off x="6759702" y="2047607"/>
              <a:ext cx="23400" cy="178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1A85F7-29BC-4543-AAE4-2693BB61E9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44582" y="2032127"/>
                <a:ext cx="540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35637C0F-A915-B84F-9DB5-B0A367DB0EE4}"/>
                  </a:ext>
                </a:extLst>
              </p14:cNvPr>
              <p14:cNvContentPartPr/>
              <p14:nvPr/>
            </p14:nvContentPartPr>
            <p14:xfrm>
              <a:off x="4692942" y="2110247"/>
              <a:ext cx="312120" cy="190800"/>
            </p14:xfrm>
          </p:contentPart>
        </mc:Choice>
        <mc:Fallback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35637C0F-A915-B84F-9DB5-B0A367DB0EE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77822" y="2095127"/>
                <a:ext cx="342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7" name="Ink 108">
                <a:extLst>
                  <a:ext uri="{FF2B5EF4-FFF2-40B4-BE49-F238E27FC236}">
                    <a16:creationId xmlns:a16="http://schemas.microsoft.com/office/drawing/2014/main" id="{86953043-54FE-2544-BE48-F69A9C868165}"/>
                  </a:ext>
                </a:extLst>
              </p14:cNvPr>
              <p14:cNvContentPartPr/>
              <p14:nvPr/>
            </p14:nvContentPartPr>
            <p14:xfrm>
              <a:off x="4190742" y="2139047"/>
              <a:ext cx="358200" cy="248760"/>
            </p14:xfrm>
          </p:contentPart>
        </mc:Choice>
        <mc:Fallback>
          <p:pic>
            <p:nvPicPr>
              <p:cNvPr id="107" name="Ink 108">
                <a:extLst>
                  <a:ext uri="{FF2B5EF4-FFF2-40B4-BE49-F238E27FC236}">
                    <a16:creationId xmlns:a16="http://schemas.microsoft.com/office/drawing/2014/main" id="{86953043-54FE-2544-BE48-F69A9C8681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75622" y="2123927"/>
                <a:ext cx="388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8" name="Ink 119">
                <a:extLst>
                  <a:ext uri="{FF2B5EF4-FFF2-40B4-BE49-F238E27FC236}">
                    <a16:creationId xmlns:a16="http://schemas.microsoft.com/office/drawing/2014/main" id="{735B819D-379D-364E-93EC-EC9DE665EC66}"/>
                  </a:ext>
                </a:extLst>
              </p14:cNvPr>
              <p14:cNvContentPartPr/>
              <p14:nvPr/>
            </p14:nvContentPartPr>
            <p14:xfrm>
              <a:off x="1437102" y="2815847"/>
              <a:ext cx="1189440" cy="281880"/>
            </p14:xfrm>
          </p:contentPart>
        </mc:Choice>
        <mc:Fallback>
          <p:pic>
            <p:nvPicPr>
              <p:cNvPr id="118" name="Ink 119">
                <a:extLst>
                  <a:ext uri="{FF2B5EF4-FFF2-40B4-BE49-F238E27FC236}">
                    <a16:creationId xmlns:a16="http://schemas.microsoft.com/office/drawing/2014/main" id="{735B819D-379D-364E-93EC-EC9DE665EC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1982" y="2800727"/>
                <a:ext cx="12200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9" name="Ink 120">
                <a:extLst>
                  <a:ext uri="{FF2B5EF4-FFF2-40B4-BE49-F238E27FC236}">
                    <a16:creationId xmlns:a16="http://schemas.microsoft.com/office/drawing/2014/main" id="{18AE4884-A297-D047-8141-3E8F2634BFCE}"/>
                  </a:ext>
                </a:extLst>
              </p14:cNvPr>
              <p14:cNvContentPartPr/>
              <p14:nvPr/>
            </p14:nvContentPartPr>
            <p14:xfrm>
              <a:off x="513702" y="2820527"/>
              <a:ext cx="808560" cy="366480"/>
            </p14:xfrm>
          </p:contentPart>
        </mc:Choice>
        <mc:Fallback>
          <p:pic>
            <p:nvPicPr>
              <p:cNvPr id="119" name="Ink 120">
                <a:extLst>
                  <a:ext uri="{FF2B5EF4-FFF2-40B4-BE49-F238E27FC236}">
                    <a16:creationId xmlns:a16="http://schemas.microsoft.com/office/drawing/2014/main" id="{18AE4884-A297-D047-8141-3E8F2634BFC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8222" y="2805047"/>
                <a:ext cx="8391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C141398-B8C5-994A-942B-B389A8C7DCDD}"/>
                  </a:ext>
                </a:extLst>
              </p14:cNvPr>
              <p14:cNvContentPartPr/>
              <p14:nvPr/>
            </p14:nvContentPartPr>
            <p14:xfrm>
              <a:off x="2816982" y="2956247"/>
              <a:ext cx="11880" cy="31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C141398-B8C5-994A-942B-B389A8C7DC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01502" y="2941127"/>
                <a:ext cx="42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4740C0B-A059-DB4B-BF51-DCD9C0B45DDE}"/>
                  </a:ext>
                </a:extLst>
              </p14:cNvPr>
              <p14:cNvContentPartPr/>
              <p14:nvPr/>
            </p14:nvContentPartPr>
            <p14:xfrm>
              <a:off x="2822742" y="3074327"/>
              <a:ext cx="17640" cy="17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4740C0B-A059-DB4B-BF51-DCD9C0B45D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07262" y="3059207"/>
                <a:ext cx="48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9701B8B-6956-1F4F-A463-37691767FA36}"/>
                  </a:ext>
                </a:extLst>
              </p14:cNvPr>
              <p14:cNvContentPartPr/>
              <p14:nvPr/>
            </p14:nvContentPartPr>
            <p14:xfrm>
              <a:off x="3030462" y="2860847"/>
              <a:ext cx="219600" cy="231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9701B8B-6956-1F4F-A463-37691767FA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15342" y="2845367"/>
                <a:ext cx="2502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9A4CAF2-0943-1646-B359-22DA8E30E89F}"/>
                  </a:ext>
                </a:extLst>
              </p14:cNvPr>
              <p14:cNvContentPartPr/>
              <p14:nvPr/>
            </p14:nvContentPartPr>
            <p14:xfrm>
              <a:off x="3388302" y="3042287"/>
              <a:ext cx="6120" cy="95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9A4CAF2-0943-1646-B359-22DA8E30E8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73182" y="3027167"/>
                <a:ext cx="36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292C014-36BE-924A-8E3A-F97ACEB1533E}"/>
                  </a:ext>
                </a:extLst>
              </p14:cNvPr>
              <p14:cNvContentPartPr/>
              <p14:nvPr/>
            </p14:nvContentPartPr>
            <p14:xfrm>
              <a:off x="3561462" y="2850047"/>
              <a:ext cx="63720" cy="190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292C014-36BE-924A-8E3A-F97ACEB1533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46342" y="2834567"/>
                <a:ext cx="943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0C96C8E-43D7-6E47-8E10-2719347995F0}"/>
                  </a:ext>
                </a:extLst>
              </p14:cNvPr>
              <p14:cNvContentPartPr/>
              <p14:nvPr/>
            </p14:nvContentPartPr>
            <p14:xfrm>
              <a:off x="3740382" y="3014207"/>
              <a:ext cx="29160" cy="112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0C96C8E-43D7-6E47-8E10-2719347995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25262" y="2998727"/>
                <a:ext cx="59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9E1A396-A7ED-B043-8D55-9FF576D61DE7}"/>
                  </a:ext>
                </a:extLst>
              </p14:cNvPr>
              <p14:cNvContentPartPr/>
              <p14:nvPr/>
            </p14:nvContentPartPr>
            <p14:xfrm>
              <a:off x="3873222" y="2797127"/>
              <a:ext cx="202320" cy="190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9E1A396-A7ED-B043-8D55-9FF576D61DE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58102" y="2782007"/>
                <a:ext cx="232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D112D33-7071-734A-9EE3-902BBE636132}"/>
                  </a:ext>
                </a:extLst>
              </p14:cNvPr>
              <p14:cNvContentPartPr/>
              <p14:nvPr/>
            </p14:nvContentPartPr>
            <p14:xfrm>
              <a:off x="4179222" y="2976407"/>
              <a:ext cx="46440" cy="104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D112D33-7071-734A-9EE3-902BBE63613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64102" y="2960927"/>
                <a:ext cx="770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4F3B169-0136-F34E-80AD-B98C03CCC3A0}"/>
                  </a:ext>
                </a:extLst>
              </p14:cNvPr>
              <p14:cNvContentPartPr/>
              <p14:nvPr/>
            </p14:nvContentPartPr>
            <p14:xfrm>
              <a:off x="4386942" y="2789567"/>
              <a:ext cx="23400" cy="181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4F3B169-0136-F34E-80AD-B98C03CCC3A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71822" y="2774447"/>
                <a:ext cx="54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0A9BB2E-3DEB-9645-8381-DE547FA3D0D1}"/>
                  </a:ext>
                </a:extLst>
              </p14:cNvPr>
              <p14:cNvContentPartPr/>
              <p14:nvPr/>
            </p14:nvContentPartPr>
            <p14:xfrm>
              <a:off x="4497462" y="2769767"/>
              <a:ext cx="219240" cy="201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0A9BB2E-3DEB-9645-8381-DE547FA3D0D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82342" y="2754287"/>
                <a:ext cx="2494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289F9E9-AAF8-3043-B3AF-D589F2F64EE3}"/>
                  </a:ext>
                </a:extLst>
              </p14:cNvPr>
              <p14:cNvContentPartPr/>
              <p14:nvPr/>
            </p14:nvContentPartPr>
            <p14:xfrm>
              <a:off x="4796982" y="2924927"/>
              <a:ext cx="29160" cy="74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289F9E9-AAF8-3043-B3AF-D589F2F64EE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81862" y="2909807"/>
                <a:ext cx="59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6634B58-60EE-BE4F-8A06-FBF6B4B884BE}"/>
                  </a:ext>
                </a:extLst>
              </p14:cNvPr>
              <p14:cNvContentPartPr/>
              <p14:nvPr/>
            </p14:nvContentPartPr>
            <p14:xfrm>
              <a:off x="5432022" y="2704967"/>
              <a:ext cx="150480" cy="196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6634B58-60EE-BE4F-8A06-FBF6B4B884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6542" y="2689847"/>
                <a:ext cx="181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3BF5C53-531D-5749-90A9-6B33B02AB84C}"/>
                  </a:ext>
                </a:extLst>
              </p14:cNvPr>
              <p14:cNvContentPartPr/>
              <p14:nvPr/>
            </p14:nvContentPartPr>
            <p14:xfrm>
              <a:off x="5685822" y="2878127"/>
              <a:ext cx="52200" cy="579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3BF5C53-531D-5749-90A9-6B33B02AB84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70702" y="2863007"/>
                <a:ext cx="828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8EB3AFD-8012-8148-AFAF-5AA2970DA71B}"/>
                  </a:ext>
                </a:extLst>
              </p14:cNvPr>
              <p14:cNvContentPartPr/>
              <p14:nvPr/>
            </p14:nvContentPartPr>
            <p14:xfrm>
              <a:off x="5870862" y="2653127"/>
              <a:ext cx="162000" cy="231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8EB3AFD-8012-8148-AFAF-5AA2970DA71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55382" y="2637647"/>
                <a:ext cx="1926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9865817-840E-2445-9648-1D4F6BADAE59}"/>
                  </a:ext>
                </a:extLst>
              </p14:cNvPr>
              <p14:cNvContentPartPr/>
              <p14:nvPr/>
            </p14:nvContentPartPr>
            <p14:xfrm>
              <a:off x="6124662" y="2829527"/>
              <a:ext cx="29160" cy="112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9865817-840E-2445-9648-1D4F6BADAE5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09542" y="2814047"/>
                <a:ext cx="59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1125C45-492D-E544-837B-B9214989C6EF}"/>
                  </a:ext>
                </a:extLst>
              </p14:cNvPr>
              <p14:cNvContentPartPr/>
              <p14:nvPr/>
            </p14:nvContentPartPr>
            <p14:xfrm>
              <a:off x="6332382" y="2632967"/>
              <a:ext cx="34920" cy="187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1125C45-492D-E544-837B-B9214989C6E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17262" y="2617847"/>
                <a:ext cx="655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519A503-24DC-BF40-8EB0-3B16CF609414}"/>
                  </a:ext>
                </a:extLst>
              </p14:cNvPr>
              <p14:cNvContentPartPr/>
              <p14:nvPr/>
            </p14:nvContentPartPr>
            <p14:xfrm>
              <a:off x="6453702" y="2656007"/>
              <a:ext cx="29160" cy="204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519A503-24DC-BF40-8EB0-3B16CF60941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38582" y="2640887"/>
                <a:ext cx="59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59CECA9-04BF-A84F-B165-A15950204951}"/>
                  </a:ext>
                </a:extLst>
              </p14:cNvPr>
              <p14:cNvContentPartPr/>
              <p14:nvPr/>
            </p14:nvContentPartPr>
            <p14:xfrm>
              <a:off x="6603822" y="2829527"/>
              <a:ext cx="17640" cy="95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59CECA9-04BF-A84F-B165-A1595020495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88702" y="2814047"/>
                <a:ext cx="48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2365784-1804-554B-A748-D7419E2BD08F}"/>
                  </a:ext>
                </a:extLst>
              </p14:cNvPr>
              <p14:cNvContentPartPr/>
              <p14:nvPr/>
            </p14:nvContentPartPr>
            <p14:xfrm>
              <a:off x="6794262" y="2655647"/>
              <a:ext cx="173520" cy="234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2365784-1804-554B-A748-D7419E2BD08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79142" y="2640167"/>
                <a:ext cx="2041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CC29E52-58EB-284B-8D4C-8BED803B4261}"/>
                  </a:ext>
                </a:extLst>
              </p14:cNvPr>
              <p14:cNvContentPartPr/>
              <p14:nvPr/>
            </p14:nvContentPartPr>
            <p14:xfrm>
              <a:off x="7036902" y="2808287"/>
              <a:ext cx="46440" cy="99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CC29E52-58EB-284B-8D4C-8BED803B426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21422" y="2792807"/>
                <a:ext cx="77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2354B73-AD22-5F4F-AFFB-FEAEF70BD099}"/>
                  </a:ext>
                </a:extLst>
              </p14:cNvPr>
              <p14:cNvContentPartPr/>
              <p14:nvPr/>
            </p14:nvContentPartPr>
            <p14:xfrm>
              <a:off x="7238862" y="2623967"/>
              <a:ext cx="199800" cy="260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2354B73-AD22-5F4F-AFFB-FEAEF70BD09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23742" y="2608847"/>
                <a:ext cx="2304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837B250A-2559-3A45-9992-A565A35ED171}"/>
                  </a:ext>
                </a:extLst>
              </p14:cNvPr>
              <p14:cNvContentPartPr/>
              <p14:nvPr/>
            </p14:nvContentPartPr>
            <p14:xfrm>
              <a:off x="4952862" y="2722247"/>
              <a:ext cx="259920" cy="283320"/>
            </p14:xfrm>
          </p:contentPart>
        </mc:Choice>
        <mc:Fallback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837B250A-2559-3A45-9992-A565A35ED1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37763" y="2707127"/>
                <a:ext cx="290118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CD7B587-E77B-1843-B8AF-48DF179AD42D}"/>
                  </a:ext>
                </a:extLst>
              </p14:cNvPr>
              <p14:cNvContentPartPr/>
              <p14:nvPr/>
            </p14:nvContentPartPr>
            <p14:xfrm>
              <a:off x="3088062" y="3727367"/>
              <a:ext cx="46440" cy="22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CD7B587-E77B-1843-B8AF-48DF179AD42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72942" y="3712247"/>
                <a:ext cx="77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69F41AD-2171-0740-BDF2-2567E4E48AD0}"/>
                  </a:ext>
                </a:extLst>
              </p14:cNvPr>
              <p14:cNvContentPartPr/>
              <p14:nvPr/>
            </p14:nvContentPartPr>
            <p14:xfrm>
              <a:off x="3117222" y="3853727"/>
              <a:ext cx="23400" cy="6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69F41AD-2171-0740-BDF2-2567E4E48AD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101742" y="3838607"/>
                <a:ext cx="54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62" name="Ink 163">
                <a:extLst>
                  <a:ext uri="{FF2B5EF4-FFF2-40B4-BE49-F238E27FC236}">
                    <a16:creationId xmlns:a16="http://schemas.microsoft.com/office/drawing/2014/main" id="{4B3AEAA0-E2DF-EE48-9BFB-A8A4933F97EA}"/>
                  </a:ext>
                </a:extLst>
              </p14:cNvPr>
              <p14:cNvContentPartPr/>
              <p14:nvPr/>
            </p14:nvContentPartPr>
            <p14:xfrm>
              <a:off x="1870182" y="3605327"/>
              <a:ext cx="1080000" cy="266040"/>
            </p14:xfrm>
          </p:contentPart>
        </mc:Choice>
        <mc:Fallback>
          <p:pic>
            <p:nvPicPr>
              <p:cNvPr id="162" name="Ink 163">
                <a:extLst>
                  <a:ext uri="{FF2B5EF4-FFF2-40B4-BE49-F238E27FC236}">
                    <a16:creationId xmlns:a16="http://schemas.microsoft.com/office/drawing/2014/main" id="{4B3AEAA0-E2DF-EE48-9BFB-A8A4933F97E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55062" y="3590207"/>
                <a:ext cx="11102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3" name="Ink 164">
                <a:extLst>
                  <a:ext uri="{FF2B5EF4-FFF2-40B4-BE49-F238E27FC236}">
                    <a16:creationId xmlns:a16="http://schemas.microsoft.com/office/drawing/2014/main" id="{E4972EB5-3D80-8141-ACE5-82FC6809DF9F}"/>
                  </a:ext>
                </a:extLst>
              </p14:cNvPr>
              <p14:cNvContentPartPr/>
              <p14:nvPr/>
            </p14:nvContentPartPr>
            <p14:xfrm>
              <a:off x="669582" y="3634487"/>
              <a:ext cx="1062360" cy="266040"/>
            </p14:xfrm>
          </p:contentPart>
        </mc:Choice>
        <mc:Fallback>
          <p:pic>
            <p:nvPicPr>
              <p:cNvPr id="163" name="Ink 164">
                <a:extLst>
                  <a:ext uri="{FF2B5EF4-FFF2-40B4-BE49-F238E27FC236}">
                    <a16:creationId xmlns:a16="http://schemas.microsoft.com/office/drawing/2014/main" id="{E4972EB5-3D80-8141-ACE5-82FC6809DF9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4107" y="3619007"/>
                <a:ext cx="109259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B7D3217-821B-3943-9768-F000F24354C1}"/>
                  </a:ext>
                </a:extLst>
              </p14:cNvPr>
              <p14:cNvContentPartPr/>
              <p14:nvPr/>
            </p14:nvContentPartPr>
            <p14:xfrm>
              <a:off x="3515382" y="3588047"/>
              <a:ext cx="196560" cy="196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B7D3217-821B-3943-9768-F000F24354C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00262" y="3572927"/>
                <a:ext cx="227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4328A43-A495-444F-BE61-23F9E4F0E739}"/>
                  </a:ext>
                </a:extLst>
              </p14:cNvPr>
              <p14:cNvContentPartPr/>
              <p14:nvPr/>
            </p14:nvContentPartPr>
            <p14:xfrm>
              <a:off x="3815622" y="3727367"/>
              <a:ext cx="40680" cy="921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4328A43-A495-444F-BE61-23F9E4F0E73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00502" y="3712247"/>
                <a:ext cx="71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4D699F7-5AB7-9545-B695-72FC364D67E5}"/>
                  </a:ext>
                </a:extLst>
              </p14:cNvPr>
              <p14:cNvContentPartPr/>
              <p14:nvPr/>
            </p14:nvContentPartPr>
            <p14:xfrm>
              <a:off x="4057902" y="3559247"/>
              <a:ext cx="144720" cy="202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4D699F7-5AB7-9545-B695-72FC364D67E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42782" y="3544127"/>
                <a:ext cx="175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7C16765-70A9-5244-8572-80155CDB3378}"/>
                  </a:ext>
                </a:extLst>
              </p14:cNvPr>
              <p14:cNvContentPartPr/>
              <p14:nvPr/>
            </p14:nvContentPartPr>
            <p14:xfrm>
              <a:off x="4294782" y="3732407"/>
              <a:ext cx="23400" cy="57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7C16765-70A9-5244-8572-80155CDB337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79302" y="3717287"/>
                <a:ext cx="54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5515F43-711E-4849-B79A-A98CAAA69B2E}"/>
                  </a:ext>
                </a:extLst>
              </p14:cNvPr>
              <p14:cNvContentPartPr/>
              <p14:nvPr/>
            </p14:nvContentPartPr>
            <p14:xfrm>
              <a:off x="4467942" y="3525407"/>
              <a:ext cx="185040" cy="219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5515F43-711E-4849-B79A-A98CAAA69B2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52822" y="3509927"/>
                <a:ext cx="2156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36BD726-E06B-0541-AA5D-CEA70F7F839F}"/>
                  </a:ext>
                </a:extLst>
              </p14:cNvPr>
              <p14:cNvContentPartPr/>
              <p14:nvPr/>
            </p14:nvContentPartPr>
            <p14:xfrm>
              <a:off x="4779702" y="3657527"/>
              <a:ext cx="40680" cy="104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36BD726-E06B-0541-AA5D-CEA70F7F839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764222" y="3642047"/>
                <a:ext cx="71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2594B2E-9B74-D44B-9756-F346A88E1302}"/>
                  </a:ext>
                </a:extLst>
              </p14:cNvPr>
              <p14:cNvContentPartPr/>
              <p14:nvPr/>
            </p14:nvContentPartPr>
            <p14:xfrm>
              <a:off x="4901022" y="3478607"/>
              <a:ext cx="208080" cy="2138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2594B2E-9B74-D44B-9756-F346A88E130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885542" y="3463127"/>
                <a:ext cx="238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1E19CF0-CE9C-3143-B872-84E540187B46}"/>
                  </a:ext>
                </a:extLst>
              </p14:cNvPr>
              <p14:cNvContentPartPr/>
              <p14:nvPr/>
            </p14:nvContentPartPr>
            <p14:xfrm>
              <a:off x="5218542" y="3652127"/>
              <a:ext cx="23400" cy="691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1E19CF0-CE9C-3143-B872-84E540187B4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203062" y="3637007"/>
                <a:ext cx="540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3689DC4-D55B-D64F-A2DA-2652D74AF06C}"/>
                  </a:ext>
                </a:extLst>
              </p14:cNvPr>
              <p14:cNvContentPartPr/>
              <p14:nvPr/>
            </p14:nvContentPartPr>
            <p14:xfrm>
              <a:off x="5328702" y="3490127"/>
              <a:ext cx="160560" cy="1735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3689DC4-D55B-D64F-A2DA-2652D74AF06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13582" y="3474647"/>
                <a:ext cx="191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527AADF-4E13-2B42-B2D3-C7A2CA5CD6DF}"/>
                  </a:ext>
                </a:extLst>
              </p14:cNvPr>
              <p14:cNvContentPartPr/>
              <p14:nvPr/>
            </p14:nvContentPartPr>
            <p14:xfrm>
              <a:off x="5593662" y="3634487"/>
              <a:ext cx="23400" cy="752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527AADF-4E13-2B42-B2D3-C7A2CA5CD6D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78182" y="3619007"/>
                <a:ext cx="54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1D3CC1C-F0D2-DF48-A67B-7DB6C098EAEB}"/>
                  </a:ext>
                </a:extLst>
              </p14:cNvPr>
              <p14:cNvContentPartPr/>
              <p14:nvPr/>
            </p14:nvContentPartPr>
            <p14:xfrm>
              <a:off x="5755302" y="3458447"/>
              <a:ext cx="29160" cy="1587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1D3CC1C-F0D2-DF48-A67B-7DB6C098EAE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39822" y="3443327"/>
                <a:ext cx="59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BA4FFEF-8F30-634E-BEDB-FA2997E1014E}"/>
                  </a:ext>
                </a:extLst>
              </p14:cNvPr>
              <p14:cNvContentPartPr/>
              <p14:nvPr/>
            </p14:nvContentPartPr>
            <p14:xfrm>
              <a:off x="5916942" y="3441167"/>
              <a:ext cx="29160" cy="1760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BA4FFEF-8F30-634E-BEDB-FA2997E1014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901462" y="3426047"/>
                <a:ext cx="59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6EB6CFF-B630-3945-B113-D318646285AE}"/>
                  </a:ext>
                </a:extLst>
              </p14:cNvPr>
              <p14:cNvContentPartPr/>
              <p14:nvPr/>
            </p14:nvContentPartPr>
            <p14:xfrm>
              <a:off x="6072822" y="3593807"/>
              <a:ext cx="29160" cy="104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6EB6CFF-B630-3945-B113-D318646285A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57342" y="3578687"/>
                <a:ext cx="597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513EF4F-1465-A541-8440-0B1FC4C2EA8B}"/>
                  </a:ext>
                </a:extLst>
              </p14:cNvPr>
              <p14:cNvContentPartPr/>
              <p14:nvPr/>
            </p14:nvContentPartPr>
            <p14:xfrm>
              <a:off x="6326622" y="3376007"/>
              <a:ext cx="40680" cy="1954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513EF4F-1465-A541-8440-0B1FC4C2EA8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11502" y="3360527"/>
                <a:ext cx="712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1DE11DC-1998-224E-848E-703C6FBF0CC6}"/>
                  </a:ext>
                </a:extLst>
              </p14:cNvPr>
              <p14:cNvContentPartPr/>
              <p14:nvPr/>
            </p14:nvContentPartPr>
            <p14:xfrm>
              <a:off x="6482502" y="3524687"/>
              <a:ext cx="11880" cy="1101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1DE11DC-1998-224E-848E-703C6FBF0CC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67382" y="3509567"/>
                <a:ext cx="42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9B43B1D-14B9-4A4F-B7EB-C8BBB22944CE}"/>
                  </a:ext>
                </a:extLst>
              </p14:cNvPr>
              <p14:cNvContentPartPr/>
              <p14:nvPr/>
            </p14:nvContentPartPr>
            <p14:xfrm>
              <a:off x="6644142" y="3391847"/>
              <a:ext cx="40680" cy="162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9B43B1D-14B9-4A4F-B7EB-C8BBB22944C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29022" y="3376727"/>
                <a:ext cx="71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F61F056-8CE7-AB4E-A1CD-A72540D42266}"/>
                  </a:ext>
                </a:extLst>
              </p14:cNvPr>
              <p14:cNvContentPartPr/>
              <p14:nvPr/>
            </p14:nvContentPartPr>
            <p14:xfrm>
              <a:off x="6771222" y="3357287"/>
              <a:ext cx="213840" cy="185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F61F056-8CE7-AB4E-A1CD-A72540D4226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756102" y="3342167"/>
                <a:ext cx="2444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0F91389-84BE-4449-A5C6-FEDBE26115C1}"/>
                  </a:ext>
                </a:extLst>
              </p14:cNvPr>
              <p14:cNvContentPartPr/>
              <p14:nvPr/>
            </p14:nvContentPartPr>
            <p14:xfrm>
              <a:off x="7054182" y="3516407"/>
              <a:ext cx="34920" cy="781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0F91389-84BE-4449-A5C6-FEDBE26115C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038702" y="3500927"/>
                <a:ext cx="65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402A316-BE97-7C40-A84B-1BAEA6AB14E2}"/>
                  </a:ext>
                </a:extLst>
              </p14:cNvPr>
              <p14:cNvContentPartPr/>
              <p14:nvPr/>
            </p14:nvContentPartPr>
            <p14:xfrm>
              <a:off x="7238862" y="3328487"/>
              <a:ext cx="173520" cy="219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402A316-BE97-7C40-A84B-1BAEA6AB14E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223742" y="3313007"/>
                <a:ext cx="204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D48ADDE-102A-094A-AC52-E24328DEB125}"/>
                  </a:ext>
                </a:extLst>
              </p14:cNvPr>
              <p14:cNvContentPartPr/>
              <p14:nvPr/>
            </p14:nvContentPartPr>
            <p14:xfrm>
              <a:off x="7481142" y="3496247"/>
              <a:ext cx="46080" cy="806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D48ADDE-102A-094A-AC52-E24328DEB12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66022" y="3481127"/>
                <a:ext cx="763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FDC6834-3E54-AC48-9F6B-7C490D4B4D32}"/>
                  </a:ext>
                </a:extLst>
              </p14:cNvPr>
              <p14:cNvContentPartPr/>
              <p14:nvPr/>
            </p14:nvContentPartPr>
            <p14:xfrm>
              <a:off x="7689222" y="3270527"/>
              <a:ext cx="219600" cy="2228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FDC6834-3E54-AC48-9F6B-7C490D4B4D3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673742" y="3255407"/>
                <a:ext cx="250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775D70A-C898-7545-AFD6-73088AC1D644}"/>
                  </a:ext>
                </a:extLst>
              </p14:cNvPr>
              <p14:cNvContentPartPr/>
              <p14:nvPr/>
            </p14:nvContentPartPr>
            <p14:xfrm>
              <a:off x="8070102" y="3547727"/>
              <a:ext cx="11880" cy="23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775D70A-C898-7545-AFD6-73088AC1D64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54982" y="3532607"/>
                <a:ext cx="4248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183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43A0-BA65-CA44-9F92-FCF09AFB7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9D70A639-E500-9244-8DDC-26E65036791C}"/>
                  </a:ext>
                </a:extLst>
              </p14:cNvPr>
              <p14:cNvContentPartPr/>
              <p14:nvPr/>
            </p14:nvContentPartPr>
            <p14:xfrm>
              <a:off x="600102" y="337967"/>
              <a:ext cx="2159640" cy="62964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9D70A639-E500-9244-8DDC-26E650367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979" y="322847"/>
                <a:ext cx="2190245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5A33BF-6BF3-9246-8F7D-861B45665F5A}"/>
                  </a:ext>
                </a:extLst>
              </p14:cNvPr>
              <p14:cNvContentPartPr/>
              <p14:nvPr/>
            </p14:nvContentPartPr>
            <p14:xfrm>
              <a:off x="3037662" y="459287"/>
              <a:ext cx="345600" cy="45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5A33BF-6BF3-9246-8F7D-861B45665F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2182" y="444167"/>
                <a:ext cx="3758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D2A5E480-41FA-8145-A1EB-A1F780CF056D}"/>
                  </a:ext>
                </a:extLst>
              </p14:cNvPr>
              <p14:cNvContentPartPr/>
              <p14:nvPr/>
            </p14:nvContentPartPr>
            <p14:xfrm>
              <a:off x="1962702" y="1417607"/>
              <a:ext cx="5564520" cy="404136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D2A5E480-41FA-8145-A1EB-A1F780CF05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7222" y="1402487"/>
                <a:ext cx="5595120" cy="40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645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237B8-3492-4848-9524-4D6FF359B9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5C0A3E-CEB2-694A-A554-216CB50F205C}"/>
                  </a:ext>
                </a:extLst>
              </p14:cNvPr>
              <p14:cNvContentPartPr/>
              <p14:nvPr/>
            </p14:nvContentPartPr>
            <p14:xfrm>
              <a:off x="2759022" y="529127"/>
              <a:ext cx="277560" cy="299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5C0A3E-CEB2-694A-A554-216CB50F2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902" y="514007"/>
                <a:ext cx="3078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EB1CAE-BD79-E54C-9714-CDFBA5327841}"/>
                  </a:ext>
                </a:extLst>
              </p14:cNvPr>
              <p14:cNvContentPartPr/>
              <p14:nvPr/>
            </p14:nvContentPartPr>
            <p14:xfrm>
              <a:off x="3151782" y="690407"/>
              <a:ext cx="87120" cy="1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EB1CAE-BD79-E54C-9714-CDFBA53278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6302" y="674927"/>
                <a:ext cx="117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23E4DC-DDF4-9349-BC23-1FE69BE70B74}"/>
                  </a:ext>
                </a:extLst>
              </p14:cNvPr>
              <p14:cNvContentPartPr/>
              <p14:nvPr/>
            </p14:nvContentPartPr>
            <p14:xfrm>
              <a:off x="4906782" y="408527"/>
              <a:ext cx="17640" cy="22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23E4DC-DDF4-9349-BC23-1FE69BE70B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1302" y="393407"/>
                <a:ext cx="48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202A54EE-F9A8-984D-8259-52D1511E1F57}"/>
                  </a:ext>
                </a:extLst>
              </p14:cNvPr>
              <p14:cNvContentPartPr/>
              <p14:nvPr/>
            </p14:nvContentPartPr>
            <p14:xfrm>
              <a:off x="3521862" y="505367"/>
              <a:ext cx="2115000" cy="306720"/>
            </p14:xfrm>
          </p:contentPart>
        </mc:Choice>
        <mc:Fallback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202A54EE-F9A8-984D-8259-52D1511E1F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742" y="490229"/>
                <a:ext cx="2145600" cy="337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588C9A59-8F6D-E341-9FE0-45BD034362AD}"/>
                  </a:ext>
                </a:extLst>
              </p14:cNvPr>
              <p14:cNvContentPartPr/>
              <p14:nvPr/>
            </p14:nvContentPartPr>
            <p14:xfrm>
              <a:off x="628902" y="413207"/>
              <a:ext cx="1911240" cy="51732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588C9A59-8F6D-E341-9FE0-45BD034362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3782" y="397727"/>
                <a:ext cx="194148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8445E99A-8860-9142-8A67-6BA648A76E80}"/>
                  </a:ext>
                </a:extLst>
              </p14:cNvPr>
              <p14:cNvContentPartPr/>
              <p14:nvPr/>
            </p14:nvContentPartPr>
            <p14:xfrm>
              <a:off x="577062" y="1510127"/>
              <a:ext cx="1893960" cy="33444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8445E99A-8860-9142-8A67-6BA648A76E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942" y="1494647"/>
                <a:ext cx="19242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551401-0E0F-2949-9EA2-2A9BEAA62D1F}"/>
                  </a:ext>
                </a:extLst>
              </p14:cNvPr>
              <p14:cNvContentPartPr/>
              <p14:nvPr/>
            </p14:nvContentPartPr>
            <p14:xfrm>
              <a:off x="3613662" y="1685807"/>
              <a:ext cx="29160" cy="119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551401-0E0F-2949-9EA2-2A9BEAA62D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98182" y="1670327"/>
                <a:ext cx="59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CCBC66C-6E22-3042-8611-CBBC249AF72D}"/>
                  </a:ext>
                </a:extLst>
              </p14:cNvPr>
              <p14:cNvContentPartPr/>
              <p14:nvPr/>
            </p14:nvContentPartPr>
            <p14:xfrm>
              <a:off x="4623822" y="1677527"/>
              <a:ext cx="11880" cy="92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CCBC66C-6E22-3042-8611-CBBC249AF7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8702" y="1662047"/>
                <a:ext cx="424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E1BBF4D-8DF1-1342-89A9-5138A6E4315D}"/>
                  </a:ext>
                </a:extLst>
              </p14:cNvPr>
              <p14:cNvContentPartPr/>
              <p14:nvPr/>
            </p14:nvContentPartPr>
            <p14:xfrm>
              <a:off x="6136182" y="1689407"/>
              <a:ext cx="23400" cy="8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E1BBF4D-8DF1-1342-89A9-5138A6E431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1062" y="1674287"/>
                <a:ext cx="54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4AB4745-63AD-C547-8A9F-2B6E70B817D1}"/>
                  </a:ext>
                </a:extLst>
              </p14:cNvPr>
              <p14:cNvContentPartPr/>
              <p14:nvPr/>
            </p14:nvContentPartPr>
            <p14:xfrm>
              <a:off x="6303582" y="1464407"/>
              <a:ext cx="173520" cy="201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AB4745-63AD-C547-8A9F-2B6E70B817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88462" y="1449287"/>
                <a:ext cx="204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961F4A-6EC3-8B41-9533-CF06D3384BE3}"/>
                  </a:ext>
                </a:extLst>
              </p14:cNvPr>
              <p14:cNvContentPartPr/>
              <p14:nvPr/>
            </p14:nvContentPartPr>
            <p14:xfrm>
              <a:off x="6580782" y="1617047"/>
              <a:ext cx="17640" cy="95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961F4A-6EC3-8B41-9533-CF06D3384B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65302" y="1601927"/>
                <a:ext cx="48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4812032-D31C-AC45-A623-89115945678B}"/>
                  </a:ext>
                </a:extLst>
              </p14:cNvPr>
              <p14:cNvContentPartPr/>
              <p14:nvPr/>
            </p14:nvContentPartPr>
            <p14:xfrm>
              <a:off x="7261902" y="1417607"/>
              <a:ext cx="156240" cy="225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4812032-D31C-AC45-A623-8911594567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46782" y="1402487"/>
                <a:ext cx="186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DD9D6A6-FDFB-1642-8DD2-46E7B2A54363}"/>
                  </a:ext>
                </a:extLst>
              </p14:cNvPr>
              <p14:cNvContentPartPr/>
              <p14:nvPr/>
            </p14:nvContentPartPr>
            <p14:xfrm>
              <a:off x="7550622" y="1585727"/>
              <a:ext cx="17640" cy="92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DD9D6A6-FDFB-1642-8DD2-46E7B2A543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5142" y="1570247"/>
                <a:ext cx="48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ACACE90-15CA-2C43-8DBF-A947E558FA09}"/>
                  </a:ext>
                </a:extLst>
              </p14:cNvPr>
              <p14:cNvContentPartPr/>
              <p14:nvPr/>
            </p14:nvContentPartPr>
            <p14:xfrm>
              <a:off x="7937262" y="1550447"/>
              <a:ext cx="52200" cy="92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ACACE90-15CA-2C43-8DBF-A947E558FA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2142" y="1534967"/>
                <a:ext cx="82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E99FE7B-D8C3-B648-979B-2B1B7D71AB1F}"/>
                  </a:ext>
                </a:extLst>
              </p14:cNvPr>
              <p14:cNvContentPartPr/>
              <p14:nvPr/>
            </p14:nvContentPartPr>
            <p14:xfrm>
              <a:off x="8197182" y="1319327"/>
              <a:ext cx="266040" cy="306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E99FE7B-D8C3-B648-979B-2B1B7D71AB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81702" y="1304207"/>
                <a:ext cx="2962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84">
                <a:extLst>
                  <a:ext uri="{FF2B5EF4-FFF2-40B4-BE49-F238E27FC236}">
                    <a16:creationId xmlns:a16="http://schemas.microsoft.com/office/drawing/2014/main" id="{7485FF68-941E-8841-B982-A260C1CC043A}"/>
                  </a:ext>
                </a:extLst>
              </p14:cNvPr>
              <p14:cNvContentPartPr/>
              <p14:nvPr/>
            </p14:nvContentPartPr>
            <p14:xfrm>
              <a:off x="7689222" y="1365767"/>
              <a:ext cx="144000" cy="222120"/>
            </p14:xfrm>
          </p:contentPart>
        </mc:Choice>
        <mc:Fallback>
          <p:pic>
            <p:nvPicPr>
              <p:cNvPr id="76" name="Ink 84">
                <a:extLst>
                  <a:ext uri="{FF2B5EF4-FFF2-40B4-BE49-F238E27FC236}">
                    <a16:creationId xmlns:a16="http://schemas.microsoft.com/office/drawing/2014/main" id="{7485FF68-941E-8841-B982-A260C1CC04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73742" y="1350287"/>
                <a:ext cx="1746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85">
                <a:extLst>
                  <a:ext uri="{FF2B5EF4-FFF2-40B4-BE49-F238E27FC236}">
                    <a16:creationId xmlns:a16="http://schemas.microsoft.com/office/drawing/2014/main" id="{5AD11EF1-D146-FF48-8AF3-9B03A46B314B}"/>
                  </a:ext>
                </a:extLst>
              </p14:cNvPr>
              <p14:cNvContentPartPr/>
              <p14:nvPr/>
            </p14:nvContentPartPr>
            <p14:xfrm>
              <a:off x="6823062" y="1463687"/>
              <a:ext cx="266040" cy="300600"/>
            </p14:xfrm>
          </p:contentPart>
        </mc:Choice>
        <mc:Fallback>
          <p:pic>
            <p:nvPicPr>
              <p:cNvPr id="77" name="Ink 85">
                <a:extLst>
                  <a:ext uri="{FF2B5EF4-FFF2-40B4-BE49-F238E27FC236}">
                    <a16:creationId xmlns:a16="http://schemas.microsoft.com/office/drawing/2014/main" id="{5AD11EF1-D146-FF48-8AF3-9B03A46B31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07942" y="1448567"/>
                <a:ext cx="2962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86">
                <a:extLst>
                  <a:ext uri="{FF2B5EF4-FFF2-40B4-BE49-F238E27FC236}">
                    <a16:creationId xmlns:a16="http://schemas.microsoft.com/office/drawing/2014/main" id="{BF95E4BA-E4DA-AE4C-9F91-BB71F8BB9BFD}"/>
                  </a:ext>
                </a:extLst>
              </p14:cNvPr>
              <p14:cNvContentPartPr/>
              <p14:nvPr/>
            </p14:nvContentPartPr>
            <p14:xfrm>
              <a:off x="5807142" y="1463687"/>
              <a:ext cx="190800" cy="242640"/>
            </p14:xfrm>
          </p:contentPart>
        </mc:Choice>
        <mc:Fallback>
          <p:pic>
            <p:nvPicPr>
              <p:cNvPr id="78" name="Ink 86">
                <a:extLst>
                  <a:ext uri="{FF2B5EF4-FFF2-40B4-BE49-F238E27FC236}">
                    <a16:creationId xmlns:a16="http://schemas.microsoft.com/office/drawing/2014/main" id="{BF95E4BA-E4DA-AE4C-9F91-BB71F8BB9BF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92022" y="1448567"/>
                <a:ext cx="221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87">
                <a:extLst>
                  <a:ext uri="{FF2B5EF4-FFF2-40B4-BE49-F238E27FC236}">
                    <a16:creationId xmlns:a16="http://schemas.microsoft.com/office/drawing/2014/main" id="{90A28CF7-BFF4-8748-82F1-7B1CDD55456F}"/>
                  </a:ext>
                </a:extLst>
              </p14:cNvPr>
              <p14:cNvContentPartPr/>
              <p14:nvPr/>
            </p14:nvContentPartPr>
            <p14:xfrm>
              <a:off x="5374062" y="1504367"/>
              <a:ext cx="329400" cy="289080"/>
            </p14:xfrm>
          </p:contentPart>
        </mc:Choice>
        <mc:Fallback>
          <p:pic>
            <p:nvPicPr>
              <p:cNvPr id="79" name="Ink 87">
                <a:extLst>
                  <a:ext uri="{FF2B5EF4-FFF2-40B4-BE49-F238E27FC236}">
                    <a16:creationId xmlns:a16="http://schemas.microsoft.com/office/drawing/2014/main" id="{90A28CF7-BFF4-8748-82F1-7B1CDD5545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58942" y="1488887"/>
                <a:ext cx="3600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88">
                <a:extLst>
                  <a:ext uri="{FF2B5EF4-FFF2-40B4-BE49-F238E27FC236}">
                    <a16:creationId xmlns:a16="http://schemas.microsoft.com/office/drawing/2014/main" id="{B7B70B2C-A3F4-C34B-9717-CAFE7DDD0AA9}"/>
                  </a:ext>
                </a:extLst>
              </p14:cNvPr>
              <p14:cNvContentPartPr/>
              <p14:nvPr/>
            </p14:nvContentPartPr>
            <p14:xfrm>
              <a:off x="4814262" y="1486727"/>
              <a:ext cx="358200" cy="283320"/>
            </p14:xfrm>
          </p:contentPart>
        </mc:Choice>
        <mc:Fallback>
          <p:pic>
            <p:nvPicPr>
              <p:cNvPr id="80" name="Ink 88">
                <a:extLst>
                  <a:ext uri="{FF2B5EF4-FFF2-40B4-BE49-F238E27FC236}">
                    <a16:creationId xmlns:a16="http://schemas.microsoft.com/office/drawing/2014/main" id="{B7B70B2C-A3F4-C34B-9717-CAFE7DDD0A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9142" y="1471607"/>
                <a:ext cx="3888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9">
                <a:extLst>
                  <a:ext uri="{FF2B5EF4-FFF2-40B4-BE49-F238E27FC236}">
                    <a16:creationId xmlns:a16="http://schemas.microsoft.com/office/drawing/2014/main" id="{EDD6FDC7-2B63-AA44-A758-1C8BB0806C9E}"/>
                  </a:ext>
                </a:extLst>
              </p14:cNvPr>
              <p14:cNvContentPartPr/>
              <p14:nvPr/>
            </p14:nvContentPartPr>
            <p14:xfrm>
              <a:off x="4184982" y="1457927"/>
              <a:ext cx="343440" cy="352800"/>
            </p14:xfrm>
          </p:contentPart>
        </mc:Choice>
        <mc:Fallback>
          <p:pic>
            <p:nvPicPr>
              <p:cNvPr id="81" name="Ink 89">
                <a:extLst>
                  <a:ext uri="{FF2B5EF4-FFF2-40B4-BE49-F238E27FC236}">
                    <a16:creationId xmlns:a16="http://schemas.microsoft.com/office/drawing/2014/main" id="{EDD6FDC7-2B63-AA44-A758-1C8BB0806C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69862" y="1442792"/>
                <a:ext cx="374040" cy="383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90">
                <a:extLst>
                  <a:ext uri="{FF2B5EF4-FFF2-40B4-BE49-F238E27FC236}">
                    <a16:creationId xmlns:a16="http://schemas.microsoft.com/office/drawing/2014/main" id="{FC1C82D0-7E65-7B49-B780-F6D11FCDBF14}"/>
                  </a:ext>
                </a:extLst>
              </p14:cNvPr>
              <p14:cNvContentPartPr/>
              <p14:nvPr/>
            </p14:nvContentPartPr>
            <p14:xfrm>
              <a:off x="3798342" y="1498247"/>
              <a:ext cx="271800" cy="230760"/>
            </p14:xfrm>
          </p:contentPart>
        </mc:Choice>
        <mc:Fallback>
          <p:pic>
            <p:nvPicPr>
              <p:cNvPr id="82" name="Ink 90">
                <a:extLst>
                  <a:ext uri="{FF2B5EF4-FFF2-40B4-BE49-F238E27FC236}">
                    <a16:creationId xmlns:a16="http://schemas.microsoft.com/office/drawing/2014/main" id="{FC1C82D0-7E65-7B49-B780-F6D11FCDBF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82862" y="1483127"/>
                <a:ext cx="3020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91">
                <a:extLst>
                  <a:ext uri="{FF2B5EF4-FFF2-40B4-BE49-F238E27FC236}">
                    <a16:creationId xmlns:a16="http://schemas.microsoft.com/office/drawing/2014/main" id="{F53D60A4-E247-F645-9C76-E4EE75031931}"/>
                  </a:ext>
                </a:extLst>
              </p14:cNvPr>
              <p14:cNvContentPartPr/>
              <p14:nvPr/>
            </p14:nvContentPartPr>
            <p14:xfrm>
              <a:off x="3319182" y="1533167"/>
              <a:ext cx="202320" cy="213840"/>
            </p14:xfrm>
          </p:contentPart>
        </mc:Choice>
        <mc:Fallback>
          <p:pic>
            <p:nvPicPr>
              <p:cNvPr id="83" name="Ink 91">
                <a:extLst>
                  <a:ext uri="{FF2B5EF4-FFF2-40B4-BE49-F238E27FC236}">
                    <a16:creationId xmlns:a16="http://schemas.microsoft.com/office/drawing/2014/main" id="{F53D60A4-E247-F645-9C76-E4EE750319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04062" y="1517687"/>
                <a:ext cx="232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Ink 92">
                <a:extLst>
                  <a:ext uri="{FF2B5EF4-FFF2-40B4-BE49-F238E27FC236}">
                    <a16:creationId xmlns:a16="http://schemas.microsoft.com/office/drawing/2014/main" id="{03105808-B07A-7F43-82DE-F246C5BB8A79}"/>
                  </a:ext>
                </a:extLst>
              </p14:cNvPr>
              <p14:cNvContentPartPr/>
              <p14:nvPr/>
            </p14:nvContentPartPr>
            <p14:xfrm>
              <a:off x="2829582" y="1522727"/>
              <a:ext cx="334080" cy="328320"/>
            </p14:xfrm>
          </p:contentPart>
        </mc:Choice>
        <mc:Fallback>
          <p:pic>
            <p:nvPicPr>
              <p:cNvPr id="84" name="Ink 92">
                <a:extLst>
                  <a:ext uri="{FF2B5EF4-FFF2-40B4-BE49-F238E27FC236}">
                    <a16:creationId xmlns:a16="http://schemas.microsoft.com/office/drawing/2014/main" id="{03105808-B07A-7F43-82DE-F246C5BB8A7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4446" y="1507590"/>
                <a:ext cx="364713" cy="358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0EAE0D8E-3C66-814B-8EBE-1D1F9DEADB60}"/>
                  </a:ext>
                </a:extLst>
              </p14:cNvPr>
              <p14:cNvContentPartPr/>
              <p14:nvPr/>
            </p14:nvContentPartPr>
            <p14:xfrm>
              <a:off x="1269702" y="2323367"/>
              <a:ext cx="1293480" cy="266400"/>
            </p14:xfrm>
          </p:contentPart>
        </mc:Choice>
        <mc:Fallback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0EAE0D8E-3C66-814B-8EBE-1D1F9DEADB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54582" y="2307887"/>
                <a:ext cx="13240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CA5871AC-CF7A-E849-895D-034F88713840}"/>
                  </a:ext>
                </a:extLst>
              </p14:cNvPr>
              <p14:cNvContentPartPr/>
              <p14:nvPr/>
            </p14:nvContentPartPr>
            <p14:xfrm>
              <a:off x="380862" y="2266127"/>
              <a:ext cx="773640" cy="369000"/>
            </p14:xfrm>
          </p:contentPart>
        </mc:Choice>
        <mc:Fallback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CA5871AC-CF7A-E849-895D-034F887138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5749" y="2251007"/>
                <a:ext cx="803866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4C12B52-05BD-E948-8C61-F224B0303CAD}"/>
                  </a:ext>
                </a:extLst>
              </p14:cNvPr>
              <p14:cNvContentPartPr/>
              <p14:nvPr/>
            </p14:nvContentPartPr>
            <p14:xfrm>
              <a:off x="5253102" y="2439287"/>
              <a:ext cx="52200" cy="87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4C12B52-05BD-E948-8C61-F224B0303C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37622" y="2424167"/>
                <a:ext cx="82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4F22F53-8062-EF49-B838-F1EB95A3A38D}"/>
                  </a:ext>
                </a:extLst>
              </p14:cNvPr>
              <p14:cNvContentPartPr/>
              <p14:nvPr/>
            </p14:nvContentPartPr>
            <p14:xfrm>
              <a:off x="5414742" y="2179727"/>
              <a:ext cx="196560" cy="231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4F22F53-8062-EF49-B838-F1EB95A3A3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99262" y="2164247"/>
                <a:ext cx="227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F3C870A-F5D8-3849-B947-0DB1A21E6E48}"/>
                  </a:ext>
                </a:extLst>
              </p14:cNvPr>
              <p14:cNvContentPartPr/>
              <p14:nvPr/>
            </p14:nvContentPartPr>
            <p14:xfrm>
              <a:off x="5755302" y="2361887"/>
              <a:ext cx="29160" cy="101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F3C870A-F5D8-3849-B947-0DB1A21E6E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39822" y="2346407"/>
                <a:ext cx="597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D791C8B-10C4-D146-95F3-8CC488A8EAEF}"/>
                  </a:ext>
                </a:extLst>
              </p14:cNvPr>
              <p14:cNvContentPartPr/>
              <p14:nvPr/>
            </p14:nvContentPartPr>
            <p14:xfrm>
              <a:off x="6292062" y="2376647"/>
              <a:ext cx="40680" cy="109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D791C8B-10C4-D146-95F3-8CC488A8EAE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6942" y="2361167"/>
                <a:ext cx="71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3" name="Ink 139">
                <a:extLst>
                  <a:ext uri="{FF2B5EF4-FFF2-40B4-BE49-F238E27FC236}">
                    <a16:creationId xmlns:a16="http://schemas.microsoft.com/office/drawing/2014/main" id="{D4928180-445D-3948-9E2C-CA3DD0114500}"/>
                  </a:ext>
                </a:extLst>
              </p14:cNvPr>
              <p14:cNvContentPartPr/>
              <p14:nvPr/>
            </p14:nvContentPartPr>
            <p14:xfrm>
              <a:off x="6436422" y="2121767"/>
              <a:ext cx="323640" cy="329400"/>
            </p14:xfrm>
          </p:contentPart>
        </mc:Choice>
        <mc:Fallback>
          <p:pic>
            <p:nvPicPr>
              <p:cNvPr id="133" name="Ink 139">
                <a:extLst>
                  <a:ext uri="{FF2B5EF4-FFF2-40B4-BE49-F238E27FC236}">
                    <a16:creationId xmlns:a16="http://schemas.microsoft.com/office/drawing/2014/main" id="{D4928180-445D-3948-9E2C-CA3DD01145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21302" y="2106647"/>
                <a:ext cx="354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4" name="Ink 140">
                <a:extLst>
                  <a:ext uri="{FF2B5EF4-FFF2-40B4-BE49-F238E27FC236}">
                    <a16:creationId xmlns:a16="http://schemas.microsoft.com/office/drawing/2014/main" id="{75510DD8-BF43-CE4C-A28B-D3BD70DFD016}"/>
                  </a:ext>
                </a:extLst>
              </p14:cNvPr>
              <p14:cNvContentPartPr/>
              <p14:nvPr/>
            </p14:nvContentPartPr>
            <p14:xfrm>
              <a:off x="5911182" y="2179727"/>
              <a:ext cx="219600" cy="225360"/>
            </p14:xfrm>
          </p:contentPart>
        </mc:Choice>
        <mc:Fallback>
          <p:pic>
            <p:nvPicPr>
              <p:cNvPr id="134" name="Ink 140">
                <a:extLst>
                  <a:ext uri="{FF2B5EF4-FFF2-40B4-BE49-F238E27FC236}">
                    <a16:creationId xmlns:a16="http://schemas.microsoft.com/office/drawing/2014/main" id="{75510DD8-BF43-CE4C-A28B-D3BD70DFD01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95702" y="2164247"/>
                <a:ext cx="2502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5" name="Ink 141">
                <a:extLst>
                  <a:ext uri="{FF2B5EF4-FFF2-40B4-BE49-F238E27FC236}">
                    <a16:creationId xmlns:a16="http://schemas.microsoft.com/office/drawing/2014/main" id="{94897908-92BF-7F46-B1C2-D8DFF79413F4}"/>
                  </a:ext>
                </a:extLst>
              </p14:cNvPr>
              <p14:cNvContentPartPr/>
              <p14:nvPr/>
            </p14:nvContentPartPr>
            <p14:xfrm>
              <a:off x="4929822" y="2173967"/>
              <a:ext cx="219600" cy="254520"/>
            </p14:xfrm>
          </p:contentPart>
        </mc:Choice>
        <mc:Fallback>
          <p:pic>
            <p:nvPicPr>
              <p:cNvPr id="135" name="Ink 141">
                <a:extLst>
                  <a:ext uri="{FF2B5EF4-FFF2-40B4-BE49-F238E27FC236}">
                    <a16:creationId xmlns:a16="http://schemas.microsoft.com/office/drawing/2014/main" id="{94897908-92BF-7F46-B1C2-D8DFF79413F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14342" y="2158487"/>
                <a:ext cx="2502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6" name="Ink 142">
                <a:extLst>
                  <a:ext uri="{FF2B5EF4-FFF2-40B4-BE49-F238E27FC236}">
                    <a16:creationId xmlns:a16="http://schemas.microsoft.com/office/drawing/2014/main" id="{5385CF2A-E253-8B48-99C0-A3C51510E130}"/>
                  </a:ext>
                </a:extLst>
              </p14:cNvPr>
              <p14:cNvContentPartPr/>
              <p14:nvPr/>
            </p14:nvContentPartPr>
            <p14:xfrm>
              <a:off x="4525542" y="2272607"/>
              <a:ext cx="306360" cy="259560"/>
            </p14:xfrm>
          </p:contentPart>
        </mc:Choice>
        <mc:Fallback>
          <p:pic>
            <p:nvPicPr>
              <p:cNvPr id="136" name="Ink 142">
                <a:extLst>
                  <a:ext uri="{FF2B5EF4-FFF2-40B4-BE49-F238E27FC236}">
                    <a16:creationId xmlns:a16="http://schemas.microsoft.com/office/drawing/2014/main" id="{5385CF2A-E253-8B48-99C0-A3C51510E1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10422" y="2257487"/>
                <a:ext cx="3369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7" name="Ink 143">
                <a:extLst>
                  <a:ext uri="{FF2B5EF4-FFF2-40B4-BE49-F238E27FC236}">
                    <a16:creationId xmlns:a16="http://schemas.microsoft.com/office/drawing/2014/main" id="{2D9CDF41-2E97-234C-98AA-DCE42887F378}"/>
                  </a:ext>
                </a:extLst>
              </p14:cNvPr>
              <p14:cNvContentPartPr/>
              <p14:nvPr/>
            </p14:nvContentPartPr>
            <p14:xfrm>
              <a:off x="4006062" y="2283407"/>
              <a:ext cx="381240" cy="329760"/>
            </p14:xfrm>
          </p:contentPart>
        </mc:Choice>
        <mc:Fallback>
          <p:pic>
            <p:nvPicPr>
              <p:cNvPr id="137" name="Ink 143">
                <a:extLst>
                  <a:ext uri="{FF2B5EF4-FFF2-40B4-BE49-F238E27FC236}">
                    <a16:creationId xmlns:a16="http://schemas.microsoft.com/office/drawing/2014/main" id="{2D9CDF41-2E97-234C-98AA-DCE42887F3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90942" y="2268270"/>
                <a:ext cx="411840" cy="360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8" name="Ink 144">
                <a:extLst>
                  <a:ext uri="{FF2B5EF4-FFF2-40B4-BE49-F238E27FC236}">
                    <a16:creationId xmlns:a16="http://schemas.microsoft.com/office/drawing/2014/main" id="{D2FF1434-0004-5141-8CB7-9004305CFCDA}"/>
                  </a:ext>
                </a:extLst>
              </p14:cNvPr>
              <p14:cNvContentPartPr/>
              <p14:nvPr/>
            </p14:nvContentPartPr>
            <p14:xfrm>
              <a:off x="3249702" y="2318327"/>
              <a:ext cx="618120" cy="254160"/>
            </p14:xfrm>
          </p:contentPart>
        </mc:Choice>
        <mc:Fallback>
          <p:pic>
            <p:nvPicPr>
              <p:cNvPr id="138" name="Ink 144">
                <a:extLst>
                  <a:ext uri="{FF2B5EF4-FFF2-40B4-BE49-F238E27FC236}">
                    <a16:creationId xmlns:a16="http://schemas.microsoft.com/office/drawing/2014/main" id="{D2FF1434-0004-5141-8CB7-9004305CFC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34582" y="2302869"/>
                <a:ext cx="648360" cy="2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9" name="Ink 145">
                <a:extLst>
                  <a:ext uri="{FF2B5EF4-FFF2-40B4-BE49-F238E27FC236}">
                    <a16:creationId xmlns:a16="http://schemas.microsoft.com/office/drawing/2014/main" id="{86E8ED03-F560-854F-9DAE-8EA8A3B660B5}"/>
                  </a:ext>
                </a:extLst>
              </p14:cNvPr>
              <p14:cNvContentPartPr/>
              <p14:nvPr/>
            </p14:nvContentPartPr>
            <p14:xfrm>
              <a:off x="2793942" y="2352887"/>
              <a:ext cx="340920" cy="254520"/>
            </p14:xfrm>
          </p:contentPart>
        </mc:Choice>
        <mc:Fallback>
          <p:pic>
            <p:nvPicPr>
              <p:cNvPr id="139" name="Ink 145">
                <a:extLst>
                  <a:ext uri="{FF2B5EF4-FFF2-40B4-BE49-F238E27FC236}">
                    <a16:creationId xmlns:a16="http://schemas.microsoft.com/office/drawing/2014/main" id="{86E8ED03-F560-854F-9DAE-8EA8A3B660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78462" y="2337407"/>
                <a:ext cx="371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7351014-6E10-9745-8E0B-88BAACB708AA}"/>
                  </a:ext>
                </a:extLst>
              </p14:cNvPr>
              <p14:cNvContentPartPr/>
              <p14:nvPr/>
            </p14:nvContentPartPr>
            <p14:xfrm>
              <a:off x="6961662" y="2104487"/>
              <a:ext cx="283320" cy="260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7351014-6E10-9745-8E0B-88BAACB708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46542" y="2089367"/>
                <a:ext cx="3135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08F9E32-E1B2-CD41-BD46-CFFC9884A2BD}"/>
                  </a:ext>
                </a:extLst>
              </p14:cNvPr>
              <p14:cNvContentPartPr/>
              <p14:nvPr/>
            </p14:nvContentPartPr>
            <p14:xfrm>
              <a:off x="7360182" y="2283407"/>
              <a:ext cx="46440" cy="104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08F9E32-E1B2-CD41-BD46-CFFC9884A2B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44702" y="2268287"/>
                <a:ext cx="770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DE62557-DDB5-9742-8386-52812EFBBE3D}"/>
                  </a:ext>
                </a:extLst>
              </p14:cNvPr>
              <p14:cNvContentPartPr/>
              <p14:nvPr/>
            </p14:nvContentPartPr>
            <p14:xfrm>
              <a:off x="7533342" y="2075687"/>
              <a:ext cx="231120" cy="202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DE62557-DDB5-9742-8386-52812EFBBE3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17862" y="2060567"/>
                <a:ext cx="2617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C6F3004-8524-F34D-ABB6-0F9766C8E3F2}"/>
                  </a:ext>
                </a:extLst>
              </p14:cNvPr>
              <p14:cNvContentPartPr/>
              <p14:nvPr/>
            </p14:nvContentPartPr>
            <p14:xfrm>
              <a:off x="7885422" y="2231567"/>
              <a:ext cx="46440" cy="104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C6F3004-8524-F34D-ABB6-0F9766C8E3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69942" y="2216447"/>
                <a:ext cx="770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7BC0793-52D0-5142-85BB-572F0CA44A13}"/>
                  </a:ext>
                </a:extLst>
              </p14:cNvPr>
              <p14:cNvContentPartPr/>
              <p14:nvPr/>
            </p14:nvContentPartPr>
            <p14:xfrm>
              <a:off x="8127702" y="2003687"/>
              <a:ext cx="222120" cy="291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7BC0793-52D0-5142-85BB-572F0CA44A1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12582" y="1988567"/>
                <a:ext cx="2527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83E3624-12F4-9A44-9CDC-FEE6400AB542}"/>
                  </a:ext>
                </a:extLst>
              </p14:cNvPr>
              <p14:cNvContentPartPr/>
              <p14:nvPr/>
            </p14:nvContentPartPr>
            <p14:xfrm>
              <a:off x="3310902" y="3172607"/>
              <a:ext cx="210240" cy="1062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83E3624-12F4-9A44-9CDC-FEE6400AB54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95422" y="3157127"/>
                <a:ext cx="240480" cy="10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3A33CDD6-C780-AE44-9158-22A7ADAA24BA}"/>
                  </a:ext>
                </a:extLst>
              </p14:cNvPr>
              <p14:cNvContentPartPr/>
              <p14:nvPr/>
            </p14:nvContentPartPr>
            <p14:xfrm>
              <a:off x="299862" y="3277727"/>
              <a:ext cx="2800080" cy="1085400"/>
            </p14:xfrm>
          </p:contentPart>
        </mc:Choice>
        <mc:Fallback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3A33CDD6-C780-AE44-9158-22A7ADAA24B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4742" y="3262612"/>
                <a:ext cx="2830680" cy="1115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42E7A76-2CAF-2945-8FFA-45F54EF6CD9B}"/>
                  </a:ext>
                </a:extLst>
              </p14:cNvPr>
              <p14:cNvContentPartPr/>
              <p14:nvPr/>
            </p14:nvContentPartPr>
            <p14:xfrm>
              <a:off x="3878982" y="3541967"/>
              <a:ext cx="360" cy="1159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42E7A76-2CAF-2945-8FFA-45F54EF6CD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63862" y="3526847"/>
                <a:ext cx="30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5EADA36-BBC1-294F-8E04-7BBAF21DA683}"/>
                  </a:ext>
                </a:extLst>
              </p14:cNvPr>
              <p14:cNvContentPartPr/>
              <p14:nvPr/>
            </p14:nvContentPartPr>
            <p14:xfrm>
              <a:off x="3792582" y="3674807"/>
              <a:ext cx="75240" cy="147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5EADA36-BBC1-294F-8E04-7BBAF21DA68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7102" y="3659327"/>
                <a:ext cx="105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421902F-1F02-4C49-B8E5-E31AAF0386A2}"/>
                  </a:ext>
                </a:extLst>
              </p14:cNvPr>
              <p14:cNvContentPartPr/>
              <p14:nvPr/>
            </p14:nvContentPartPr>
            <p14:xfrm>
              <a:off x="3798342" y="3766967"/>
              <a:ext cx="185040" cy="522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421902F-1F02-4C49-B8E5-E31AAF0386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82862" y="3751847"/>
                <a:ext cx="2156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713AD98-D294-2C4A-8CC7-5CF974D13CB3}"/>
                  </a:ext>
                </a:extLst>
              </p14:cNvPr>
              <p14:cNvContentPartPr/>
              <p14:nvPr/>
            </p14:nvContentPartPr>
            <p14:xfrm>
              <a:off x="4092822" y="3724127"/>
              <a:ext cx="29160" cy="106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713AD98-D294-2C4A-8CC7-5CF974D13C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77342" y="3709007"/>
                <a:ext cx="597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EA88D50-049D-CB45-88F6-821CCCBA29F0}"/>
                  </a:ext>
                </a:extLst>
              </p14:cNvPr>
              <p14:cNvContentPartPr/>
              <p14:nvPr/>
            </p14:nvContentPartPr>
            <p14:xfrm>
              <a:off x="4271742" y="3495887"/>
              <a:ext cx="360" cy="34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EA88D50-049D-CB45-88F6-821CCCBA29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56262" y="3480407"/>
                <a:ext cx="30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2B81958-D5C3-3548-B71F-308D5D938105}"/>
                  </a:ext>
                </a:extLst>
              </p14:cNvPr>
              <p14:cNvContentPartPr/>
              <p14:nvPr/>
            </p14:nvContentPartPr>
            <p14:xfrm>
              <a:off x="4271742" y="3495887"/>
              <a:ext cx="52200" cy="2512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2B81958-D5C3-3548-B71F-308D5D93810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56262" y="3480407"/>
                <a:ext cx="828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39E56B5-FE7D-9E42-9EC2-89C2E943A2B6}"/>
                  </a:ext>
                </a:extLst>
              </p14:cNvPr>
              <p14:cNvContentPartPr/>
              <p14:nvPr/>
            </p14:nvContentPartPr>
            <p14:xfrm>
              <a:off x="4312782" y="3530447"/>
              <a:ext cx="132480" cy="109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39E56B5-FE7D-9E42-9EC2-89C2E943A2B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97302" y="3515327"/>
                <a:ext cx="163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1B0E594-723E-2A4E-89B1-FACBD52BC937}"/>
                  </a:ext>
                </a:extLst>
              </p14:cNvPr>
              <p14:cNvContentPartPr/>
              <p14:nvPr/>
            </p14:nvContentPartPr>
            <p14:xfrm>
              <a:off x="4358142" y="3622607"/>
              <a:ext cx="17640" cy="61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1B0E594-723E-2A4E-89B1-FACBD52BC93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43022" y="3607487"/>
                <a:ext cx="48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B223E74-91FE-2A4D-90CE-C64EB4F281A5}"/>
                  </a:ext>
                </a:extLst>
              </p14:cNvPr>
              <p14:cNvContentPartPr/>
              <p14:nvPr/>
            </p14:nvContentPartPr>
            <p14:xfrm>
              <a:off x="4386942" y="3634487"/>
              <a:ext cx="202320" cy="81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B223E74-91FE-2A4D-90CE-C64EB4F281A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71822" y="3619007"/>
                <a:ext cx="2329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D950082-E361-5A47-803C-A6614978DBA3}"/>
                  </a:ext>
                </a:extLst>
              </p14:cNvPr>
              <p14:cNvContentPartPr/>
              <p14:nvPr/>
            </p14:nvContentPartPr>
            <p14:xfrm>
              <a:off x="4577742" y="3709367"/>
              <a:ext cx="11880" cy="69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D950082-E361-5A47-803C-A6614978DBA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62262" y="3694247"/>
                <a:ext cx="42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6EEDD06-B29E-644A-98C2-1FA9550B6FCA}"/>
                  </a:ext>
                </a:extLst>
              </p14:cNvPr>
              <p14:cNvContentPartPr/>
              <p14:nvPr/>
            </p14:nvContentPartPr>
            <p14:xfrm>
              <a:off x="4831542" y="3461327"/>
              <a:ext cx="11880" cy="23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6EEDD06-B29E-644A-98C2-1FA9550B6FC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16422" y="3445847"/>
                <a:ext cx="42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F6985FC-FA60-6447-ABA3-4AE5477011B2}"/>
                  </a:ext>
                </a:extLst>
              </p14:cNvPr>
              <p14:cNvContentPartPr/>
              <p14:nvPr/>
            </p14:nvContentPartPr>
            <p14:xfrm>
              <a:off x="4837302" y="3478607"/>
              <a:ext cx="6120" cy="752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F6985FC-FA60-6447-ABA3-4AE5477011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22182" y="3463127"/>
                <a:ext cx="36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D3632FB-6DEB-7D4F-AC9F-F6DF8695940C}"/>
                  </a:ext>
                </a:extLst>
              </p14:cNvPr>
              <p14:cNvContentPartPr/>
              <p14:nvPr/>
            </p14:nvContentPartPr>
            <p14:xfrm>
              <a:off x="4843062" y="3559247"/>
              <a:ext cx="11880" cy="63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D3632FB-6DEB-7D4F-AC9F-F6DF8695940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27942" y="3544127"/>
                <a:ext cx="424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BA59C05-A893-CF48-8E30-4344F20807D0}"/>
                  </a:ext>
                </a:extLst>
              </p14:cNvPr>
              <p14:cNvContentPartPr/>
              <p14:nvPr/>
            </p14:nvContentPartPr>
            <p14:xfrm>
              <a:off x="4750902" y="3403367"/>
              <a:ext cx="34920" cy="1447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BA59C05-A893-CF48-8E30-4344F20807D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35422" y="3388247"/>
                <a:ext cx="655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7340AF1-3F12-BC4C-9463-5A11496472F0}"/>
                  </a:ext>
                </a:extLst>
              </p14:cNvPr>
              <p14:cNvContentPartPr/>
              <p14:nvPr/>
            </p14:nvContentPartPr>
            <p14:xfrm>
              <a:off x="4768182" y="3380327"/>
              <a:ext cx="179280" cy="2948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7340AF1-3F12-BC4C-9463-5A11496472F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52702" y="3365207"/>
                <a:ext cx="2098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141FE69-7166-A641-AAB6-55926A1EF696}"/>
                  </a:ext>
                </a:extLst>
              </p14:cNvPr>
              <p14:cNvContentPartPr/>
              <p14:nvPr/>
            </p14:nvContentPartPr>
            <p14:xfrm>
              <a:off x="4785462" y="3657527"/>
              <a:ext cx="185040" cy="17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141FE69-7166-A641-AAB6-55926A1EF69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70342" y="3642047"/>
                <a:ext cx="215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919F411-5F00-0E44-BA6A-B29202B3406F}"/>
                  </a:ext>
                </a:extLst>
              </p14:cNvPr>
              <p14:cNvContentPartPr/>
              <p14:nvPr/>
            </p14:nvContentPartPr>
            <p14:xfrm>
              <a:off x="5039262" y="3646367"/>
              <a:ext cx="52200" cy="806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919F411-5F00-0E44-BA6A-B29202B340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24142" y="3631247"/>
                <a:ext cx="82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DA51D01-AA33-4D47-9EA9-FC9E779532FD}"/>
                  </a:ext>
                </a:extLst>
              </p14:cNvPr>
              <p14:cNvContentPartPr/>
              <p14:nvPr/>
            </p14:nvContentPartPr>
            <p14:xfrm>
              <a:off x="5218542" y="3391847"/>
              <a:ext cx="110160" cy="268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DA51D01-AA33-4D47-9EA9-FC9E779532F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03062" y="3376727"/>
                <a:ext cx="140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CCC710E-C9D0-7C4E-A5CD-46C73944AE11}"/>
                  </a:ext>
                </a:extLst>
              </p14:cNvPr>
              <p14:cNvContentPartPr/>
              <p14:nvPr/>
            </p14:nvContentPartPr>
            <p14:xfrm>
              <a:off x="5333742" y="3427127"/>
              <a:ext cx="81000" cy="230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CCC710E-C9D0-7C4E-A5CD-46C73944AE1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18622" y="3412007"/>
                <a:ext cx="1116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D21CEC5-0FB9-B64A-8FBC-D925934634CF}"/>
                  </a:ext>
                </a:extLst>
              </p14:cNvPr>
              <p14:cNvContentPartPr/>
              <p14:nvPr/>
            </p14:nvContentPartPr>
            <p14:xfrm>
              <a:off x="5529942" y="3622607"/>
              <a:ext cx="29160" cy="871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D21CEC5-0FB9-B64A-8FBC-D925934634C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14822" y="3607487"/>
                <a:ext cx="597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D8A2E57-12AC-5E4F-9977-5BA8167AE5DD}"/>
                  </a:ext>
                </a:extLst>
              </p14:cNvPr>
              <p14:cNvContentPartPr/>
              <p14:nvPr/>
            </p14:nvContentPartPr>
            <p14:xfrm>
              <a:off x="5674302" y="3357287"/>
              <a:ext cx="81000" cy="2401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D8A2E57-12AC-5E4F-9977-5BA8167AE5D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59182" y="3342167"/>
                <a:ext cx="111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6188638-FF0E-9347-8F61-1F985713F716}"/>
                  </a:ext>
                </a:extLst>
              </p14:cNvPr>
              <p14:cNvContentPartPr/>
              <p14:nvPr/>
            </p14:nvContentPartPr>
            <p14:xfrm>
              <a:off x="5743782" y="3340007"/>
              <a:ext cx="150480" cy="225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6188638-FF0E-9347-8F61-1F985713F71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28302" y="3324527"/>
                <a:ext cx="181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82A349C-DDF9-9F48-89BF-05383A7A7D68}"/>
                  </a:ext>
                </a:extLst>
              </p14:cNvPr>
              <p14:cNvContentPartPr/>
              <p14:nvPr/>
            </p14:nvContentPartPr>
            <p14:xfrm>
              <a:off x="5723262" y="3495887"/>
              <a:ext cx="26640" cy="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82A349C-DDF9-9F48-89BF-05383A7A7D6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07782" y="3480407"/>
                <a:ext cx="57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AE7E986-E75E-544F-98D6-ADF48D9AF2D2}"/>
                  </a:ext>
                </a:extLst>
              </p14:cNvPr>
              <p14:cNvContentPartPr/>
              <p14:nvPr/>
            </p14:nvContentPartPr>
            <p14:xfrm>
              <a:off x="5726502" y="3495887"/>
              <a:ext cx="138960" cy="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AE7E986-E75E-544F-98D6-ADF48D9AF2D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11022" y="3480407"/>
                <a:ext cx="169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5A7655C-312B-4B4D-A528-2C0C60743C6B}"/>
                  </a:ext>
                </a:extLst>
              </p14:cNvPr>
              <p14:cNvContentPartPr/>
              <p14:nvPr/>
            </p14:nvContentPartPr>
            <p14:xfrm>
              <a:off x="6003342" y="3510647"/>
              <a:ext cx="40680" cy="1184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5A7655C-312B-4B4D-A528-2C0C60743C6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88222" y="3495167"/>
                <a:ext cx="712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8E8182C-E4A0-1147-A34C-92BD736CEE97}"/>
                  </a:ext>
                </a:extLst>
              </p14:cNvPr>
              <p14:cNvContentPartPr/>
              <p14:nvPr/>
            </p14:nvContentPartPr>
            <p14:xfrm>
              <a:off x="6171462" y="3270527"/>
              <a:ext cx="132480" cy="52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8E8182C-E4A0-1147-A34C-92BD736CEE9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56342" y="3255407"/>
                <a:ext cx="1630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1FB20B4-0FB2-754C-B5AF-32D1C4E4CB59}"/>
                  </a:ext>
                </a:extLst>
              </p14:cNvPr>
              <p14:cNvContentPartPr/>
              <p14:nvPr/>
            </p14:nvContentPartPr>
            <p14:xfrm>
              <a:off x="6303582" y="3259007"/>
              <a:ext cx="95400" cy="57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1FB20B4-0FB2-754C-B5AF-32D1C4E4CB5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88462" y="3243887"/>
                <a:ext cx="125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A7D282B-361B-4741-96DD-6B5C60270615}"/>
                  </a:ext>
                </a:extLst>
              </p14:cNvPr>
              <p14:cNvContentPartPr/>
              <p14:nvPr/>
            </p14:nvContentPartPr>
            <p14:xfrm>
              <a:off x="6240222" y="3316967"/>
              <a:ext cx="115920" cy="2196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A7D282B-361B-4741-96DD-6B5C6027061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24742" y="3301487"/>
                <a:ext cx="1461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B828843-3E3B-8D46-A070-EDFACDD40B7E}"/>
                  </a:ext>
                </a:extLst>
              </p14:cNvPr>
              <p14:cNvContentPartPr/>
              <p14:nvPr/>
            </p14:nvContentPartPr>
            <p14:xfrm>
              <a:off x="6528942" y="3481127"/>
              <a:ext cx="11880" cy="9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B828843-3E3B-8D46-A070-EDFACDD40B7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13462" y="3465647"/>
                <a:ext cx="42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06EF54C-5626-F74F-8EAD-3857B041014A}"/>
                  </a:ext>
                </a:extLst>
              </p14:cNvPr>
              <p14:cNvContentPartPr/>
              <p14:nvPr/>
            </p14:nvContentPartPr>
            <p14:xfrm>
              <a:off x="6511302" y="3524687"/>
              <a:ext cx="11880" cy="694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06EF54C-5626-F74F-8EAD-3857B041014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96182" y="3509567"/>
                <a:ext cx="42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4289C7E-D610-7F45-87C9-C64FFD7E4997}"/>
                  </a:ext>
                </a:extLst>
              </p14:cNvPr>
              <p14:cNvContentPartPr/>
              <p14:nvPr/>
            </p14:nvContentPartPr>
            <p14:xfrm>
              <a:off x="6649902" y="3253247"/>
              <a:ext cx="17640" cy="29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4289C7E-D610-7F45-87C9-C64FFD7E499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34782" y="3238127"/>
                <a:ext cx="48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7C3E844-5F4B-D243-B109-75469F5FD5C0}"/>
                  </a:ext>
                </a:extLst>
              </p14:cNvPr>
              <p14:cNvContentPartPr/>
              <p14:nvPr/>
            </p14:nvContentPartPr>
            <p14:xfrm>
              <a:off x="6649902" y="3207167"/>
              <a:ext cx="207360" cy="2574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7C3E844-5F4B-D243-B109-75469F5FD5C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34782" y="3192047"/>
                <a:ext cx="237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D8BEB87-C026-9B44-8D39-885E57BC778B}"/>
                  </a:ext>
                </a:extLst>
              </p14:cNvPr>
              <p14:cNvContentPartPr/>
              <p14:nvPr/>
            </p14:nvContentPartPr>
            <p14:xfrm>
              <a:off x="6702102" y="3305447"/>
              <a:ext cx="29160" cy="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D8BEB87-C026-9B44-8D39-885E57BC778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86622" y="3289967"/>
                <a:ext cx="59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64AFE67-162B-384F-B897-0967680C17D3}"/>
                  </a:ext>
                </a:extLst>
              </p14:cNvPr>
              <p14:cNvContentPartPr/>
              <p14:nvPr/>
            </p14:nvContentPartPr>
            <p14:xfrm>
              <a:off x="6702102" y="3305447"/>
              <a:ext cx="121680" cy="234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64AFE67-162B-384F-B897-0967680C17D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6622" y="3289967"/>
                <a:ext cx="151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14B97D6-BA8A-D14D-AFFA-9A5FBCD49CF5}"/>
                  </a:ext>
                </a:extLst>
              </p14:cNvPr>
              <p14:cNvContentPartPr/>
              <p14:nvPr/>
            </p14:nvContentPartPr>
            <p14:xfrm>
              <a:off x="6696342" y="3449447"/>
              <a:ext cx="23400" cy="34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14B97D6-BA8A-D14D-AFFA-9A5FBCD49CF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80862" y="3434327"/>
                <a:ext cx="54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511D794-B0E8-1C41-80EE-538DD797198A}"/>
                  </a:ext>
                </a:extLst>
              </p14:cNvPr>
              <p14:cNvContentPartPr/>
              <p14:nvPr/>
            </p14:nvContentPartPr>
            <p14:xfrm>
              <a:off x="6702102" y="3472847"/>
              <a:ext cx="144720" cy="176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511D794-B0E8-1C41-80EE-538DD797198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86622" y="3457367"/>
                <a:ext cx="175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90F5649-E8EA-8449-8021-46935B51D6B6}"/>
                  </a:ext>
                </a:extLst>
              </p14:cNvPr>
              <p14:cNvContentPartPr/>
              <p14:nvPr/>
            </p14:nvContentPartPr>
            <p14:xfrm>
              <a:off x="6990462" y="3439367"/>
              <a:ext cx="40680" cy="1317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90F5649-E8EA-8449-8021-46935B51D6B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75342" y="3424247"/>
                <a:ext cx="712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43F3E94-BACE-EE4E-943A-B79AE34ECB7D}"/>
                  </a:ext>
                </a:extLst>
              </p14:cNvPr>
              <p14:cNvContentPartPr/>
              <p14:nvPr/>
            </p14:nvContentPartPr>
            <p14:xfrm>
              <a:off x="7215822" y="3195647"/>
              <a:ext cx="29160" cy="118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43F3E94-BACE-EE4E-943A-B79AE34ECB7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00342" y="3180527"/>
                <a:ext cx="59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DCC72A1-5915-5442-A6F3-97A88A4706CF}"/>
                  </a:ext>
                </a:extLst>
              </p14:cNvPr>
              <p14:cNvContentPartPr/>
              <p14:nvPr/>
            </p14:nvContentPartPr>
            <p14:xfrm>
              <a:off x="7198542" y="3218687"/>
              <a:ext cx="34920" cy="230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DCC72A1-5915-5442-A6F3-97A88A4706C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83062" y="3203567"/>
                <a:ext cx="65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7A20456-473D-AE4D-AE9F-C31D68E19825}"/>
                  </a:ext>
                </a:extLst>
              </p14:cNvPr>
              <p14:cNvContentPartPr/>
              <p14:nvPr/>
            </p14:nvContentPartPr>
            <p14:xfrm>
              <a:off x="7204302" y="3172607"/>
              <a:ext cx="190080" cy="46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7A20456-473D-AE4D-AE9F-C31D68E1982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88822" y="3157127"/>
                <a:ext cx="220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7172569-E4D5-4648-B8C3-270F4DFF8ED3}"/>
                  </a:ext>
                </a:extLst>
              </p14:cNvPr>
              <p14:cNvContentPartPr/>
              <p14:nvPr/>
            </p14:nvContentPartPr>
            <p14:xfrm>
              <a:off x="7210062" y="3305447"/>
              <a:ext cx="23400" cy="61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7172569-E4D5-4648-B8C3-270F4DFF8ED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194582" y="3289967"/>
                <a:ext cx="54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B006683-19F4-BF4C-802E-6B4764C40DDB}"/>
                  </a:ext>
                </a:extLst>
              </p14:cNvPr>
              <p14:cNvContentPartPr/>
              <p14:nvPr/>
            </p14:nvContentPartPr>
            <p14:xfrm>
              <a:off x="7227342" y="3305447"/>
              <a:ext cx="121680" cy="61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B006683-19F4-BF4C-802E-6B4764C40DD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11862" y="3289967"/>
                <a:ext cx="151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BA4D167-A6FE-C547-879D-7EFAC07FC2FC}"/>
                  </a:ext>
                </a:extLst>
              </p14:cNvPr>
              <p14:cNvContentPartPr/>
              <p14:nvPr/>
            </p14:nvContentPartPr>
            <p14:xfrm>
              <a:off x="7452342" y="3386087"/>
              <a:ext cx="23400" cy="6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BA4D167-A6FE-C547-879D-7EFAC07FC2F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37222" y="3370967"/>
                <a:ext cx="54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F6CD8BC-BD08-DF40-8032-08172343340E}"/>
                  </a:ext>
                </a:extLst>
              </p14:cNvPr>
              <p14:cNvContentPartPr/>
              <p14:nvPr/>
            </p14:nvContentPartPr>
            <p14:xfrm>
              <a:off x="7446582" y="3391847"/>
              <a:ext cx="6120" cy="1159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F6CD8BC-BD08-DF40-8032-08172343340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431462" y="3376727"/>
                <a:ext cx="36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B8CB2AB-82CF-0344-AEBB-BF2EE2BB4B3E}"/>
                  </a:ext>
                </a:extLst>
              </p14:cNvPr>
              <p14:cNvContentPartPr/>
              <p14:nvPr/>
            </p14:nvContentPartPr>
            <p14:xfrm>
              <a:off x="7671942" y="3161087"/>
              <a:ext cx="150480" cy="928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B8CB2AB-82CF-0344-AEBB-BF2EE2BB4B3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656462" y="3145607"/>
                <a:ext cx="181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B03C146-16A5-364C-BFDC-58612312478E}"/>
                  </a:ext>
                </a:extLst>
              </p14:cNvPr>
              <p14:cNvContentPartPr/>
              <p14:nvPr/>
            </p14:nvContentPartPr>
            <p14:xfrm>
              <a:off x="7666542" y="3264767"/>
              <a:ext cx="142920" cy="1447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B03C146-16A5-364C-BFDC-58612312478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51422" y="3249647"/>
                <a:ext cx="173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7BB9655-F33F-AE41-98B1-B704941ADFE5}"/>
                  </a:ext>
                </a:extLst>
              </p14:cNvPr>
              <p14:cNvContentPartPr/>
              <p14:nvPr/>
            </p14:nvContentPartPr>
            <p14:xfrm>
              <a:off x="7758342" y="3282047"/>
              <a:ext cx="173520" cy="1562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7BB9655-F33F-AE41-98B1-B704941ADFE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43222" y="3266927"/>
                <a:ext cx="2041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F5404C9-7FF6-F544-936C-58638B17AC1E}"/>
                  </a:ext>
                </a:extLst>
              </p14:cNvPr>
              <p14:cNvContentPartPr/>
              <p14:nvPr/>
            </p14:nvContentPartPr>
            <p14:xfrm>
              <a:off x="8075862" y="3377807"/>
              <a:ext cx="23400" cy="1011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F5404C9-7FF6-F544-936C-58638B17AC1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60742" y="3362687"/>
                <a:ext cx="54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1748704-4881-4641-A9BC-07E3D9EE24A1}"/>
                  </a:ext>
                </a:extLst>
              </p14:cNvPr>
              <p14:cNvContentPartPr/>
              <p14:nvPr/>
            </p14:nvContentPartPr>
            <p14:xfrm>
              <a:off x="8058582" y="3484367"/>
              <a:ext cx="17640" cy="291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1748704-4881-4641-A9BC-07E3D9EE24A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43462" y="3468887"/>
                <a:ext cx="48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E3C517E-1D1E-7342-976D-DD037BFFA414}"/>
                  </a:ext>
                </a:extLst>
              </p14:cNvPr>
              <p14:cNvContentPartPr/>
              <p14:nvPr/>
            </p14:nvContentPartPr>
            <p14:xfrm>
              <a:off x="4323582" y="4153967"/>
              <a:ext cx="17640" cy="11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E3C517E-1D1E-7342-976D-DD037BFFA41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308462" y="4138487"/>
                <a:ext cx="482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99203DA-3C0F-BD4A-B54E-B118A3399C58}"/>
                  </a:ext>
                </a:extLst>
              </p14:cNvPr>
              <p14:cNvContentPartPr/>
              <p14:nvPr/>
            </p14:nvContentPartPr>
            <p14:xfrm>
              <a:off x="4317822" y="4103207"/>
              <a:ext cx="230760" cy="270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99203DA-3C0F-BD4A-B54E-B118A3399C5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302702" y="4088087"/>
                <a:ext cx="261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4CD4E7F-45AB-B44C-959B-EBD02FF72C12}"/>
                  </a:ext>
                </a:extLst>
              </p14:cNvPr>
              <p14:cNvContentPartPr/>
              <p14:nvPr/>
            </p14:nvContentPartPr>
            <p14:xfrm>
              <a:off x="4710222" y="4321367"/>
              <a:ext cx="6120" cy="61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4CD4E7F-45AB-B44C-959B-EBD02FF72C1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695102" y="4305887"/>
                <a:ext cx="3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9B500D2-7974-2F4A-93DD-D2F8BD864E3B}"/>
                  </a:ext>
                </a:extLst>
              </p14:cNvPr>
              <p14:cNvContentPartPr/>
              <p14:nvPr/>
            </p14:nvContentPartPr>
            <p14:xfrm>
              <a:off x="4664142" y="4355927"/>
              <a:ext cx="40680" cy="57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9B500D2-7974-2F4A-93DD-D2F8BD864E3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49022" y="4340807"/>
                <a:ext cx="712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54BD8A4-2417-7F4B-80B6-DD45177DD2BF}"/>
                  </a:ext>
                </a:extLst>
              </p14:cNvPr>
              <p14:cNvContentPartPr/>
              <p14:nvPr/>
            </p14:nvContentPartPr>
            <p14:xfrm>
              <a:off x="5056902" y="4061447"/>
              <a:ext cx="46440" cy="57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54BD8A4-2417-7F4B-80B6-DD45177DD2B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41422" y="4046327"/>
                <a:ext cx="77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164B72F-BA50-0E48-A545-F7C56357E8B3}"/>
                  </a:ext>
                </a:extLst>
              </p14:cNvPr>
              <p14:cNvContentPartPr/>
              <p14:nvPr/>
            </p14:nvContentPartPr>
            <p14:xfrm>
              <a:off x="4895262" y="4096007"/>
              <a:ext cx="288360" cy="1677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164B72F-BA50-0E48-A545-F7C56357E8B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879782" y="4080887"/>
                <a:ext cx="3189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DFCAC6E-455F-8046-8773-A5F4794A41B9}"/>
                  </a:ext>
                </a:extLst>
              </p14:cNvPr>
              <p14:cNvContentPartPr/>
              <p14:nvPr/>
            </p14:nvContentPartPr>
            <p14:xfrm>
              <a:off x="5276142" y="4235327"/>
              <a:ext cx="63720" cy="1152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DFCAC6E-455F-8046-8773-A5F4794A41B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261022" y="4220207"/>
                <a:ext cx="943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098DF18-818F-554F-B286-67DD558E169D}"/>
                  </a:ext>
                </a:extLst>
              </p14:cNvPr>
              <p14:cNvContentPartPr/>
              <p14:nvPr/>
            </p14:nvContentPartPr>
            <p14:xfrm>
              <a:off x="4854582" y="4050647"/>
              <a:ext cx="231120" cy="1382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098DF18-818F-554F-B286-67DD558E169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839462" y="4035527"/>
                <a:ext cx="261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650AE3E-A918-D54C-BFF9-D2E74FE35B6C}"/>
                  </a:ext>
                </a:extLst>
              </p14:cNvPr>
              <p14:cNvContentPartPr/>
              <p14:nvPr/>
            </p14:nvContentPartPr>
            <p14:xfrm>
              <a:off x="5599422" y="3980807"/>
              <a:ext cx="312120" cy="2890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650AE3E-A918-D54C-BFF9-D2E74FE35B6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583942" y="3965327"/>
                <a:ext cx="342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7C220D2-E525-D34F-9816-84A6BF1C306D}"/>
                  </a:ext>
                </a:extLst>
              </p14:cNvPr>
              <p14:cNvContentPartPr/>
              <p14:nvPr/>
            </p14:nvContentPartPr>
            <p14:xfrm>
              <a:off x="6113142" y="4307687"/>
              <a:ext cx="6120" cy="79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7C220D2-E525-D34F-9816-84A6BF1C306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098022" y="4292567"/>
                <a:ext cx="367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67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need to be 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of operations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Ease of implementation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should one decide which data structure to use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7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Nature View of a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775DB53-29E5-3E46-BE6E-E60D79F1D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796" y="4706888"/>
            <a:ext cx="16764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5B68743-F6DC-2B4D-8947-CACA0A9C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796" y="1963688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4B15CCC-02C9-5E4E-8234-45DD5171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596" y="5240288"/>
            <a:ext cx="990600" cy="61753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root</a:t>
            </a:r>
          </a:p>
        </p:txBody>
      </p:sp>
      <p:pic>
        <p:nvPicPr>
          <p:cNvPr id="11" name="Picture 10" descr="up">
            <a:extLst>
              <a:ext uri="{FF2B5EF4-FFF2-40B4-BE49-F238E27FC236}">
                <a16:creationId xmlns:a16="http://schemas.microsoft.com/office/drawing/2014/main" id="{1231E140-9212-0F4B-A00F-6DEEEFDF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96" y="24208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7">
            <a:extLst>
              <a:ext uri="{FF2B5EF4-FFF2-40B4-BE49-F238E27FC236}">
                <a16:creationId xmlns:a16="http://schemas.microsoft.com/office/drawing/2014/main" id="{360F0E8D-8071-3041-BA13-540EF63E1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996" y="4173488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55B7AC58-1B04-0E4F-AC0E-8C953FFAD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996" y="4097288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5ADBE78-7DB9-5F42-BFDD-1168AA9A8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596" y="23446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88450C76-524C-254D-8A27-1D4390397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1796" y="24970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3DBC0E66-5549-4244-8A31-A592C0474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196" y="21922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B2D1B0DC-8A73-644C-819E-590048848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4596" y="4706888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Computer Scientist’s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3" descr="up">
            <a:extLst>
              <a:ext uri="{FF2B5EF4-FFF2-40B4-BE49-F238E27FC236}">
                <a16:creationId xmlns:a16="http://schemas.microsoft.com/office/drawing/2014/main" id="{9D919697-AE4E-1543-9D97-FDD7522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EE1365B7-B6AD-2748-B130-4011F399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1AB1C6DA-5B4E-4148-A57F-7CAACD879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3564F03-1952-B948-B3B8-E2156AC93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78EF029-4E36-1C44-BD64-80B25D83A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695B4373-681C-0848-8366-F4F9937A4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6E4FF6C-F8DE-4741-862F-3AF21AFF8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65CBB771-DBEF-0C42-9465-D7FAFDE67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5913EDE4-94AE-664F-9E29-95D58FA2E87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F896468B-DBDC-6142-AA63-215294E5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8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 dirty="0"/>
                <a:t>root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E8539D46-3DAA-3240-8C80-86E4B615D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4DFC85B9-3D0E-3647-8900-88DDC790B5B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7A18D15A-4CBE-7540-AE15-6A327EA23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5B4FC785-4354-BC48-B4C7-915169BF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7D6B32F-20CD-F641-9FDA-0A03AE5A3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46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a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93B16C-605C-F04D-8B9F-43E6D69E7A2E}"/>
              </a:ext>
            </a:extLst>
          </p:cNvPr>
          <p:cNvSpPr txBox="1">
            <a:spLocks noChangeArrowheads="1"/>
          </p:cNvSpPr>
          <p:nvPr/>
        </p:nvSpPr>
        <p:spPr>
          <a:xfrm>
            <a:off x="322263" y="1842293"/>
            <a:ext cx="3311525" cy="4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It is an abstract model of a hierarchical structure.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consists of nodes with a parent-child relation.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Applications: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Organization data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File systems /storing naturally 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Trie</a:t>
            </a:r>
            <a:r>
              <a:rPr lang="en-US" sz="1600" dirty="0"/>
              <a:t> -dictionary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Network routing algorithm.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0DBDD0C-F1FA-E54C-B20C-802D3AE63F46}"/>
              </a:ext>
            </a:extLst>
          </p:cNvPr>
          <p:cNvGrpSpPr>
            <a:grpSpLocks/>
          </p:cNvGrpSpPr>
          <p:nvPr/>
        </p:nvGrpSpPr>
        <p:grpSpPr bwMode="auto">
          <a:xfrm>
            <a:off x="3455876" y="1988840"/>
            <a:ext cx="5240338" cy="3132138"/>
            <a:chOff x="2180" y="957"/>
            <a:chExt cx="3301" cy="1973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912E275-8EA2-0C47-8141-82975E469E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Computers”R”Us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1427384A-9BE4-5F41-881D-0625B27F9C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Sales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2112E37A-B6E3-4346-AB9E-13A49CB0A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R&amp;D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DBA3D335-DC39-CF40-BB35-D860E5B938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Manufacturing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1CD3B711-51B8-FA45-9E36-F30D7F763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Laptops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EA2E4B3B-ED2D-CD4A-9700-D240588FC1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Desktops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E73CDBDC-C98F-2E48-82AD-CE8D37070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US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C1D2EED9-5F38-6542-A29C-2F1FDAB6EC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International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4E19076E-89D8-1C49-B470-C3E593D689C7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316AA6EE-BC96-F84F-A81E-1A890FCA0BEF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35444BDC-CFF2-5043-8C47-B67F29718209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C8BF423F-3C93-DB4C-A33C-81B89CC388B9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88D4318F-EE82-AE49-B08F-74C842E6275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71100C02-F247-0F40-8B7F-6DFCBDE58582}"/>
                </a:ext>
              </a:extLst>
            </p:cNvPr>
            <p:cNvCxnSpPr>
              <a:cxnSpLocks noChangeShapeType="1"/>
              <a:stCxn id="9" idx="2"/>
              <a:endCxn id="15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2875B532-7FA0-864B-866E-8A92EC8C9D50}"/>
                </a:ext>
              </a:extLst>
            </p:cNvPr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AC0B8FDC-1C33-5147-AA41-1D14F97804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Europe</a:t>
              </a:r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B64616B4-A578-9749-8AE1-AB7925429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Asia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EDCF20A2-3F02-0F41-AB23-63B1534542B4}"/>
                </a:ext>
              </a:extLst>
            </p:cNvPr>
            <p:cNvCxnSpPr>
              <a:cxnSpLocks noChangeShapeType="1"/>
              <a:stCxn id="15" idx="2"/>
              <a:endCxn id="24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E26C384E-D989-2445-B176-B9F648BA22DB}"/>
                </a:ext>
              </a:extLst>
            </p:cNvPr>
            <p:cNvCxnSpPr>
              <a:cxnSpLocks noChangeShapeType="1"/>
              <a:stCxn id="15" idx="2"/>
              <a:endCxn id="23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E8DD77A8-5962-5E4A-ADB7-29AAB6E33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Canada</a:t>
              </a:r>
            </a:p>
          </p:txBody>
        </p: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802822DB-E6D0-804C-9E18-63F1CD502F13}"/>
                </a:ext>
              </a:extLst>
            </p:cNvPr>
            <p:cNvCxnSpPr>
              <a:cxnSpLocks noChangeShapeType="1"/>
              <a:stCxn id="15" idx="2"/>
              <a:endCxn id="27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04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EC1428E-078A-5947-B13D-CC1F1C02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532" y="3399879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651760" bIns="0" anchor="b" anchorCtr="1"/>
          <a:lstStyle/>
          <a:p>
            <a:pPr algn="ctr"/>
            <a:r>
              <a:rPr lang="en-US">
                <a:latin typeface="Tahoma" panose="020B0604030504040204" pitchFamily="34" charset="0"/>
              </a:rPr>
              <a:t>subtree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2ED3A0-AF91-2C46-8C10-6C479A82DBBB}"/>
              </a:ext>
            </a:extLst>
          </p:cNvPr>
          <p:cNvSpPr txBox="1">
            <a:spLocks noChangeArrowheads="1"/>
          </p:cNvSpPr>
          <p:nvPr/>
        </p:nvSpPr>
        <p:spPr>
          <a:xfrm>
            <a:off x="118857" y="1806029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b="1" dirty="0"/>
              <a:t>Root</a:t>
            </a:r>
            <a:r>
              <a:rPr lang="en-US" sz="1600" dirty="0"/>
              <a:t>: node without parent (A)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Siblings</a:t>
            </a:r>
            <a:r>
              <a:rPr lang="en-US" sz="1600" dirty="0"/>
              <a:t>: nodes share the same parent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Internal node</a:t>
            </a:r>
            <a:r>
              <a:rPr lang="en-US" sz="1600" dirty="0"/>
              <a:t>: node with at least one child (A, B, C, F)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External node</a:t>
            </a:r>
            <a:r>
              <a:rPr lang="en-US" sz="1600" dirty="0"/>
              <a:t> (leaf ): node without children (E, I, J, K, G, H, D)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Ancestors</a:t>
            </a:r>
            <a:r>
              <a:rPr lang="en-US" sz="1600" dirty="0"/>
              <a:t> of a node: parent, grandparent, grand-grandparent, etc.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Descendant</a:t>
            </a:r>
            <a:r>
              <a:rPr lang="en-US" sz="1600" dirty="0"/>
              <a:t> of a node: child, grandchild, grand-grandchild, etc.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Degree</a:t>
            </a:r>
            <a:r>
              <a:rPr lang="en-US" sz="1600" dirty="0"/>
              <a:t> of a node: the number of its children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Degree</a:t>
            </a:r>
            <a:r>
              <a:rPr lang="en-US" sz="1600" dirty="0"/>
              <a:t> of a tree: the maximum number of its node.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Depth of x </a:t>
            </a:r>
            <a:r>
              <a:rPr lang="en-US" sz="1600" dirty="0">
                <a:solidFill>
                  <a:srgbClr val="FF0000"/>
                </a:solidFill>
              </a:rPr>
              <a:t>= no of edges in path from root to x.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Height of x</a:t>
            </a:r>
            <a:r>
              <a:rPr lang="en-US" sz="1600" dirty="0">
                <a:solidFill>
                  <a:srgbClr val="FF0000"/>
                </a:solidFill>
              </a:rPr>
              <a:t>= no of edges in longest path from x to a leaf.</a:t>
            </a: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B1758E21-60C6-434D-9C49-5E3323039BD7}"/>
              </a:ext>
            </a:extLst>
          </p:cNvPr>
          <p:cNvGrpSpPr>
            <a:grpSpLocks/>
          </p:cNvGrpSpPr>
          <p:nvPr/>
        </p:nvGrpSpPr>
        <p:grpSpPr bwMode="auto">
          <a:xfrm>
            <a:off x="4538457" y="2880767"/>
            <a:ext cx="3708400" cy="3116262"/>
            <a:chOff x="3135" y="1253"/>
            <a:chExt cx="2336" cy="196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DCAC31C1-BB10-1D4A-92B2-956423DA7B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289C8E4A-9ABC-CF47-836C-A0F735137A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C136B355-099F-8B4E-9030-22BFEF3F03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F9304ACF-0CB3-5842-91BA-A66179ACB8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C819EA7C-A6DF-F04C-B530-CEE7E78B6B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DC52DAC4-65A4-094A-9CEF-1D950E50E7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83C72267-E6A5-4E44-A53D-82651B7CC1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D01CB43B-4383-4243-AE78-1D7B9352AE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FD888716-81A3-6842-B330-6A7520C115A9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A50909B9-07A9-794E-8747-873526B804AC}"/>
                </a:ext>
              </a:extLst>
            </p:cNvPr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7AB62009-B747-1F4D-AF97-55A7F8B60A41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0818B763-9886-3C40-895D-49244C1FF8B4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7D256A44-7EF0-1A4D-B88F-23F474EBBDAA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CF9DF280-93A3-A543-9653-167024EAA539}"/>
                </a:ext>
              </a:extLst>
            </p:cNvPr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>
              <a:extLst>
                <a:ext uri="{FF2B5EF4-FFF2-40B4-BE49-F238E27FC236}">
                  <a16:creationId xmlns:a16="http://schemas.microsoft.com/office/drawing/2014/main" id="{6F8A4B33-9C8C-5A40-B1FD-10D962428F06}"/>
                </a:ext>
              </a:extLst>
            </p:cNvPr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A0C9ECA2-557A-CC42-B2E5-BC798D4F1B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598377A1-E41D-9C4C-9273-65C9AFF999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54A1487C-1996-6B46-9EF2-DFDB393258E5}"/>
                </a:ext>
              </a:extLst>
            </p:cNvPr>
            <p:cNvCxnSpPr>
              <a:cxnSpLocks noChangeShapeType="1"/>
              <a:stCxn id="16" idx="2"/>
              <a:endCxn id="25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4">
              <a:extLst>
                <a:ext uri="{FF2B5EF4-FFF2-40B4-BE49-F238E27FC236}">
                  <a16:creationId xmlns:a16="http://schemas.microsoft.com/office/drawing/2014/main" id="{E1668251-9C36-4C4D-B9A7-ECFBE04A54A7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13894FF7-F56A-9149-8D85-E1C05B5B23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29" name="AutoShape 26">
              <a:extLst>
                <a:ext uri="{FF2B5EF4-FFF2-40B4-BE49-F238E27FC236}">
                  <a16:creationId xmlns:a16="http://schemas.microsoft.com/office/drawing/2014/main" id="{2B9E76FA-5240-8547-B0FE-92A3AA5FDCE0}"/>
                </a:ext>
              </a:extLst>
            </p:cNvPr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Rectangle 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9E8A80-5B24-974A-A876-9159A211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857" y="1729829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 err="1"/>
              <a:t>Subtree</a:t>
            </a:r>
            <a:r>
              <a:rPr lang="en-US" sz="1600" dirty="0"/>
              <a:t>: tree consisting of a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31717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DCE81-A911-7B47-A860-06668A2E2764}"/>
              </a:ext>
            </a:extLst>
          </p:cNvPr>
          <p:cNvSpPr/>
          <p:nvPr/>
        </p:nvSpPr>
        <p:spPr>
          <a:xfrm>
            <a:off x="5038394" y="2253969"/>
            <a:ext cx="3240360" cy="15062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node can have at most 2 –child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5C2705-F43F-6B42-BC43-36BD7EF7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652405DE-8749-B241-9348-C7D0B1FB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694" y="253900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FEA3DCC5-3D55-2A46-A9A8-D5F559A0DD80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314519" y="322322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84CC214-E8B2-DB42-9BCD-193017E09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7094" y="289778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3FEBF432-1E39-8044-BB4A-D07C974F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31" y="170080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57342252-4C8D-C240-8668-71DDA0CEA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2331" y="198338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261B2A45-92D0-4D41-B2DA-9676D3B4AD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6906" y="198338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B798970C-75FF-284C-8BE3-D84307F4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94" y="253900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A0264BB8-1980-7C49-945D-EDF784BBA586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584269" y="322639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8094BD8-1AB0-F84E-9C23-1C473539CEA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61919" y="322322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04457804-5B7D-B943-8521-C2538D397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494" y="289778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FDE3B549-A9CB-5C41-A2F0-6E8B5E470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1869" y="289778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2CC0C349-0DE0-9349-AAED-282DF71854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1421" y="295110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21186BEE-0713-C742-ACFD-BF862E098AE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465456" y="327223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DC535BF-CC17-F94F-A150-D223F897FDDC}"/>
              </a:ext>
            </a:extLst>
          </p:cNvPr>
          <p:cNvSpPr/>
          <p:nvPr/>
        </p:nvSpPr>
        <p:spPr>
          <a:xfrm>
            <a:off x="4213880" y="1451449"/>
            <a:ext cx="504056" cy="2890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1D8CA074-2519-B343-AE3A-5AFBCAE5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31" y="434240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4E439F8-0BCA-904C-B531-AFCE586D4C5E}"/>
              </a:ext>
            </a:extLst>
          </p:cNvPr>
          <p:cNvSpPr/>
          <p:nvPr/>
        </p:nvSpPr>
        <p:spPr>
          <a:xfrm>
            <a:off x="2543119" y="4221088"/>
            <a:ext cx="206375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CD5E69-5A47-4A47-BCA5-AD4E91549CCB}"/>
              </a:ext>
            </a:extLst>
          </p:cNvPr>
          <p:cNvSpPr/>
          <p:nvPr/>
        </p:nvSpPr>
        <p:spPr>
          <a:xfrm>
            <a:off x="2879556" y="4212191"/>
            <a:ext cx="2487775" cy="758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also binary tree </a:t>
            </a:r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24D48330-F983-174F-A0F8-2E8C5000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466" y="419551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A225766B-6940-0E4B-876C-B8ABB1BD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703" y="335731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D6330599-86B4-C44E-B1D1-9ADBCA082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8103" y="3639894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5A8324F9-92FA-4F44-A3BE-6136314C0B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22678" y="3639894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9">
            <a:extLst>
              <a:ext uri="{FF2B5EF4-FFF2-40B4-BE49-F238E27FC236}">
                <a16:creationId xmlns:a16="http://schemas.microsoft.com/office/drawing/2014/main" id="{8CC566F6-8B7C-354A-A3F2-301A07DB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66" y="419551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52B11D42-1392-294D-A411-B14E78BF099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317691" y="487973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4DE93600-786C-8345-A36D-F5C63ACFF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266" y="4554294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3C650192-EABF-9140-80FA-8E9AEABD69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7193" y="4607617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C03560EB-2461-BA49-A197-85C1747194EC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8221228" y="492874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DB8FF8F-2859-004F-9ADB-4150E2D2BA86}"/>
              </a:ext>
            </a:extLst>
          </p:cNvPr>
          <p:cNvSpPr/>
          <p:nvPr/>
        </p:nvSpPr>
        <p:spPr>
          <a:xfrm rot="5400000">
            <a:off x="6535976" y="3911218"/>
            <a:ext cx="915905" cy="3771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999089-D8FE-CF47-929C-CB4BA8D0ADDA}"/>
              </a:ext>
            </a:extLst>
          </p:cNvPr>
          <p:cNvSpPr/>
          <p:nvPr/>
        </p:nvSpPr>
        <p:spPr>
          <a:xfrm>
            <a:off x="5828866" y="6126163"/>
            <a:ext cx="2620962" cy="404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about this ?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6E7E1FC9-542F-0F44-BF3D-3B9F305ACC9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979682" y="403691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DA4F817F-0490-9A40-B6FE-CCCCBEE97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2257" y="3711475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Oval 10">
            <a:extLst>
              <a:ext uri="{FF2B5EF4-FFF2-40B4-BE49-F238E27FC236}">
                <a16:creationId xmlns:a16="http://schemas.microsoft.com/office/drawing/2014/main" id="{B739451F-BB70-E346-8574-5F2C81565B00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109049" y="396339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53994EAE-F8E1-764A-82A1-0D34C957B1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6649" y="3634785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</TotalTime>
  <Words>1235</Words>
  <Application>Microsoft Office PowerPoint</Application>
  <PresentationFormat>On-screen Show (4:3)</PresentationFormat>
  <Paragraphs>267</Paragraphs>
  <Slides>33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108</cp:revision>
  <dcterms:created xsi:type="dcterms:W3CDTF">2011-09-14T09:42:05Z</dcterms:created>
  <dcterms:modified xsi:type="dcterms:W3CDTF">2018-08-31T16:39:51Z</dcterms:modified>
</cp:coreProperties>
</file>