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00"/>
  </p:normalViewPr>
  <p:slideViewPr>
    <p:cSldViewPr>
      <p:cViewPr varScale="1">
        <p:scale>
          <a:sx n="54" d="100"/>
          <a:sy n="54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19/08/18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find the explanation in lecture notes </a:t>
            </a:r>
            <a:r>
              <a:rPr lang="en-US"/>
              <a:t>for slide no 16,17 and 18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6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Time Complexity- Why should we care?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F9C2F2C-B391-4F44-BCAA-FB0615A7360D}"/>
              </a:ext>
            </a:extLst>
          </p:cNvPr>
          <p:cNvSpPr txBox="1">
            <a:spLocks/>
          </p:cNvSpPr>
          <p:nvPr/>
        </p:nvSpPr>
        <p:spPr>
          <a:xfrm>
            <a:off x="457200" y="1535113"/>
            <a:ext cx="4040188" cy="598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charset="0"/>
                <a:ea typeface="ＭＳ Ｐゴシック" charset="-128"/>
                <a:cs typeface="Arial" charset="0"/>
              </a:rPr>
              <a:t>Ram </a:t>
            </a:r>
            <a:endParaRPr lang="en-US" altLang="en-US" dirty="0"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A3FB8-5C23-5F4C-960C-BF199F597C25}"/>
              </a:ext>
            </a:extLst>
          </p:cNvPr>
          <p:cNvSpPr txBox="1">
            <a:spLocks/>
          </p:cNvSpPr>
          <p:nvPr/>
        </p:nvSpPr>
        <p:spPr>
          <a:xfrm>
            <a:off x="457200" y="2195513"/>
            <a:ext cx="4040188" cy="3763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   for </a:t>
            </a:r>
            <a:r>
              <a:rPr lang="en-US" altLang="en-US" sz="2400" dirty="0" err="1">
                <a:latin typeface="Arial" charset="0"/>
                <a:ea typeface="ＭＳ Ｐゴシック" charset="-128"/>
                <a:cs typeface="Arial" charset="0"/>
              </a:rPr>
              <a:t>i</a:t>
            </a: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2 to n-1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 	If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 divides n 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     n is not prime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-------------------------------------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I </a:t>
            </a:r>
            <a:r>
              <a:rPr lang="en-US" altLang="en-US" sz="2400" dirty="0" err="1">
                <a:latin typeface="Arial" charset="0"/>
                <a:ea typeface="ＭＳ Ｐゴシック" charset="-128"/>
                <a:cs typeface="Arial" charset="0"/>
              </a:rPr>
              <a:t>ms</a:t>
            </a: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 for a division in worst case (n-2) times.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n =11 ------?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n = 101 -------?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7524DD-DF77-0A45-87EC-67E574D35A62}"/>
              </a:ext>
            </a:extLst>
          </p:cNvPr>
          <p:cNvSpPr txBox="1">
            <a:spLocks/>
          </p:cNvSpPr>
          <p:nvPr/>
        </p:nvSpPr>
        <p:spPr>
          <a:xfrm>
            <a:off x="4645025" y="1535113"/>
            <a:ext cx="4041775" cy="5984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err="1">
                <a:latin typeface="Arial" charset="0"/>
                <a:ea typeface="ＭＳ Ｐゴシック" charset="-128"/>
                <a:cs typeface="Arial" charset="0"/>
              </a:rPr>
              <a:t>Shyam</a:t>
            </a:r>
            <a:endParaRPr lang="en-US" altLang="en-US" sz="2400" dirty="0"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5BD2FF2-559B-F147-A205-89F1D6FBB9C0}"/>
              </a:ext>
            </a:extLst>
          </p:cNvPr>
          <p:cNvSpPr txBox="1">
            <a:spLocks/>
          </p:cNvSpPr>
          <p:nvPr/>
        </p:nvSpPr>
        <p:spPr>
          <a:xfrm>
            <a:off x="4645025" y="2195513"/>
            <a:ext cx="4041775" cy="39306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for </a:t>
            </a:r>
            <a:r>
              <a:rPr lang="en-US" altLang="en-US" sz="2400" dirty="0" err="1">
                <a:latin typeface="Arial" charset="0"/>
                <a:ea typeface="ＭＳ Ｐゴシック" charset="-128"/>
                <a:cs typeface="Arial" charset="0"/>
              </a:rPr>
              <a:t>i</a:t>
            </a: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 2 to √n [ till the square 	root of n]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  if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 divides n 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 n is not prime 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-------------------------------------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Worst case 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latin typeface="Arial" charset="0"/>
                <a:ea typeface="ＭＳ Ｐゴシック" charset="-128"/>
                <a:cs typeface="Arial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√n-1) times 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(3-1) = 2ms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-120"/>
                <a:cs typeface="Arial" charset="0"/>
                <a:sym typeface="Symbol" charset="2"/>
              </a:rPr>
              <a:t>√101-1) times = 9ms </a:t>
            </a:r>
            <a:endParaRPr lang="en-US" altLang="en-US" sz="2400" dirty="0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analyze complexity?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7BF84DA-2670-B643-B416-70C78C8F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Running time depends upon.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ＭＳ ゴシック" charset="-128"/>
                <a:ea typeface="ＭＳ ゴシック" charset="-128"/>
                <a:cs typeface="Arial" charset="0"/>
              </a:rPr>
              <a:t>☐ single vs multi-processor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☐ read/ write speed to memory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ＭＳ ゴシック" charset="-128"/>
                <a:ea typeface="ＭＳ ゴシック" charset="-128"/>
                <a:cs typeface="Arial" charset="0"/>
              </a:rPr>
              <a:t>☐</a:t>
            </a: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 32-bits vs 64-bits 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ＭＳ ゴシック" charset="-128"/>
                <a:ea typeface="ＭＳ ゴシック" charset="-128"/>
                <a:cs typeface="Arial" charset="0"/>
              </a:rPr>
              <a:t>☐</a:t>
            </a: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input: rate of growth of time algorithm.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Model Machine[</a:t>
            </a:r>
            <a:r>
              <a:rPr lang="en-US" altLang="en-US" dirty="0" err="1">
                <a:latin typeface="Arial" charset="0"/>
                <a:ea typeface="ＭＳ Ｐゴシック" charset="-128"/>
                <a:cs typeface="Arial" charset="0"/>
              </a:rPr>
              <a:t>Hypotecial</a:t>
            </a: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 Model]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				</a:t>
            </a:r>
            <a:r>
              <a:rPr lang="en-US" altLang="en-US" sz="1800" dirty="0">
                <a:latin typeface="Arial" charset="0"/>
                <a:ea typeface="ＭＳ Ｐゴシック" charset="-128"/>
                <a:cs typeface="Arial" charset="0"/>
              </a:rPr>
              <a:t>single processor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800" dirty="0">
                <a:latin typeface="Arial" charset="0"/>
                <a:ea typeface="ＭＳ Ｐゴシック" charset="-128"/>
                <a:cs typeface="Arial" charset="0"/>
              </a:rPr>
              <a:t>				32- bits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800" dirty="0">
                <a:latin typeface="Arial" charset="0"/>
                <a:ea typeface="ＭＳ Ｐゴシック" charset="-128"/>
                <a:cs typeface="Arial" charset="0"/>
              </a:rPr>
              <a:t>				sequential execution 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800" dirty="0">
                <a:latin typeface="Arial" charset="0"/>
                <a:ea typeface="ＭＳ Ｐゴシック" charset="-128"/>
                <a:cs typeface="Arial" charset="0"/>
              </a:rPr>
              <a:t>				1 unit time for assignment and return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800" dirty="0">
                <a:latin typeface="Arial" charset="0"/>
                <a:ea typeface="ＭＳ Ｐゴシック" charset="-128"/>
                <a:cs typeface="Arial" charset="0"/>
              </a:rPr>
              <a:t>				1 unit time for arithmetical and logical operation </a:t>
            </a:r>
          </a:p>
        </p:txBody>
      </p:sp>
    </p:spTree>
    <p:extLst>
      <p:ext uri="{BB962C8B-B14F-4D97-AF65-F5344CB8AC3E}">
        <p14:creationId xmlns:p14="http://schemas.microsoft.com/office/powerpoint/2010/main" val="212341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15E659-5184-5E4F-919E-7CA453EF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/>
          <a:p>
            <a:r>
              <a:rPr lang="en-US" dirty="0"/>
              <a:t>To find the sum of two numbers</a:t>
            </a:r>
          </a:p>
          <a:p>
            <a:endParaRPr lang="en-US" dirty="0"/>
          </a:p>
          <a:p>
            <a:r>
              <a:rPr lang="en-US" dirty="0"/>
              <a:t>Sum(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}  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sum</a:t>
            </a:r>
            <a:r>
              <a:rPr lang="en-US" dirty="0"/>
              <a:t> = 2 { it</a:t>
            </a:r>
            <a:r>
              <a:rPr lang="uk-UA" dirty="0"/>
              <a:t>’</a:t>
            </a:r>
            <a:r>
              <a:rPr lang="en-US" dirty="0"/>
              <a:t>s a constant time algorithm)</a:t>
            </a:r>
          </a:p>
        </p:txBody>
      </p:sp>
    </p:spTree>
    <p:extLst>
      <p:ext uri="{BB962C8B-B14F-4D97-AF65-F5344CB8AC3E}">
        <p14:creationId xmlns:p14="http://schemas.microsoft.com/office/powerpoint/2010/main" val="192066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Other 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B55AD93-436D-AD4D-B3FA-3E9E30C6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906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To find the sum of integers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Sum of list(</a:t>
            </a:r>
            <a:r>
              <a:rPr lang="en-US" altLang="en-US" dirty="0" err="1">
                <a:latin typeface="Arial" charset="0"/>
                <a:ea typeface="ＭＳ Ｐゴシック" charset="-128"/>
                <a:cs typeface="Arial" charset="0"/>
              </a:rPr>
              <a:t>A,n</a:t>
            </a: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)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{</a:t>
            </a:r>
          </a:p>
          <a:p>
            <a:pPr fontAlgn="base">
              <a:spcAft>
                <a:spcPct val="0"/>
              </a:spcAft>
              <a:buFont typeface="Arial" charset="0"/>
              <a:buAutoNum type="arabicPeriod"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Total = 0</a:t>
            </a:r>
          </a:p>
          <a:p>
            <a:pPr fontAlgn="base">
              <a:spcAft>
                <a:spcPct val="0"/>
              </a:spcAft>
              <a:buFont typeface="Arial" charset="0"/>
              <a:buAutoNum type="arabicPeriod"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For </a:t>
            </a:r>
            <a:r>
              <a:rPr lang="en-US" altLang="en-US" dirty="0" err="1">
                <a:latin typeface="Arial" charset="0"/>
                <a:ea typeface="ＭＳ Ｐゴシック" charset="-128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=0 to n-1</a:t>
            </a:r>
          </a:p>
          <a:p>
            <a:pPr fontAlgn="base">
              <a:spcAft>
                <a:spcPct val="0"/>
              </a:spcAft>
              <a:buFont typeface="Arial" charset="0"/>
              <a:buAutoNum type="arabicPeriod"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Total = total +A; </a:t>
            </a:r>
          </a:p>
          <a:p>
            <a:pPr fontAlgn="base">
              <a:spcAft>
                <a:spcPct val="0"/>
              </a:spcAft>
              <a:buFont typeface="Arial" charset="0"/>
              <a:buAutoNum type="arabicPeriod"/>
            </a:pPr>
            <a:r>
              <a:rPr lang="en-US" altLang="en-US" dirty="0">
                <a:latin typeface="Arial" charset="0"/>
                <a:ea typeface="ＭＳ Ｐゴシック" charset="-128"/>
                <a:cs typeface="Arial" charset="0"/>
              </a:rPr>
              <a:t>Return total</a:t>
            </a:r>
          </a:p>
          <a:p>
            <a:pPr marL="0" indent="0" fontAlgn="base">
              <a:spcAft>
                <a:spcPct val="0"/>
              </a:spcAft>
            </a:pPr>
            <a:r>
              <a:rPr lang="en-US" altLang="en-US">
                <a:latin typeface="Arial" charset="0"/>
                <a:ea typeface="ＭＳ Ｐゴシック" charset="-128"/>
                <a:cs typeface="Arial" charset="0"/>
              </a:rPr>
              <a:t>}</a:t>
            </a:r>
            <a:endParaRPr lang="en-US" altLang="en-US" dirty="0">
              <a:latin typeface="Arial" charset="0"/>
              <a:ea typeface="ＭＳ Ｐゴシック" charset="-128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T</a:t>
            </a:r>
            <a:r>
              <a:rPr lang="en-US" altLang="en-US" sz="1400" baseline="-25000" dirty="0">
                <a:latin typeface="Arial" charset="0"/>
                <a:ea typeface="ＭＳ Ｐゴシック" charset="-128"/>
                <a:cs typeface="Arial" charset="0"/>
              </a:rPr>
              <a:t>sum of list</a:t>
            </a: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 = 1+2(n+1)+2n+1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		   = 4n+4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T(n) = </a:t>
            </a:r>
            <a:r>
              <a:rPr lang="en-US" altLang="en-US" sz="1400" dirty="0" err="1">
                <a:latin typeface="Arial" charset="0"/>
                <a:ea typeface="ＭＳ Ｐゴシック" charset="-128"/>
                <a:cs typeface="Arial" charset="0"/>
              </a:rPr>
              <a:t>cn+c</a:t>
            </a:r>
            <a:r>
              <a:rPr lang="en-US" altLang="en-US" sz="1400" baseline="30000" dirty="0">
                <a:latin typeface="Arial" charset="0"/>
                <a:ea typeface="ＭＳ Ｐゴシック" charset="-128"/>
                <a:cs typeface="Arial" charset="0"/>
              </a:rPr>
              <a:t>’</a:t>
            </a:r>
            <a:r>
              <a:rPr lang="en-US" altLang="ja-JP" sz="1400" dirty="0">
                <a:latin typeface="Arial" charset="0"/>
                <a:ea typeface="ＭＳ Ｐゴシック" charset="-128"/>
                <a:cs typeface="Arial" charset="0"/>
              </a:rPr>
              <a:t> 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Where c= c</a:t>
            </a:r>
            <a:r>
              <a:rPr lang="en-US" altLang="en-US" sz="1400" baseline="-25000" dirty="0">
                <a:latin typeface="Arial" charset="0"/>
                <a:ea typeface="ＭＳ Ｐゴシック" charset="-128"/>
                <a:cs typeface="Arial" charset="0"/>
              </a:rPr>
              <a:t>2</a:t>
            </a: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+c</a:t>
            </a:r>
            <a:r>
              <a:rPr lang="en-US" altLang="en-US" sz="1400" baseline="-25000" dirty="0">
                <a:latin typeface="Arial" charset="0"/>
                <a:ea typeface="ＭＳ Ｐゴシック" charset="-128"/>
                <a:cs typeface="Arial" charset="0"/>
              </a:rPr>
              <a:t>3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sz="1400" baseline="-25000" dirty="0">
                <a:latin typeface="Arial" charset="0"/>
                <a:ea typeface="ＭＳ Ｐゴシック" charset="-128"/>
                <a:cs typeface="Arial" charset="0"/>
              </a:rPr>
              <a:t>		</a:t>
            </a: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c’ = c</a:t>
            </a:r>
            <a:r>
              <a:rPr lang="en-US" altLang="en-US" sz="1400" baseline="-25000" dirty="0">
                <a:latin typeface="Arial" charset="0"/>
                <a:ea typeface="ＭＳ Ｐゴシック" charset="-128"/>
                <a:cs typeface="Arial" charset="0"/>
              </a:rPr>
              <a:t>1</a:t>
            </a: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+c</a:t>
            </a:r>
            <a:r>
              <a:rPr lang="en-US" altLang="en-US" sz="1400" baseline="-25000" dirty="0">
                <a:latin typeface="Arial" charset="0"/>
                <a:ea typeface="ＭＳ Ｐゴシック" charset="-128"/>
                <a:cs typeface="Arial" charset="0"/>
              </a:rPr>
              <a:t>2</a:t>
            </a:r>
            <a:r>
              <a:rPr lang="en-US" altLang="en-US" sz="1400" dirty="0">
                <a:latin typeface="Arial" charset="0"/>
                <a:ea typeface="ＭＳ Ｐゴシック" charset="-128"/>
                <a:cs typeface="Arial" charset="0"/>
              </a:rPr>
              <a:t>+c</a:t>
            </a:r>
            <a:r>
              <a:rPr lang="en-US" altLang="en-US" sz="1400" baseline="-25000" dirty="0">
                <a:latin typeface="Arial" charset="0"/>
                <a:ea typeface="ＭＳ Ｐゴシック" charset="-128"/>
                <a:cs typeface="Arial" charset="0"/>
              </a:rPr>
              <a:t>4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endParaRPr lang="en-US" altLang="en-US" sz="1400" dirty="0">
              <a:latin typeface="Arial" charset="0"/>
              <a:ea typeface="ＭＳ Ｐゴシック" charset="-128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None/>
            </a:pPr>
            <a:endParaRPr lang="en-US" altLang="en-US" dirty="0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2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Example (Cont..,)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DDD035-E2AB-994C-8D6D-4DCA244AF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493838"/>
            <a:ext cx="8229600" cy="4906962"/>
          </a:xfrm>
          <a:blipFill rotWithShape="0">
            <a:blip r:embed="rId2"/>
            <a:stretch>
              <a:fillRect l="-963" t="-9565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AF8387-D396-1F4C-8B23-13DDD680B8A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90800" y="6231744"/>
            <a:ext cx="3200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5F8637-5C18-F942-B8A0-D3D5138F76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0800" y="3793344"/>
            <a:ext cx="0" cy="2438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BB550A-B7B7-8A42-8E3C-9BFAA14916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5698344"/>
            <a:ext cx="3048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83564B-547B-9E4E-BAF9-C250B747922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0800" y="4631544"/>
            <a:ext cx="3048000" cy="1066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47E21E9-50C7-D943-A49B-31E5A0A5DC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324100" y="4136244"/>
            <a:ext cx="2057400" cy="1524000"/>
          </a:xfrm>
          <a:prstGeom prst="curvedConnector3">
            <a:avLst>
              <a:gd name="adj1" fmla="val 3509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C53E3C-F06D-4B47-B42D-DBF1A0A9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0465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  <a:r>
              <a:rPr lang="en-US" altLang="en-US" sz="1800" baseline="-25000"/>
              <a:t>sum</a:t>
            </a:r>
            <a:endParaRPr lang="en-US" alt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0903A-F2D4-1745-8739-1DE3F052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272769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  <a:r>
              <a:rPr lang="en-US" altLang="en-US" sz="1800" baseline="-25000"/>
              <a:t>sum of list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A315E-388A-704A-909A-04A6D8A6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36169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  <a:r>
              <a:rPr lang="en-US" altLang="en-US" sz="1800" baseline="-25000"/>
              <a:t>sum of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F4E1-64BD-124F-BF2E-307199A48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713969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1531E-3E7F-BD4B-9B70-23DA1EF4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53969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X (n-input size)</a:t>
            </a:r>
          </a:p>
        </p:txBody>
      </p:sp>
    </p:spTree>
    <p:extLst>
      <p:ext uri="{BB962C8B-B14F-4D97-AF65-F5344CB8AC3E}">
        <p14:creationId xmlns:p14="http://schemas.microsoft.com/office/powerpoint/2010/main" val="38006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Time complexity analysis-some general rules.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DE4438E-9F51-3642-9499-BC93E3A6BD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493838"/>
            <a:ext cx="8229600" cy="4525962"/>
          </a:xfrm>
          <a:blipFill rotWithShape="0">
            <a:blip r:embed="rId2"/>
            <a:stretch>
              <a:fillRect l="-741" t="-67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0162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A268-91E6-3F42-BFE8-7FFE68E02C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Big-Oh Notation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ED2B8-5571-2E49-BA9C-A66F884BF2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7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4E1705C-CC45-3240-9A3D-09EDEA9B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1447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800" dirty="0">
                <a:ea typeface="新細明體" charset="-120"/>
              </a:rPr>
              <a:t>Given functions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f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(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) </a:t>
            </a:r>
            <a:r>
              <a:rPr lang="en-US" altLang="zh-TW" sz="1800" dirty="0">
                <a:ea typeface="新細明體" charset="-120"/>
              </a:rPr>
              <a:t>and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g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(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)</a:t>
            </a:r>
            <a:r>
              <a:rPr lang="en-US" altLang="zh-TW" sz="1800" dirty="0">
                <a:ea typeface="新細明體" charset="-120"/>
                <a:sym typeface="Symbol" charset="2"/>
              </a:rPr>
              <a:t>, </a:t>
            </a:r>
            <a:r>
              <a:rPr lang="en-US" altLang="zh-TW" sz="1800" dirty="0">
                <a:ea typeface="新細明體" charset="-120"/>
              </a:rPr>
              <a:t>we say that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f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(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) </a:t>
            </a:r>
            <a:r>
              <a:rPr lang="en-US" altLang="zh-TW" sz="1800" dirty="0">
                <a:ea typeface="新細明體" charset="-120"/>
              </a:rPr>
              <a:t>is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O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(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g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(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))</a:t>
            </a:r>
            <a:r>
              <a:rPr lang="en-US" altLang="zh-TW" sz="1800" dirty="0">
                <a:ea typeface="新細明體" charset="-120"/>
                <a:sym typeface="Symbol" charset="2"/>
              </a:rPr>
              <a:t> </a:t>
            </a:r>
            <a:r>
              <a:rPr lang="en-US" altLang="zh-TW" sz="1800" dirty="0">
                <a:ea typeface="新細明體" charset="-120"/>
              </a:rPr>
              <a:t>if there are positive constants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c</a:t>
            </a:r>
            <a:r>
              <a:rPr lang="en-US" altLang="zh-TW" sz="1800" dirty="0">
                <a:ea typeface="新細明體" charset="-120"/>
              </a:rPr>
              <a:t> and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1800" b="1" baseline="-25000" dirty="0">
                <a:latin typeface="Times New Roman" charset="0"/>
                <a:ea typeface="新細明體" charset="-120"/>
                <a:sym typeface="Symbol" charset="2"/>
              </a:rPr>
              <a:t>0</a:t>
            </a:r>
            <a:r>
              <a:rPr lang="en-US" altLang="zh-TW" sz="1800" dirty="0">
                <a:ea typeface="新細明體" charset="-120"/>
              </a:rPr>
              <a:t> such that</a:t>
            </a:r>
          </a:p>
          <a:p>
            <a:pPr eaLnBrk="1" hangingPunct="1">
              <a:buFontTx/>
              <a:buNone/>
            </a:pP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	f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(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)</a:t>
            </a:r>
            <a:r>
              <a:rPr lang="en-US" altLang="zh-TW" sz="1800" dirty="0">
                <a:ea typeface="新細明體" charset="-120"/>
              </a:rPr>
              <a:t> </a:t>
            </a:r>
            <a:r>
              <a:rPr lang="en-US" altLang="zh-TW" sz="1800" dirty="0">
                <a:latin typeface="Symbol" charset="2"/>
                <a:ea typeface="新細明體" charset="-120"/>
                <a:sym typeface="Symbol" charset="2"/>
              </a:rPr>
              <a:t></a:t>
            </a:r>
            <a:r>
              <a:rPr lang="en-US" altLang="zh-TW" sz="1800" dirty="0">
                <a:ea typeface="新細明體" charset="-120"/>
              </a:rPr>
              <a:t>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cg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(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1800" dirty="0">
                <a:latin typeface="Times New Roman" charset="0"/>
                <a:ea typeface="新細明體" charset="-120"/>
                <a:sym typeface="Symbol" charset="2"/>
              </a:rPr>
              <a:t>)  </a:t>
            </a:r>
            <a:r>
              <a:rPr lang="en-US" altLang="zh-TW" sz="1800" dirty="0">
                <a:ea typeface="新細明體" charset="-120"/>
              </a:rPr>
              <a:t>for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 </a:t>
            </a:r>
            <a:r>
              <a:rPr lang="en-US" altLang="zh-TW" sz="1800" dirty="0">
                <a:latin typeface="Symbol" charset="2"/>
                <a:ea typeface="新細明體" charset="-120"/>
                <a:sym typeface="Symbol" charset="2"/>
              </a:rPr>
              <a:t></a:t>
            </a:r>
            <a:r>
              <a:rPr lang="en-US" altLang="zh-TW" sz="1800" dirty="0">
                <a:ea typeface="新細明體" charset="-120"/>
              </a:rPr>
              <a:t> </a:t>
            </a:r>
            <a:r>
              <a:rPr lang="en-US" altLang="zh-TW" sz="18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1800" b="1" baseline="-25000" dirty="0">
                <a:latin typeface="Times New Roman" charset="0"/>
                <a:ea typeface="新細明體" charset="-120"/>
                <a:sym typeface="Symbol" charset="2"/>
              </a:rPr>
              <a:t>0</a:t>
            </a: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2CFD8C7-21AB-8D40-9CD0-D32EF372BD06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4038600"/>
            <a:ext cx="8001000" cy="1427163"/>
            <a:chOff x="517525" y="4476381"/>
            <a:chExt cx="8000999" cy="142679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79595A1-741B-CB42-8DD0-4FC234225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" y="5133604"/>
              <a:ext cx="7908925" cy="769573"/>
            </a:xfrm>
            <a:prstGeom prst="rect">
              <a:avLst/>
            </a:prstGeom>
            <a:solidFill>
              <a:srgbClr val="CCECFF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6600"/>
                </a:buClr>
                <a:buSzPct val="80000"/>
                <a:buFont typeface="Wingdings" charset="2"/>
                <a:buNone/>
              </a:pPr>
              <a:r>
                <a:rPr kumimoji="1" lang="en-US" altLang="en-US" sz="2000" b="1" i="1">
                  <a:solidFill>
                    <a:srgbClr val="FF0000"/>
                  </a:solidFill>
                  <a:sym typeface="Symbol" charset="2"/>
                </a:rPr>
                <a:t>O</a:t>
              </a:r>
              <a:r>
                <a:rPr kumimoji="1" lang="en-US" altLang="en-US" sz="2000" b="1">
                  <a:solidFill>
                    <a:srgbClr val="FF0000"/>
                  </a:solidFill>
                </a:rPr>
                <a:t>(</a:t>
              </a:r>
              <a:r>
                <a:rPr kumimoji="1" lang="en-US" altLang="en-US" sz="2000" b="1" i="1">
                  <a:solidFill>
                    <a:srgbClr val="FF0000"/>
                  </a:solidFill>
                </a:rPr>
                <a:t>g</a:t>
              </a:r>
              <a:r>
                <a:rPr kumimoji="1" lang="en-US" altLang="en-US" sz="2000" b="1">
                  <a:solidFill>
                    <a:srgbClr val="FF0000"/>
                  </a:solidFill>
                </a:rPr>
                <a:t>(</a:t>
              </a:r>
              <a:r>
                <a:rPr kumimoji="1" lang="en-US" altLang="en-US" sz="2000" b="1" i="1">
                  <a:solidFill>
                    <a:srgbClr val="FF0000"/>
                  </a:solidFill>
                </a:rPr>
                <a:t>n</a:t>
              </a:r>
              <a:r>
                <a:rPr kumimoji="1" lang="en-US" altLang="en-US" sz="2000" b="1">
                  <a:solidFill>
                    <a:srgbClr val="FF0000"/>
                  </a:solidFill>
                </a:rPr>
                <a:t>)) = 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{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f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(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n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) : </a:t>
              </a:r>
              <a:r>
                <a:rPr kumimoji="1" lang="en-US" altLang="en-US" sz="2000" b="1">
                  <a:solidFill>
                    <a:srgbClr val="FF3300"/>
                  </a:solidFill>
                  <a:sym typeface="Symbol" charset="2"/>
                </a:rPr>
                <a:t> </a:t>
              </a:r>
              <a:r>
                <a:rPr kumimoji="1" lang="en-US" altLang="en-US" sz="2000" b="1">
                  <a:solidFill>
                    <a:srgbClr val="FF3300"/>
                  </a:solidFill>
                </a:rPr>
                <a:t>positive constants </a:t>
              </a:r>
              <a:r>
                <a:rPr kumimoji="1" lang="en-US" altLang="en-US" sz="2000" b="1" i="1">
                  <a:solidFill>
                    <a:srgbClr val="FF3300"/>
                  </a:solidFill>
                </a:rPr>
                <a:t>c</a:t>
              </a:r>
              <a:r>
                <a:rPr kumimoji="1" lang="en-US" altLang="en-US" sz="2000" b="1">
                  <a:solidFill>
                    <a:srgbClr val="FF3300"/>
                  </a:solidFill>
                </a:rPr>
                <a:t> and </a:t>
              </a:r>
              <a:r>
                <a:rPr kumimoji="1" lang="en-US" altLang="en-US" sz="2000" b="1" i="1">
                  <a:solidFill>
                    <a:srgbClr val="FF3300"/>
                  </a:solidFill>
                </a:rPr>
                <a:t>n</a:t>
              </a:r>
              <a:r>
                <a:rPr kumimoji="1" lang="en-US" altLang="en-US" sz="2000" b="1" baseline="-25000">
                  <a:solidFill>
                    <a:srgbClr val="FF3300"/>
                  </a:solidFill>
                </a:rPr>
                <a:t>0,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>
                  <a:srgbClr val="FF6600"/>
                </a:buClr>
                <a:buSzPct val="80000"/>
                <a:buFont typeface="Wingdings" charset="2"/>
                <a:buNone/>
              </a:pPr>
              <a:r>
                <a:rPr kumimoji="1" lang="en-US" altLang="en-US" sz="2000" b="1">
                  <a:solidFill>
                    <a:schemeClr val="hlink"/>
                  </a:solidFill>
                </a:rPr>
                <a:t>		 </a:t>
              </a:r>
              <a:r>
                <a:rPr kumimoji="1" lang="en-US" altLang="en-US" sz="2000" b="1">
                  <a:solidFill>
                    <a:srgbClr val="CC0000"/>
                  </a:solidFill>
                </a:rPr>
                <a:t>such that 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0 </a:t>
              </a:r>
              <a:r>
                <a:rPr kumimoji="1" lang="en-US" altLang="en-US" sz="2000" b="1">
                  <a:solidFill>
                    <a:schemeClr val="hlink"/>
                  </a:solidFill>
                  <a:sym typeface="Symbol" charset="2"/>
                </a:rPr>
                <a:t>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  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f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(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n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)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 </a:t>
              </a:r>
              <a:r>
                <a:rPr kumimoji="1" lang="en-US" altLang="en-US" sz="2000" b="1">
                  <a:solidFill>
                    <a:schemeClr val="hlink"/>
                  </a:solidFill>
                  <a:sym typeface="Symbol" charset="2"/>
                </a:rPr>
                <a:t>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 c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g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(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n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) </a:t>
              </a:r>
              <a:r>
                <a:rPr kumimoji="1" lang="en-US" altLang="en-US" sz="2000" b="1">
                  <a:solidFill>
                    <a:srgbClr val="CC0000"/>
                  </a:solidFill>
                  <a:sym typeface="Symbol" charset="2"/>
                </a:rPr>
                <a:t></a:t>
              </a:r>
              <a:r>
                <a:rPr kumimoji="1" lang="en-US" altLang="en-US" sz="2000" b="1" i="1">
                  <a:solidFill>
                    <a:srgbClr val="CC0000"/>
                  </a:solidFill>
                </a:rPr>
                <a:t>n </a:t>
              </a:r>
              <a:r>
                <a:rPr kumimoji="1" lang="en-US" altLang="en-US" sz="2000" b="1">
                  <a:solidFill>
                    <a:srgbClr val="CC0000"/>
                  </a:solidFill>
                  <a:sym typeface="Symbol" charset="2"/>
                </a:rPr>
                <a:t></a:t>
              </a:r>
              <a:r>
                <a:rPr kumimoji="1" lang="en-US" altLang="en-US" sz="2000" b="1" i="1">
                  <a:solidFill>
                    <a:srgbClr val="CC0000"/>
                  </a:solidFill>
                </a:rPr>
                <a:t>  n</a:t>
              </a:r>
              <a:r>
                <a:rPr kumimoji="1" lang="en-US" altLang="en-US" sz="2000" b="1" baseline="-25000">
                  <a:solidFill>
                    <a:srgbClr val="CC0000"/>
                  </a:solidFill>
                </a:rPr>
                <a:t>0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 }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71C6B6B-EDEB-FC4C-923C-B7F59A38F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5" y="4476381"/>
              <a:ext cx="458787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6600"/>
                </a:buClr>
                <a:buSzPct val="80000"/>
                <a:buFont typeface="Wingdings" charset="2"/>
                <a:buNone/>
              </a:pPr>
              <a:r>
                <a:rPr kumimoji="1" lang="en-US" altLang="en-US" sz="1800" dirty="0"/>
                <a:t>For function </a:t>
              </a:r>
              <a:r>
                <a:rPr kumimoji="1" lang="en-US" altLang="en-US" sz="1800" i="1" dirty="0"/>
                <a:t>g</a:t>
              </a:r>
              <a:r>
                <a:rPr kumimoji="1" lang="en-US" altLang="en-US" sz="1800" dirty="0"/>
                <a:t>(</a:t>
              </a:r>
              <a:r>
                <a:rPr kumimoji="1" lang="en-US" altLang="en-US" sz="1800" i="1" dirty="0"/>
                <a:t>n</a:t>
              </a:r>
              <a:r>
                <a:rPr kumimoji="1" lang="en-US" altLang="en-US" sz="1800" dirty="0"/>
                <a:t>), we define </a:t>
              </a:r>
              <a:r>
                <a:rPr kumimoji="1" lang="en-US" altLang="en-US" sz="1800" i="1" dirty="0">
                  <a:sym typeface="Symbol" charset="2"/>
                </a:rPr>
                <a:t>O</a:t>
              </a:r>
              <a:r>
                <a:rPr kumimoji="1" lang="en-US" altLang="en-US" sz="1800" dirty="0"/>
                <a:t>(</a:t>
              </a:r>
              <a:r>
                <a:rPr kumimoji="1" lang="en-US" altLang="en-US" sz="1800" i="1" dirty="0"/>
                <a:t>g</a:t>
              </a:r>
              <a:r>
                <a:rPr kumimoji="1" lang="en-US" altLang="en-US" sz="1800" dirty="0"/>
                <a:t>(</a:t>
              </a:r>
              <a:r>
                <a:rPr kumimoji="1" lang="en-US" altLang="en-US" sz="1800" i="1" dirty="0"/>
                <a:t>n</a:t>
              </a:r>
              <a:r>
                <a:rPr kumimoji="1" lang="en-US" altLang="en-US" sz="1800" dirty="0"/>
                <a:t>)), big-O of </a:t>
              </a:r>
              <a:r>
                <a:rPr kumimoji="1" lang="en-US" altLang="en-US" sz="1800" i="1" dirty="0"/>
                <a:t>n</a:t>
              </a:r>
              <a:r>
                <a:rPr kumimoji="1" lang="en-US" altLang="en-US" sz="1800" dirty="0"/>
                <a:t>, as the set: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D98F5D40-648D-664B-9F36-42DE1A5434E3}"/>
              </a:ext>
            </a:extLst>
          </p:cNvPr>
          <p:cNvGrpSpPr>
            <a:grpSpLocks/>
          </p:cNvGrpSpPr>
          <p:nvPr/>
        </p:nvGrpSpPr>
        <p:grpSpPr bwMode="auto">
          <a:xfrm>
            <a:off x="5057775" y="1905000"/>
            <a:ext cx="3124200" cy="2743200"/>
            <a:chOff x="4800600" y="1371600"/>
            <a:chExt cx="3581400" cy="3429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37E64E-CA5B-344D-A86F-1B94973E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371600"/>
              <a:ext cx="3581400" cy="342900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12" name="Picture 8" descr="graph_O">
              <a:extLst>
                <a:ext uri="{FF2B5EF4-FFF2-40B4-BE49-F238E27FC236}">
                  <a16:creationId xmlns:a16="http://schemas.microsoft.com/office/drawing/2014/main" id="{03109383-E486-4F4D-B00B-ED72C890E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017" y="1859280"/>
              <a:ext cx="2600730" cy="2397947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9">
            <a:extLst>
              <a:ext uri="{FF2B5EF4-FFF2-40B4-BE49-F238E27FC236}">
                <a16:creationId xmlns:a16="http://schemas.microsoft.com/office/drawing/2014/main" id="{CBCD228B-A4B9-5F4F-BF4F-85DF21E6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5562600"/>
            <a:ext cx="7924800" cy="731838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SzPct val="80000"/>
              <a:buFont typeface="Wingdings" charset="2"/>
              <a:buNone/>
            </a:pPr>
            <a:r>
              <a:rPr kumimoji="1" lang="en-US" altLang="en-US" sz="1800" b="1" i="1" dirty="0">
                <a:solidFill>
                  <a:srgbClr val="0000CC"/>
                </a:solidFill>
                <a:sym typeface="Symbol" charset="2"/>
              </a:rPr>
              <a:t>Example </a:t>
            </a:r>
          </a:p>
          <a:p>
            <a:pPr eaLnBrk="1" hangingPunct="1">
              <a:spcBef>
                <a:spcPct val="0"/>
              </a:spcBef>
              <a:buClr>
                <a:srgbClr val="FF6600"/>
              </a:buClr>
              <a:buSzPct val="80000"/>
              <a:buFont typeface="Wingdings" charset="2"/>
              <a:buNone/>
            </a:pPr>
            <a:r>
              <a:rPr kumimoji="1" lang="en-US" altLang="en-US" sz="1800" b="1" i="1" dirty="0">
                <a:solidFill>
                  <a:srgbClr val="0000CC"/>
                </a:solidFill>
                <a:sym typeface="Symbol" charset="2"/>
              </a:rPr>
              <a:t>O</a:t>
            </a:r>
            <a:r>
              <a:rPr kumimoji="1" lang="en-US" altLang="en-US" sz="1800" b="1" dirty="0">
                <a:solidFill>
                  <a:srgbClr val="0000CC"/>
                </a:solidFill>
              </a:rPr>
              <a:t>(</a:t>
            </a:r>
            <a:r>
              <a:rPr kumimoji="1" lang="en-US" altLang="en-US" sz="1800" b="1" i="1" dirty="0">
                <a:solidFill>
                  <a:srgbClr val="0000CC"/>
                </a:solidFill>
              </a:rPr>
              <a:t>n</a:t>
            </a:r>
            <a:r>
              <a:rPr kumimoji="1" lang="en-US" altLang="en-US" sz="1400" b="1" i="1" baseline="30000" dirty="0">
                <a:solidFill>
                  <a:srgbClr val="0000CC"/>
                </a:solidFill>
              </a:rPr>
              <a:t>2</a:t>
            </a:r>
            <a:r>
              <a:rPr kumimoji="1" lang="en-US" altLang="en-US" sz="1800" b="1" dirty="0">
                <a:solidFill>
                  <a:srgbClr val="0000CC"/>
                </a:solidFill>
              </a:rPr>
              <a:t>) = </a:t>
            </a:r>
            <a:r>
              <a:rPr kumimoji="1" lang="en-US" altLang="en-US" sz="2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1800" b="1" i="1" dirty="0">
                <a:solidFill>
                  <a:srgbClr val="00B050"/>
                </a:solidFill>
              </a:rPr>
              <a:t>2n</a:t>
            </a:r>
            <a:r>
              <a:rPr kumimoji="1" lang="en-US" altLang="en-US" sz="1800" b="1" i="1" baseline="30000" dirty="0">
                <a:solidFill>
                  <a:srgbClr val="00B050"/>
                </a:solidFill>
              </a:rPr>
              <a:t>2</a:t>
            </a:r>
            <a:r>
              <a:rPr kumimoji="1" lang="en-US" altLang="en-US" sz="1800" b="1" i="1" dirty="0">
                <a:solidFill>
                  <a:srgbClr val="00B050"/>
                </a:solidFill>
              </a:rPr>
              <a:t> + 10n + 2000, 125n</a:t>
            </a:r>
            <a:r>
              <a:rPr kumimoji="1" lang="en-US" altLang="en-US" sz="1800" b="1" i="1" baseline="30000" dirty="0">
                <a:solidFill>
                  <a:srgbClr val="00B050"/>
                </a:solidFill>
              </a:rPr>
              <a:t>2</a:t>
            </a:r>
            <a:r>
              <a:rPr kumimoji="1" lang="en-US" altLang="en-US" sz="1800" b="1" i="1" dirty="0">
                <a:solidFill>
                  <a:srgbClr val="00B050"/>
                </a:solidFill>
              </a:rPr>
              <a:t> – 233n  - 250, </a:t>
            </a:r>
            <a:r>
              <a:rPr kumimoji="1" lang="en-US" altLang="en-US" sz="1800" b="1" i="1" dirty="0">
                <a:solidFill>
                  <a:srgbClr val="FF3300"/>
                </a:solidFill>
              </a:rPr>
              <a:t>10n + 25, </a:t>
            </a:r>
            <a:r>
              <a:rPr kumimoji="1" lang="en-US" altLang="en-US" sz="1800" b="1" i="1" dirty="0">
                <a:solidFill>
                  <a:srgbClr val="C00000"/>
                </a:solidFill>
              </a:rPr>
              <a:t>150,</a:t>
            </a:r>
            <a:r>
              <a:rPr kumimoji="1" lang="en-US" altLang="en-US" sz="1800" b="1" i="1" dirty="0">
                <a:solidFill>
                  <a:srgbClr val="FF3300"/>
                </a:solidFill>
              </a:rPr>
              <a:t> </a:t>
            </a:r>
            <a:r>
              <a:rPr kumimoji="1" lang="en-US" altLang="en-US" sz="1800" b="1" i="1" dirty="0">
                <a:solidFill>
                  <a:schemeClr val="hlink"/>
                </a:solidFill>
              </a:rPr>
              <a:t>…..</a:t>
            </a:r>
            <a:r>
              <a:rPr kumimoji="1" lang="en-US" altLang="en-US" sz="2000" b="1" dirty="0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5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8545-A53E-914B-B0F2-D475795246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CC"/>
                </a:solidFill>
                <a:ea typeface="新細明體" pitchFamily="18" charset="-120"/>
              </a:rPr>
              <a:t>Relatives of Big-Oh (</a:t>
            </a:r>
            <a:r>
              <a:rPr lang="en-US" altLang="en-US" dirty="0">
                <a:solidFill>
                  <a:srgbClr val="0000CC"/>
                </a:solidFill>
                <a:ea typeface="新細明體" pitchFamily="18" charset="-120"/>
                <a:sym typeface="Symbol" pitchFamily="18" charset="2"/>
              </a:rPr>
              <a:t>(n) )</a:t>
            </a:r>
            <a:endParaRPr lang="en-US" altLang="en-US" dirty="0">
              <a:solidFill>
                <a:srgbClr val="0000CC"/>
              </a:solidFill>
              <a:ea typeface="新細明體" pitchFamily="18" charset="-12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8D9F-276D-544C-8119-49EEBECFD4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54E271-1608-B041-837E-292074E0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r>
              <a:rPr lang="en-US" altLang="en-US" sz="1800" b="1" dirty="0">
                <a:solidFill>
                  <a:srgbClr val="FF3300"/>
                </a:solidFill>
              </a:rPr>
              <a:t>big-Omega</a:t>
            </a:r>
          </a:p>
          <a:p>
            <a:pPr lvl="1" eaLnBrk="1" hangingPunct="1">
              <a:buClr>
                <a:schemeClr val="tx1"/>
              </a:buClr>
              <a:buSzPct val="60000"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f(n) is </a:t>
            </a:r>
            <a:r>
              <a:rPr lang="en-US" altLang="en-US" sz="1800" dirty="0">
                <a:ea typeface="ＭＳ Ｐゴシック" charset="-128"/>
                <a:sym typeface="Symbol" charset="2"/>
              </a:rPr>
              <a:t>(g(n)) if there is a constant c &gt; 0 and an integer constant n</a:t>
            </a:r>
            <a:r>
              <a:rPr lang="en-US" altLang="en-US" sz="1800" baseline="-25000" dirty="0">
                <a:ea typeface="ＭＳ Ｐゴシック" charset="-128"/>
                <a:sym typeface="Symbol" charset="2"/>
              </a:rPr>
              <a:t>0</a:t>
            </a:r>
            <a:r>
              <a:rPr lang="en-US" altLang="en-US" sz="1800" dirty="0">
                <a:ea typeface="ＭＳ Ｐゴシック" charset="-128"/>
                <a:sym typeface="Symbol" charset="2"/>
              </a:rPr>
              <a:t>  1 such that  f(n)  </a:t>
            </a:r>
            <a:r>
              <a:rPr lang="en-US" altLang="en-US" sz="1800" dirty="0" err="1">
                <a:ea typeface="ＭＳ Ｐゴシック" charset="-128"/>
                <a:sym typeface="Symbol" charset="2"/>
              </a:rPr>
              <a:t>c•g</a:t>
            </a:r>
            <a:r>
              <a:rPr lang="en-US" altLang="en-US" sz="1800" dirty="0">
                <a:ea typeface="ＭＳ Ｐゴシック" charset="-128"/>
                <a:sym typeface="Symbol" charset="2"/>
              </a:rPr>
              <a:t>(n) for n  n</a:t>
            </a:r>
            <a:r>
              <a:rPr lang="en-US" altLang="en-US" sz="1800" baseline="-25000" dirty="0">
                <a:ea typeface="ＭＳ Ｐゴシック" charset="-128"/>
                <a:sym typeface="Symbol" charset="2"/>
              </a:rPr>
              <a:t>0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endParaRPr lang="en-US" altLang="en-US" sz="1800" b="1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7A807958-4824-BE4B-B42D-BC7290225AD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981200"/>
            <a:ext cx="3429000" cy="3429000"/>
            <a:chOff x="4876800" y="2667000"/>
            <a:chExt cx="3429000" cy="3429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292418-94E9-9545-ABF8-BBA9C5BD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67000"/>
              <a:ext cx="3429000" cy="342900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9" name="Picture 10" descr="graph_Omega">
              <a:extLst>
                <a:ext uri="{FF2B5EF4-FFF2-40B4-BE49-F238E27FC236}">
                  <a16:creationId xmlns:a16="http://schemas.microsoft.com/office/drawing/2014/main" id="{F3DAEA70-F2E2-9843-B66A-25C953CF6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2819400"/>
              <a:ext cx="2960940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F84970-CAB0-2145-93FE-CCE0358C991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13325"/>
            <a:ext cx="8458200" cy="1463675"/>
            <a:chOff x="250825" y="1296988"/>
            <a:chExt cx="5197475" cy="1463094"/>
          </a:xfrm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B32E74F8-BE2C-0B4F-B0C3-7F765322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1979342"/>
              <a:ext cx="4870682" cy="780740"/>
            </a:xfrm>
            <a:prstGeom prst="rect">
              <a:avLst/>
            </a:prstGeom>
            <a:solidFill>
              <a:srgbClr val="CCECFF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6600"/>
                </a:buClr>
                <a:buSzPct val="80000"/>
                <a:buFont typeface="Wingdings" charset="2"/>
                <a:buNone/>
              </a:pPr>
              <a:r>
                <a:rPr kumimoji="1" lang="en-US" altLang="en-US" sz="2000" b="1">
                  <a:solidFill>
                    <a:srgbClr val="FF3300"/>
                  </a:solidFill>
                  <a:sym typeface="Symbol" charset="2"/>
                </a:rPr>
                <a:t></a:t>
              </a:r>
              <a:r>
                <a:rPr kumimoji="1" lang="en-US" altLang="en-US" sz="2000" b="1">
                  <a:solidFill>
                    <a:srgbClr val="FF3300"/>
                  </a:solidFill>
                </a:rPr>
                <a:t>(</a:t>
              </a:r>
              <a:r>
                <a:rPr kumimoji="1" lang="en-US" altLang="en-US" sz="2000" b="1" i="1">
                  <a:solidFill>
                    <a:srgbClr val="FF3300"/>
                  </a:solidFill>
                </a:rPr>
                <a:t>g</a:t>
              </a:r>
              <a:r>
                <a:rPr kumimoji="1" lang="en-US" altLang="en-US" sz="2000" b="1">
                  <a:solidFill>
                    <a:srgbClr val="FF3300"/>
                  </a:solidFill>
                </a:rPr>
                <a:t>(</a:t>
              </a:r>
              <a:r>
                <a:rPr kumimoji="1" lang="en-US" altLang="en-US" sz="2000" b="1" i="1">
                  <a:solidFill>
                    <a:srgbClr val="FF3300"/>
                  </a:solidFill>
                </a:rPr>
                <a:t>n</a:t>
              </a:r>
              <a:r>
                <a:rPr kumimoji="1" lang="en-US" altLang="en-US" sz="2000" b="1">
                  <a:solidFill>
                    <a:srgbClr val="FF3300"/>
                  </a:solidFill>
                </a:rPr>
                <a:t>)) = 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{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f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(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n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) : </a:t>
              </a:r>
              <a:r>
                <a:rPr kumimoji="1" lang="en-US" altLang="en-US" sz="2000" b="1">
                  <a:solidFill>
                    <a:srgbClr val="FF3300"/>
                  </a:solidFill>
                  <a:sym typeface="Symbol" charset="2"/>
                </a:rPr>
                <a:t> </a:t>
              </a:r>
              <a:r>
                <a:rPr kumimoji="1" lang="en-US" altLang="en-US" sz="2000" b="1">
                  <a:solidFill>
                    <a:srgbClr val="FF3300"/>
                  </a:solidFill>
                </a:rPr>
                <a:t>positive constants </a:t>
              </a:r>
              <a:r>
                <a:rPr kumimoji="1" lang="en-US" altLang="en-US" sz="2000" b="1" i="1">
                  <a:solidFill>
                    <a:srgbClr val="FF3300"/>
                  </a:solidFill>
                </a:rPr>
                <a:t>c</a:t>
              </a:r>
              <a:r>
                <a:rPr kumimoji="1" lang="en-US" altLang="en-US" sz="2000" b="1">
                  <a:solidFill>
                    <a:srgbClr val="FF3300"/>
                  </a:solidFill>
                </a:rPr>
                <a:t> and </a:t>
              </a:r>
              <a:r>
                <a:rPr kumimoji="1" lang="en-US" altLang="en-US" sz="2000" b="1" i="1">
                  <a:solidFill>
                    <a:srgbClr val="FF3300"/>
                  </a:solidFill>
                </a:rPr>
                <a:t>n</a:t>
              </a:r>
              <a:r>
                <a:rPr kumimoji="1" lang="en-US" altLang="en-US" sz="2000" b="1" baseline="-25000">
                  <a:solidFill>
                    <a:srgbClr val="FF3300"/>
                  </a:solidFill>
                </a:rPr>
                <a:t>0,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>
                  <a:srgbClr val="FF6600"/>
                </a:buClr>
                <a:buSzPct val="80000"/>
                <a:buFont typeface="Wingdings" charset="2"/>
                <a:buNone/>
              </a:pPr>
              <a:r>
                <a:rPr kumimoji="1" lang="en-US" altLang="en-US" sz="2000" b="1">
                  <a:solidFill>
                    <a:schemeClr val="hlink"/>
                  </a:solidFill>
                </a:rPr>
                <a:t>	    </a:t>
              </a:r>
              <a:r>
                <a:rPr kumimoji="1" lang="en-US" altLang="en-US" sz="2000" b="1">
                  <a:solidFill>
                    <a:srgbClr val="CC0000"/>
                  </a:solidFill>
                </a:rPr>
                <a:t>such that</a:t>
              </a:r>
              <a:r>
                <a:rPr kumimoji="1" lang="en-US" altLang="en-US" sz="2000">
                  <a:solidFill>
                    <a:srgbClr val="CC0000"/>
                  </a:solidFill>
                </a:rPr>
                <a:t> 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0 </a:t>
              </a:r>
              <a:r>
                <a:rPr kumimoji="1" lang="en-US" altLang="en-US" sz="2000" b="1">
                  <a:solidFill>
                    <a:schemeClr val="hlink"/>
                  </a:solidFill>
                  <a:sym typeface="Symbol" charset="2"/>
                </a:rPr>
                <a:t>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 c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g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(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n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)</a:t>
              </a:r>
              <a:r>
                <a:rPr kumimoji="1" lang="en-US" altLang="en-US" sz="2000"/>
                <a:t> </a:t>
              </a:r>
              <a:r>
                <a:rPr kumimoji="1" lang="en-US" altLang="en-US" sz="2000" b="1">
                  <a:solidFill>
                    <a:schemeClr val="hlink"/>
                  </a:solidFill>
                  <a:sym typeface="Symbol" charset="2"/>
                </a:rPr>
                <a:t> 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f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(</a:t>
              </a:r>
              <a:r>
                <a:rPr kumimoji="1" lang="en-US" altLang="en-US" sz="2000" b="1" i="1">
                  <a:solidFill>
                    <a:schemeClr val="hlink"/>
                  </a:solidFill>
                </a:rPr>
                <a:t>n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) </a:t>
              </a:r>
              <a:r>
                <a:rPr kumimoji="1" lang="en-US" altLang="en-US" sz="2000" b="1">
                  <a:solidFill>
                    <a:srgbClr val="CC0000"/>
                  </a:solidFill>
                  <a:sym typeface="Symbol" charset="2"/>
                </a:rPr>
                <a:t></a:t>
              </a:r>
              <a:r>
                <a:rPr kumimoji="1" lang="en-US" altLang="en-US" sz="2000" b="1" i="1">
                  <a:solidFill>
                    <a:srgbClr val="CC0000"/>
                  </a:solidFill>
                </a:rPr>
                <a:t>n </a:t>
              </a:r>
              <a:r>
                <a:rPr kumimoji="1" lang="en-US" altLang="en-US" sz="2000" b="1">
                  <a:solidFill>
                    <a:srgbClr val="CC0000"/>
                  </a:solidFill>
                  <a:sym typeface="Symbol" charset="2"/>
                </a:rPr>
                <a:t></a:t>
              </a:r>
              <a:r>
                <a:rPr kumimoji="1" lang="en-US" altLang="en-US" sz="2000" b="1" i="1">
                  <a:solidFill>
                    <a:srgbClr val="CC0000"/>
                  </a:solidFill>
                </a:rPr>
                <a:t>  n</a:t>
              </a:r>
              <a:r>
                <a:rPr kumimoji="1" lang="en-US" altLang="en-US" sz="2000" b="1">
                  <a:solidFill>
                    <a:srgbClr val="CC0000"/>
                  </a:solidFill>
                </a:rPr>
                <a:t>0</a:t>
              </a:r>
              <a:r>
                <a:rPr kumimoji="1" lang="en-US" altLang="en-US" sz="2000" b="1">
                  <a:solidFill>
                    <a:schemeClr val="hlink"/>
                  </a:solidFill>
                </a:rPr>
                <a:t>}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1CFA35E-4A88-794E-BB1E-312D407A6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1296988"/>
              <a:ext cx="5197475" cy="696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6600"/>
                </a:buClr>
                <a:buSzPct val="80000"/>
                <a:buFont typeface="Wingdings" charset="2"/>
                <a:buNone/>
              </a:pPr>
              <a:r>
                <a:rPr kumimoji="1" lang="en-US" altLang="en-US" sz="1800"/>
                <a:t>For function </a:t>
              </a:r>
              <a:r>
                <a:rPr kumimoji="1" lang="en-US" altLang="en-US" sz="1800" i="1"/>
                <a:t>g</a:t>
              </a:r>
              <a:r>
                <a:rPr kumimoji="1" lang="en-US" altLang="en-US" sz="1800"/>
                <a:t>(</a:t>
              </a:r>
              <a:r>
                <a:rPr kumimoji="1" lang="en-US" altLang="en-US" sz="1800" i="1"/>
                <a:t>n</a:t>
              </a:r>
              <a:r>
                <a:rPr kumimoji="1" lang="en-US" altLang="en-US" sz="1800"/>
                <a:t>), we define </a:t>
              </a:r>
              <a:r>
                <a:rPr lang="en-US" altLang="en-US" sz="1800">
                  <a:sym typeface="Symbol" charset="2"/>
                </a:rPr>
                <a:t></a:t>
              </a:r>
              <a:r>
                <a:rPr kumimoji="1" lang="en-US" altLang="en-US" sz="1800"/>
                <a:t>(</a:t>
              </a:r>
              <a:r>
                <a:rPr kumimoji="1" lang="en-US" altLang="en-US" sz="1800" i="1"/>
                <a:t>g</a:t>
              </a:r>
              <a:r>
                <a:rPr kumimoji="1" lang="en-US" altLang="en-US" sz="1800"/>
                <a:t>(</a:t>
              </a:r>
              <a:r>
                <a:rPr kumimoji="1" lang="en-US" altLang="en-US" sz="1800" i="1"/>
                <a:t>n</a:t>
              </a:r>
              <a:r>
                <a:rPr kumimoji="1" lang="en-US" altLang="en-US" sz="1800"/>
                <a:t>)), </a:t>
              </a:r>
            </a:p>
            <a:p>
              <a:pPr eaLnBrk="1" hangingPunct="1">
                <a:spcBef>
                  <a:spcPct val="0"/>
                </a:spcBef>
                <a:buClr>
                  <a:srgbClr val="FF6600"/>
                </a:buClr>
                <a:buSzPct val="80000"/>
                <a:buFont typeface="Wingdings" charset="2"/>
                <a:buNone/>
              </a:pPr>
              <a:r>
                <a:rPr kumimoji="1" lang="en-US" altLang="en-US" sz="1800"/>
                <a:t>big-Omega of </a:t>
              </a:r>
              <a:r>
                <a:rPr kumimoji="1" lang="en-US" altLang="en-US" sz="1800" i="1"/>
                <a:t>n</a:t>
              </a:r>
              <a:r>
                <a:rPr kumimoji="1" lang="en-US" altLang="en-US" sz="1800"/>
                <a:t>, as the set: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4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8545-A53E-914B-B0F2-D475795246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CC"/>
                </a:solidFill>
                <a:ea typeface="新細明體" pitchFamily="18" charset="-120"/>
              </a:rPr>
              <a:t>Relatives of Big-Oh (</a:t>
            </a:r>
            <a:r>
              <a:rPr lang="en-US" altLang="en-US" dirty="0">
                <a:solidFill>
                  <a:srgbClr val="0000CC"/>
                </a:solidFill>
                <a:ea typeface="新細明體" pitchFamily="18" charset="-120"/>
                <a:sym typeface="Symbol" pitchFamily="18" charset="2"/>
              </a:rPr>
              <a:t>(n)) </a:t>
            </a:r>
            <a:endParaRPr lang="en-US" altLang="en-US" dirty="0">
              <a:solidFill>
                <a:srgbClr val="0000CC"/>
              </a:solidFill>
              <a:ea typeface="新細明體" pitchFamily="18" charset="-12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8D9F-276D-544C-8119-49EEBECFD4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01BFD-65CA-2A4B-8F82-E48088E85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1376362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r>
              <a:rPr lang="en-US" altLang="en-US" sz="1800" b="1" dirty="0">
                <a:solidFill>
                  <a:srgbClr val="FF3300"/>
                </a:solidFill>
              </a:rPr>
              <a:t>big-Theta</a:t>
            </a:r>
          </a:p>
          <a:p>
            <a:pPr lvl="1" eaLnBrk="1" hangingPunct="1"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en-US" sz="1800" dirty="0">
                <a:ea typeface="ＭＳ Ｐゴシック" charset="-128"/>
              </a:rPr>
              <a:t>f(n) is </a:t>
            </a:r>
            <a:r>
              <a:rPr lang="en-US" altLang="en-US" sz="1800" dirty="0">
                <a:ea typeface="ＭＳ Ｐゴシック" charset="-128"/>
                <a:sym typeface="Symbol" charset="2"/>
              </a:rPr>
              <a:t>(g(n)) if there are constants c’ &gt; 0 and c’’ &gt; 0 and an integer constant n</a:t>
            </a:r>
            <a:r>
              <a:rPr lang="en-US" altLang="en-US" sz="1800" baseline="-25000" dirty="0">
                <a:ea typeface="ＭＳ Ｐゴシック" charset="-128"/>
                <a:sym typeface="Symbol" charset="2"/>
              </a:rPr>
              <a:t>0</a:t>
            </a:r>
            <a:r>
              <a:rPr lang="en-US" altLang="en-US" sz="1800" dirty="0">
                <a:ea typeface="ＭＳ Ｐゴシック" charset="-128"/>
                <a:sym typeface="Symbol" charset="2"/>
              </a:rPr>
              <a:t>  1 such that </a:t>
            </a:r>
            <a:r>
              <a:rPr lang="en-US" altLang="en-US" sz="1800" dirty="0" err="1">
                <a:ea typeface="ＭＳ Ｐゴシック" charset="-128"/>
                <a:sym typeface="Symbol" charset="2"/>
              </a:rPr>
              <a:t>c’•g</a:t>
            </a:r>
            <a:r>
              <a:rPr lang="en-US" altLang="en-US" sz="1800" dirty="0">
                <a:ea typeface="ＭＳ Ｐゴシック" charset="-128"/>
                <a:sym typeface="Symbol" charset="2"/>
              </a:rPr>
              <a:t>(n)  f(n)  </a:t>
            </a:r>
            <a:r>
              <a:rPr lang="en-US" altLang="en-US" sz="1800" dirty="0" err="1">
                <a:ea typeface="ＭＳ Ｐゴシック" charset="-128"/>
                <a:sym typeface="Symbol" charset="2"/>
              </a:rPr>
              <a:t>c’’•g</a:t>
            </a:r>
            <a:r>
              <a:rPr lang="en-US" altLang="en-US" sz="1800" dirty="0">
                <a:ea typeface="ＭＳ Ｐゴシック" charset="-128"/>
                <a:sym typeface="Symbol" charset="2"/>
              </a:rPr>
              <a:t>(n) for n  n</a:t>
            </a:r>
            <a:r>
              <a:rPr lang="en-US" altLang="en-US" sz="1800" baseline="-25000" dirty="0">
                <a:ea typeface="ＭＳ Ｐゴシック" charset="-128"/>
                <a:sym typeface="Symbol" charset="2"/>
              </a:rPr>
              <a:t>0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269D2FF-F679-B447-A51E-7DB0693FB0F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366962"/>
            <a:ext cx="3233738" cy="3043238"/>
            <a:chOff x="3657600" y="2743200"/>
            <a:chExt cx="3505200" cy="3429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83D6D5-F6E5-E443-8D12-8CA3E854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743200"/>
              <a:ext cx="3505200" cy="342900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9" name="Picture 3" descr="graph_thet">
              <a:extLst>
                <a:ext uri="{FF2B5EF4-FFF2-40B4-BE49-F238E27FC236}">
                  <a16:creationId xmlns:a16="http://schemas.microsoft.com/office/drawing/2014/main" id="{66C8EB82-9780-5741-BDF6-7BC1358CE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895600"/>
              <a:ext cx="3124200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9AE7A9BB-720F-864F-9697-31BE2B6C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545455"/>
            <a:ext cx="8686800" cy="10160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SzPct val="80000"/>
              <a:buFont typeface="Wingdings" charset="2"/>
              <a:buNone/>
            </a:pPr>
            <a:r>
              <a:rPr kumimoji="1" lang="en-US" altLang="en-US" sz="2600" b="1">
                <a:solidFill>
                  <a:srgbClr val="FF0000"/>
                </a:solidFill>
                <a:sym typeface="Symbol" charset="2"/>
              </a:rPr>
              <a:t></a:t>
            </a:r>
            <a:r>
              <a:rPr kumimoji="1" lang="en-US" altLang="en-US" sz="2600" b="1">
                <a:solidFill>
                  <a:srgbClr val="FF0000"/>
                </a:solidFill>
              </a:rPr>
              <a:t>(</a:t>
            </a:r>
            <a:r>
              <a:rPr kumimoji="1" lang="en-US" altLang="en-US" sz="2600" b="1" i="1">
                <a:solidFill>
                  <a:srgbClr val="FF0000"/>
                </a:solidFill>
              </a:rPr>
              <a:t>g</a:t>
            </a:r>
            <a:r>
              <a:rPr kumimoji="1" lang="en-US" altLang="en-US" sz="2600" b="1">
                <a:solidFill>
                  <a:srgbClr val="FF0000"/>
                </a:solidFill>
              </a:rPr>
              <a:t>(</a:t>
            </a:r>
            <a:r>
              <a:rPr kumimoji="1" lang="en-US" altLang="en-US" sz="2600" b="1" i="1">
                <a:solidFill>
                  <a:srgbClr val="FF0000"/>
                </a:solidFill>
              </a:rPr>
              <a:t>n</a:t>
            </a:r>
            <a:r>
              <a:rPr kumimoji="1" lang="en-US" altLang="en-US" sz="2600" b="1">
                <a:solidFill>
                  <a:srgbClr val="FF0000"/>
                </a:solidFill>
              </a:rPr>
              <a:t>)) =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r>
              <a:rPr kumimoji="1" lang="en-US" altLang="en-US" sz="2600" b="1">
                <a:solidFill>
                  <a:srgbClr val="FF3300"/>
                </a:solidFill>
                <a:sym typeface="Symbol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altLang="en-US" sz="2600" b="1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altLang="en-US" sz="2600" b="1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sz="1800" b="1">
                <a:solidFill>
                  <a:srgbClr val="CC0000"/>
                </a:solidFill>
                <a:sym typeface="Symbol" charset="2"/>
              </a:rPr>
              <a:t></a:t>
            </a:r>
            <a:r>
              <a:rPr kumimoji="1" lang="en-US" altLang="en-US" sz="1800" b="1" i="1">
                <a:solidFill>
                  <a:srgbClr val="CC0000"/>
                </a:solidFill>
              </a:rPr>
              <a:t>n </a:t>
            </a:r>
            <a:r>
              <a:rPr kumimoji="1" lang="en-US" altLang="en-US" sz="1800" b="1">
                <a:solidFill>
                  <a:srgbClr val="CC0000"/>
                </a:solidFill>
                <a:sym typeface="Symbol" charset="2"/>
              </a:rPr>
              <a:t></a:t>
            </a:r>
            <a:r>
              <a:rPr kumimoji="1" lang="en-US" altLang="en-US" sz="1800" b="1" i="1">
                <a:solidFill>
                  <a:srgbClr val="CC0000"/>
                </a:solidFill>
              </a:rPr>
              <a:t>  n</a:t>
            </a:r>
            <a:r>
              <a:rPr kumimoji="1" lang="en-US" altLang="en-US" sz="1800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 sz="1800">
                <a:solidFill>
                  <a:srgbClr val="CC0000"/>
                </a:solidFill>
              </a:rPr>
              <a:t>,</a:t>
            </a:r>
            <a:r>
              <a:rPr kumimoji="1" lang="en-US" altLang="en-US" sz="2200" b="1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>
                <a:solidFill>
                  <a:schemeClr val="hlink"/>
                </a:solidFill>
              </a:rPr>
              <a:t> 0 </a:t>
            </a:r>
            <a:r>
              <a:rPr kumimoji="1" lang="en-US" altLang="en-US" sz="2600" b="1">
                <a:solidFill>
                  <a:schemeClr val="hlink"/>
                </a:solidFill>
                <a:sym typeface="Symbol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</a:t>
            </a:r>
            <a:r>
              <a:rPr kumimoji="1" lang="en-US" altLang="en-US" sz="2600" b="1">
                <a:solidFill>
                  <a:schemeClr val="hlink"/>
                </a:solidFill>
                <a:sym typeface="Symbol" charset="2"/>
              </a:rPr>
              <a:t> 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B391E84-A2C0-9C40-B0E9-4FF36D63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708525"/>
            <a:ext cx="464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SzPct val="80000"/>
              <a:buFont typeface="Wingdings" charset="2"/>
              <a:buNone/>
            </a:pPr>
            <a:r>
              <a:rPr kumimoji="1" lang="en-US" altLang="en-US" sz="1800"/>
              <a:t>For function </a:t>
            </a:r>
            <a:r>
              <a:rPr kumimoji="1" lang="en-US" altLang="en-US" sz="1800" i="1"/>
              <a:t>g</a:t>
            </a:r>
            <a:r>
              <a:rPr kumimoji="1" lang="en-US" altLang="en-US" sz="1800"/>
              <a:t>(</a:t>
            </a:r>
            <a:r>
              <a:rPr kumimoji="1" lang="en-US" altLang="en-US" sz="1800" i="1"/>
              <a:t>n</a:t>
            </a:r>
            <a:r>
              <a:rPr kumimoji="1" lang="en-US" altLang="en-US" sz="1800"/>
              <a:t>), we define </a:t>
            </a:r>
            <a:r>
              <a:rPr kumimoji="1" lang="en-US" altLang="en-US" sz="1800">
                <a:sym typeface="Symbol" charset="2"/>
              </a:rPr>
              <a:t></a:t>
            </a:r>
            <a:r>
              <a:rPr kumimoji="1" lang="en-US" altLang="en-US" sz="1800"/>
              <a:t>(</a:t>
            </a:r>
            <a:r>
              <a:rPr kumimoji="1" lang="en-US" altLang="en-US" sz="1800" i="1"/>
              <a:t>g</a:t>
            </a:r>
            <a:r>
              <a:rPr kumimoji="1" lang="en-US" altLang="en-US" sz="1800"/>
              <a:t>(</a:t>
            </a:r>
            <a:r>
              <a:rPr kumimoji="1" lang="en-US" altLang="en-US" sz="1800" i="1"/>
              <a:t>n</a:t>
            </a:r>
            <a:r>
              <a:rPr kumimoji="1" lang="en-US" altLang="en-US" sz="1800"/>
              <a:t>)), </a:t>
            </a:r>
          </a:p>
          <a:p>
            <a:pPr eaLnBrk="1" hangingPunct="1">
              <a:spcBef>
                <a:spcPct val="0"/>
              </a:spcBef>
              <a:buClr>
                <a:srgbClr val="FF6600"/>
              </a:buClr>
              <a:buSzPct val="80000"/>
              <a:buFont typeface="Wingdings" charset="2"/>
              <a:buNone/>
            </a:pPr>
            <a:r>
              <a:rPr kumimoji="1" lang="en-US" altLang="en-US" sz="1800" dirty="0"/>
              <a:t>big-Theta of </a:t>
            </a:r>
            <a:r>
              <a:rPr kumimoji="1" lang="en-US" altLang="en-US" sz="1800" i="1" dirty="0"/>
              <a:t>n</a:t>
            </a:r>
            <a:r>
              <a:rPr kumimoji="1" lang="en-US" altLang="en-US" sz="1800" dirty="0"/>
              <a:t>, as the set: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8E8D2E4C-E812-D844-B687-007799D30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2824162"/>
            <a:ext cx="457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8000"/>
                </a:solidFill>
              </a:rPr>
              <a:t>If </a:t>
            </a:r>
            <a:r>
              <a:rPr lang="en-US" altLang="en-US" sz="1800" i="1">
                <a:solidFill>
                  <a:srgbClr val="008000"/>
                </a:solidFill>
              </a:rPr>
              <a:t>f</a:t>
            </a: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O(</a:t>
            </a:r>
            <a:r>
              <a:rPr lang="en-US" altLang="en-US" sz="1800" i="1">
                <a:solidFill>
                  <a:srgbClr val="008000"/>
                </a:solidFill>
                <a:sym typeface="Symbol" charset="2"/>
              </a:rPr>
              <a:t>g</a:t>
            </a: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) and </a:t>
            </a:r>
            <a:r>
              <a:rPr lang="en-US" altLang="en-US" sz="1800" i="1">
                <a:solidFill>
                  <a:srgbClr val="008000"/>
                </a:solidFill>
              </a:rPr>
              <a:t>g</a:t>
            </a: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O(</a:t>
            </a:r>
            <a:r>
              <a:rPr lang="en-US" altLang="en-US" sz="1800" i="1">
                <a:solidFill>
                  <a:srgbClr val="008000"/>
                </a:solidFill>
                <a:sym typeface="Symbol" charset="2"/>
              </a:rPr>
              <a:t>f</a:t>
            </a: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), then we say 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“</a:t>
            </a:r>
            <a:r>
              <a:rPr lang="en-US" altLang="ja-JP" sz="1800" i="1">
                <a:solidFill>
                  <a:srgbClr val="008000"/>
                </a:solidFill>
                <a:sym typeface="Symbol" charset="2"/>
              </a:rPr>
              <a:t>g and f are of the same order</a:t>
            </a: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”</a:t>
            </a:r>
            <a:r>
              <a:rPr lang="en-US" altLang="ja-JP" sz="1800">
                <a:solidFill>
                  <a:srgbClr val="008000"/>
                </a:solidFill>
                <a:sym typeface="Symbol" charset="2"/>
              </a:rPr>
              <a:t> or 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“</a:t>
            </a:r>
            <a:r>
              <a:rPr lang="en-US" altLang="ja-JP" sz="1800" i="1">
                <a:solidFill>
                  <a:srgbClr val="008000"/>
                </a:solidFill>
                <a:sym typeface="Symbol" charset="2"/>
              </a:rPr>
              <a:t>f is (exactly) order g</a:t>
            </a: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”</a:t>
            </a:r>
            <a:r>
              <a:rPr lang="en-US" altLang="ja-JP" sz="1800">
                <a:solidFill>
                  <a:srgbClr val="008000"/>
                </a:solidFill>
                <a:sym typeface="Symbol" charset="2"/>
              </a:rPr>
              <a:t> and 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write </a:t>
            </a:r>
            <a:r>
              <a:rPr lang="en-US" altLang="en-US" sz="1800" i="1">
                <a:solidFill>
                  <a:srgbClr val="008000"/>
                </a:solidFill>
                <a:sym typeface="Symbol" charset="2"/>
              </a:rPr>
              <a:t>f</a:t>
            </a: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(</a:t>
            </a:r>
            <a:r>
              <a:rPr lang="en-US" altLang="en-US" sz="1800" i="1">
                <a:solidFill>
                  <a:srgbClr val="008000"/>
                </a:solidFill>
                <a:sym typeface="Symbol" charset="2"/>
              </a:rPr>
              <a:t>g</a:t>
            </a:r>
            <a:r>
              <a:rPr lang="en-US" altLang="en-US" sz="1800">
                <a:solidFill>
                  <a:srgbClr val="008000"/>
                </a:solidFill>
                <a:sym typeface="Symbol" charset="2"/>
              </a:rPr>
              <a:t>).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205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8545-A53E-914B-B0F2-D475795246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rules to determine running time of algorithm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8D9F-276D-544C-8119-49EEBECFD4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BA25248-D46B-5643-B1CB-6C967AFB6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running time of a loop is, at most, the running time of the statements inside the loop(including tests) multiplied by the number of iterations.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//executes n-times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=1;i&lt;=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n;i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a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=O(n)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BA25248-D46B-5643-B1CB-6C967AFB6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698" t="-1401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SSZG519-Asymptotic notation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  <a:latin typeface="Arial" charset="0"/>
                <a:ea typeface="ＭＳ Ｐゴシック" charset="-128"/>
                <a:cs typeface="Arial" charset="0"/>
              </a:rPr>
              <a:t>Pseudocode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723210-7A35-B149-AA4B-D3AB3673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11" y="1524000"/>
            <a:ext cx="5029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r>
              <a:rPr lang="en-US" altLang="zh-TW" sz="1800" dirty="0">
                <a:ea typeface="新細明體" charset="-120"/>
              </a:rPr>
              <a:t>High-level description of an algorithm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endParaRPr lang="en-US" altLang="zh-TW" sz="18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r>
              <a:rPr lang="en-US" altLang="zh-TW" sz="1800" dirty="0">
                <a:ea typeface="新細明體" charset="-120"/>
              </a:rPr>
              <a:t>More structured than English prose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endParaRPr lang="en-US" altLang="zh-TW" sz="18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r>
              <a:rPr lang="en-US" altLang="zh-TW" sz="1800" dirty="0">
                <a:ea typeface="新細明體" charset="-120"/>
              </a:rPr>
              <a:t>Less detailed than a program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endParaRPr lang="en-US" altLang="zh-TW" sz="18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r>
              <a:rPr lang="en-US" altLang="zh-TW" sz="1800" dirty="0">
                <a:ea typeface="新細明體" charset="-120"/>
              </a:rPr>
              <a:t>Preferred notation for describing algorithms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endParaRPr lang="en-US" altLang="zh-TW" sz="18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Ø"/>
            </a:pPr>
            <a:r>
              <a:rPr lang="en-US" altLang="zh-TW" sz="1800" dirty="0">
                <a:ea typeface="新細明體" charset="-120"/>
              </a:rPr>
              <a:t>Hides program design issues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356F52A-3A9C-BE45-9187-22CC2ED77495}"/>
              </a:ext>
            </a:extLst>
          </p:cNvPr>
          <p:cNvGrpSpPr>
            <a:grpSpLocks/>
          </p:cNvGrpSpPr>
          <p:nvPr/>
        </p:nvGrpSpPr>
        <p:grpSpPr bwMode="auto">
          <a:xfrm>
            <a:off x="4347410" y="3429000"/>
            <a:ext cx="4567989" cy="3276600"/>
            <a:chOff x="2143" y="1309"/>
            <a:chExt cx="3441" cy="2132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B2BCFC77-9A21-9943-89E0-20B1E22B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632"/>
              <a:ext cx="3377" cy="180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 defTabSz="22860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Algorithm</a:t>
              </a:r>
              <a:r>
                <a:rPr lang="en-US" altLang="zh-TW" sz="1800">
                  <a:latin typeface="Times New Roman" charset="0"/>
                  <a:ea typeface="新細明體" charset="-120"/>
                </a:rPr>
                <a:t> </a:t>
              </a:r>
              <a:r>
                <a:rPr lang="en-US" altLang="zh-TW" sz="1800" b="1" i="1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arrayMax</a:t>
              </a: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(</a:t>
              </a:r>
              <a:r>
                <a:rPr lang="en-US" altLang="zh-TW" sz="1800" b="1" i="1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A</a:t>
              </a: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, </a:t>
              </a:r>
              <a:r>
                <a:rPr lang="en-US" altLang="zh-TW" sz="1800" b="1" i="1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n</a:t>
              </a: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	</a:t>
              </a: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Input</a:t>
              </a:r>
              <a:r>
                <a:rPr lang="en-US" altLang="zh-TW" sz="1800">
                  <a:latin typeface="Times New Roman" charset="0"/>
                  <a:ea typeface="新細明體" charset="-120"/>
                </a:rPr>
                <a:t> 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array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A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 of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n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 integers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	</a:t>
              </a: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Output</a:t>
              </a:r>
              <a:r>
                <a:rPr lang="en-US" altLang="zh-TW" sz="1800">
                  <a:latin typeface="Times New Roman" charset="0"/>
                  <a:ea typeface="新細明體" charset="-120"/>
                </a:rPr>
                <a:t> 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maximum element of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A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	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currentMax</a:t>
              </a: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 </a:t>
              </a:r>
              <a:r>
                <a:rPr lang="en-US" altLang="zh-TW" sz="1800">
                  <a:solidFill>
                    <a:srgbClr val="000000"/>
                  </a:solidFill>
                  <a:latin typeface="Times New Roman" charset="0"/>
                  <a:ea typeface="新細明體" charset="-120"/>
                  <a:sym typeface="Symbol" charset="2"/>
                </a:rPr>
                <a:t></a:t>
              </a: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A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[0]</a:t>
              </a:r>
              <a:endParaRPr lang="en-US" altLang="zh-TW" sz="1800">
                <a:solidFill>
                  <a:schemeClr val="accent2"/>
                </a:solidFill>
                <a:latin typeface="Times New Roman" charset="0"/>
                <a:ea typeface="新細明體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Times New Roman" charset="0"/>
                  <a:ea typeface="新細明體" charset="-120"/>
                </a:rPr>
                <a:t>	</a:t>
              </a: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for</a:t>
              </a:r>
              <a:r>
                <a:rPr lang="en-US" altLang="zh-TW" sz="1800">
                  <a:latin typeface="Times New Roman" charset="0"/>
                  <a:ea typeface="新細明體" charset="-120"/>
                </a:rPr>
                <a:t>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</a:rPr>
                <a:t>i</a:t>
              </a: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</a:rPr>
                <a:t> </a:t>
              </a:r>
              <a:r>
                <a:rPr lang="en-US" altLang="zh-TW" sz="1800">
                  <a:solidFill>
                    <a:srgbClr val="000000"/>
                  </a:solidFill>
                  <a:latin typeface="Times New Roman" charset="0"/>
                  <a:ea typeface="新細明體" charset="-120"/>
                  <a:sym typeface="Symbol" charset="2"/>
                </a:rPr>
                <a:t></a:t>
              </a: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1</a:t>
              </a: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  <a:sym typeface="Symbol" charset="2"/>
                </a:rPr>
                <a:t>to</a:t>
              </a: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n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  1</a:t>
              </a: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  <a:sym typeface="Symbol" charset="2"/>
                </a:rPr>
                <a:t>do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		</a:t>
              </a: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  <a:sym typeface="Symbol" charset="2"/>
                </a:rPr>
                <a:t>if</a:t>
              </a: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A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[</a:t>
              </a:r>
              <a:r>
                <a:rPr lang="en-US" altLang="zh-TW" sz="1800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i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] 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currentMax</a:t>
              </a: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  <a:sym typeface="Symbol" charset="2"/>
                </a:rPr>
                <a:t>then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			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currentMax</a:t>
              </a:r>
              <a:r>
                <a:rPr lang="en-US" altLang="zh-TW" sz="1800">
                  <a:solidFill>
                    <a:schemeClr val="tx2"/>
                  </a:solidFill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>
                  <a:solidFill>
                    <a:srgbClr val="000000"/>
                  </a:solidFill>
                  <a:latin typeface="Times New Roman" charset="0"/>
                  <a:ea typeface="新細明體" charset="-120"/>
                  <a:sym typeface="Symbol" charset="2"/>
                </a:rPr>
                <a:t>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A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[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i</a:t>
              </a:r>
              <a:r>
                <a:rPr lang="en-US" altLang="zh-TW" sz="1800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	</a:t>
              </a:r>
              <a:r>
                <a:rPr lang="en-US" altLang="zh-TW" sz="1800" b="1">
                  <a:solidFill>
                    <a:srgbClr val="000000"/>
                  </a:solidFill>
                  <a:latin typeface="Times New Roman" charset="0"/>
                  <a:ea typeface="新細明體" charset="-120"/>
                  <a:sym typeface="Symbol" charset="2"/>
                </a:rPr>
                <a:t>return</a:t>
              </a: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 sz="1800" b="1" i="1">
                  <a:solidFill>
                    <a:schemeClr val="accent2"/>
                  </a:solidFill>
                  <a:latin typeface="Times New Roman" charset="0"/>
                  <a:ea typeface="新細明體" charset="-120"/>
                  <a:sym typeface="Symbol" charset="2"/>
                </a:rPr>
                <a:t>currentMax</a:t>
              </a:r>
              <a:r>
                <a:rPr lang="en-US" altLang="zh-TW" sz="1800">
                  <a:latin typeface="Times New Roman" charset="0"/>
                  <a:ea typeface="新細明體" charset="-120"/>
                  <a:sym typeface="Symbol" charset="2"/>
                </a:rPr>
                <a:t> </a:t>
              </a:r>
              <a:endParaRPr lang="en-US" altLang="zh-TW" sz="18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A20A554A-2F6C-5740-81B6-CDA4ABC45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309"/>
              <a:ext cx="344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dirty="0">
                  <a:solidFill>
                    <a:srgbClr val="FF3300"/>
                  </a:solidFill>
                  <a:ea typeface="新細明體" charset="-120"/>
                </a:rPr>
                <a:t>Example: find max element of an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85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Pseudocode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5E17F1-533B-FA4E-8EB1-CA6FB7F2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06563"/>
            <a:ext cx="45180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charset="-120"/>
              </a:rPr>
              <a:t>Control flow</a:t>
            </a:r>
          </a:p>
          <a:p>
            <a:pPr lvl="1" eaLnBrk="1" hangingPunct="1"/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then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[</a:t>
            </a:r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else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…]</a:t>
            </a:r>
          </a:p>
          <a:p>
            <a:pPr lvl="1" eaLnBrk="1" hangingPunct="1"/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do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</a:p>
          <a:p>
            <a:pPr lvl="1" eaLnBrk="1" hangingPunct="1"/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repeat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until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</a:p>
          <a:p>
            <a:pPr lvl="1" eaLnBrk="1" hangingPunct="1"/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for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do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Indentation replaces braces 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Method declaration</a:t>
            </a:r>
          </a:p>
          <a:p>
            <a:pPr lvl="1" eaLnBrk="1" hangingPunct="1">
              <a:buFontTx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Algorithm </a:t>
            </a:r>
            <a:r>
              <a:rPr lang="en-US" altLang="zh-TW" sz="2000" b="1" i="1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method</a:t>
            </a:r>
            <a:r>
              <a:rPr lang="en-US" altLang="zh-TW" sz="20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 (</a:t>
            </a:r>
            <a:r>
              <a:rPr lang="en-US" altLang="zh-TW" sz="2000" b="1" i="1" dirty="0" err="1">
                <a:solidFill>
                  <a:schemeClr val="tx2"/>
                </a:solidFill>
                <a:latin typeface="Times New Roman" charset="0"/>
                <a:ea typeface="新細明體" charset="-120"/>
              </a:rPr>
              <a:t>arg</a:t>
            </a:r>
            <a:r>
              <a:rPr lang="en-US" altLang="zh-TW" sz="20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 [, </a:t>
            </a:r>
            <a:r>
              <a:rPr lang="en-US" altLang="zh-TW" sz="2000" b="1" i="1" dirty="0" err="1">
                <a:solidFill>
                  <a:schemeClr val="tx2"/>
                </a:solidFill>
                <a:latin typeface="Times New Roman" charset="0"/>
                <a:ea typeface="新細明體" charset="-120"/>
              </a:rPr>
              <a:t>arg</a:t>
            </a:r>
            <a:r>
              <a:rPr lang="en-US" altLang="zh-TW" sz="20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…])</a:t>
            </a:r>
          </a:p>
          <a:p>
            <a:pPr lvl="1" eaLnBrk="1" hangingPunct="1">
              <a:buFontTx/>
              <a:buNone/>
            </a:pPr>
            <a:r>
              <a:rPr lang="en-US" altLang="zh-TW" sz="2000" dirty="0">
                <a:latin typeface="Times New Roman" charset="0"/>
                <a:ea typeface="新細明體" charset="-120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Input</a:t>
            </a:r>
            <a:r>
              <a:rPr lang="en-US" altLang="zh-TW" sz="2000" dirty="0"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altLang="zh-TW" sz="2000" dirty="0">
                <a:latin typeface="Times New Roman" charset="0"/>
                <a:ea typeface="新細明體" charset="-120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Output</a:t>
            </a:r>
            <a:r>
              <a:rPr lang="en-US" altLang="zh-TW" sz="2000" dirty="0"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…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AA926A-944E-0D4A-974E-FF21AAB7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1706563"/>
            <a:ext cx="3871912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charset="-120"/>
              </a:rPr>
              <a:t>Expressions</a:t>
            </a:r>
          </a:p>
          <a:p>
            <a:pPr lvl="1" eaLnBrk="1" hangingPunct="1">
              <a:buClr>
                <a:srgbClr val="000000"/>
              </a:buClr>
              <a:buFont typeface="Symbol" charset="2"/>
              <a:buChar char="¬"/>
            </a:pPr>
            <a:r>
              <a:rPr lang="en-US" altLang="zh-TW" sz="2000" dirty="0">
                <a:ea typeface="新細明體" charset="-120"/>
                <a:sym typeface="Symbol" charset="2"/>
              </a:rPr>
              <a:t>Assignment</a:t>
            </a:r>
            <a:br>
              <a:rPr lang="en-US" altLang="zh-TW" sz="2000" dirty="0">
                <a:ea typeface="新細明體" charset="-120"/>
                <a:sym typeface="Symbol" charset="2"/>
              </a:rPr>
            </a:br>
            <a:r>
              <a:rPr lang="en-US" altLang="zh-TW" sz="2000" dirty="0">
                <a:ea typeface="新細明體" charset="-120"/>
                <a:sym typeface="Symbol" charset="2"/>
              </a:rPr>
              <a:t>(like  in C / Java)</a:t>
            </a:r>
          </a:p>
          <a:p>
            <a:pPr lvl="1" eaLnBrk="1" hangingPunct="1">
              <a:buClr>
                <a:srgbClr val="000000"/>
              </a:buClr>
              <a:buFont typeface="Symbol" charset="2"/>
              <a:buChar char="="/>
            </a:pPr>
            <a:r>
              <a:rPr lang="en-US" altLang="zh-TW" sz="2000" dirty="0">
                <a:ea typeface="新細明體" charset="-120"/>
                <a:sym typeface="Symbol" charset="2"/>
              </a:rPr>
              <a:t>Equality testing</a:t>
            </a:r>
            <a:br>
              <a:rPr lang="en-US" altLang="zh-TW" sz="2000" dirty="0">
                <a:ea typeface="新細明體" charset="-120"/>
                <a:sym typeface="Symbol" charset="2"/>
              </a:rPr>
            </a:br>
            <a:r>
              <a:rPr lang="en-US" altLang="zh-TW" sz="2000" dirty="0">
                <a:ea typeface="新細明體" charset="-120"/>
                <a:sym typeface="Symbol" charset="2"/>
              </a:rPr>
              <a:t>(like  in C / Java)</a:t>
            </a:r>
          </a:p>
          <a:p>
            <a:pPr lvl="1" eaLnBrk="1" hangingPunct="1">
              <a:buClr>
                <a:srgbClr val="000000"/>
              </a:buClr>
              <a:buFont typeface="Symbol" charset="2"/>
              <a:buNone/>
            </a:pPr>
            <a:r>
              <a:rPr lang="en-US" altLang="zh-TW" sz="2000" b="1" i="1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2000" baseline="30000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2	</a:t>
            </a:r>
            <a:r>
              <a:rPr lang="en-US" altLang="zh-TW" sz="2000" dirty="0">
                <a:ea typeface="新細明體" charset="-120"/>
                <a:sym typeface="Symbol" charset="2"/>
              </a:rPr>
              <a:t>Superscripts and other mathematical formatting allowed</a:t>
            </a:r>
            <a:endParaRPr lang="en-US" altLang="zh-TW" sz="2000" baseline="30000" dirty="0">
              <a:ea typeface="新細明體" charset="-120"/>
              <a:sym typeface="Symbol" charset="2"/>
            </a:endParaRPr>
          </a:p>
          <a:p>
            <a:pPr eaLnBrk="1" hangingPunct="1">
              <a:buFontTx/>
              <a:buNone/>
            </a:pPr>
            <a:endParaRPr lang="zh-TW" altLang="en-US" sz="2400" dirty="0">
              <a:ea typeface="新細明體" charset="-120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84CDE9A3-A8C9-B849-8ECE-040ADC87AC3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19800" y="487363"/>
            <a:ext cx="2514600" cy="2438400"/>
            <a:chOff x="148" y="195"/>
            <a:chExt cx="1107" cy="1001"/>
          </a:xfrm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EB4C61C5-CFA1-AA41-912A-7A4446B07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54" name="Group 7">
                <a:extLst>
                  <a:ext uri="{FF2B5EF4-FFF2-40B4-BE49-F238E27FC236}">
                    <a16:creationId xmlns:a16="http://schemas.microsoft.com/office/drawing/2014/main" id="{7C63C06C-C4BC-F54D-A034-67618440C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66" name="Freeform 8">
                  <a:extLst>
                    <a:ext uri="{FF2B5EF4-FFF2-40B4-BE49-F238E27FC236}">
                      <a16:creationId xmlns:a16="http://schemas.microsoft.com/office/drawing/2014/main" id="{470BC3CE-F786-BF4A-8F98-CF62EFAA0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 w 469"/>
                    <a:gd name="T1" fmla="*/ 0 h 510"/>
                    <a:gd name="T2" fmla="*/ 1 w 469"/>
                    <a:gd name="T3" fmla="*/ 0 h 510"/>
                    <a:gd name="T4" fmla="*/ 1 w 469"/>
                    <a:gd name="T5" fmla="*/ 0 h 510"/>
                    <a:gd name="T6" fmla="*/ 1 w 469"/>
                    <a:gd name="T7" fmla="*/ 0 h 510"/>
                    <a:gd name="T8" fmla="*/ 1 w 469"/>
                    <a:gd name="T9" fmla="*/ 0 h 510"/>
                    <a:gd name="T10" fmla="*/ 1 w 469"/>
                    <a:gd name="T11" fmla="*/ 0 h 510"/>
                    <a:gd name="T12" fmla="*/ 1 w 469"/>
                    <a:gd name="T13" fmla="*/ 0 h 510"/>
                    <a:gd name="T14" fmla="*/ 1 w 469"/>
                    <a:gd name="T15" fmla="*/ 0 h 510"/>
                    <a:gd name="T16" fmla="*/ 1 w 469"/>
                    <a:gd name="T17" fmla="*/ 0 h 510"/>
                    <a:gd name="T18" fmla="*/ 1 w 469"/>
                    <a:gd name="T19" fmla="*/ 0 h 510"/>
                    <a:gd name="T20" fmla="*/ 1 w 469"/>
                    <a:gd name="T21" fmla="*/ 0 h 510"/>
                    <a:gd name="T22" fmla="*/ 1 w 469"/>
                    <a:gd name="T23" fmla="*/ 0 h 510"/>
                    <a:gd name="T24" fmla="*/ 1 w 469"/>
                    <a:gd name="T25" fmla="*/ 0 h 510"/>
                    <a:gd name="T26" fmla="*/ 1 w 469"/>
                    <a:gd name="T27" fmla="*/ 0 h 510"/>
                    <a:gd name="T28" fmla="*/ 1 w 469"/>
                    <a:gd name="T29" fmla="*/ 0 h 510"/>
                    <a:gd name="T30" fmla="*/ 0 w 469"/>
                    <a:gd name="T31" fmla="*/ 0 h 510"/>
                    <a:gd name="T32" fmla="*/ 1 w 469"/>
                    <a:gd name="T33" fmla="*/ 0 h 510"/>
                    <a:gd name="T34" fmla="*/ 1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:a16="http://schemas.microsoft.com/office/drawing/2014/main" id="{F6894A3F-59C0-0C4A-B8BC-64B822709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1 w 132"/>
                    <a:gd name="T1" fmla="*/ 0 h 257"/>
                    <a:gd name="T2" fmla="*/ 1 w 132"/>
                    <a:gd name="T3" fmla="*/ 0 h 257"/>
                    <a:gd name="T4" fmla="*/ 1 w 132"/>
                    <a:gd name="T5" fmla="*/ 0 h 257"/>
                    <a:gd name="T6" fmla="*/ 1 w 132"/>
                    <a:gd name="T7" fmla="*/ 0 h 257"/>
                    <a:gd name="T8" fmla="*/ 1 w 132"/>
                    <a:gd name="T9" fmla="*/ 0 h 257"/>
                    <a:gd name="T10" fmla="*/ 1 w 132"/>
                    <a:gd name="T11" fmla="*/ 0 h 257"/>
                    <a:gd name="T12" fmla="*/ 1 w 132"/>
                    <a:gd name="T13" fmla="*/ 0 h 257"/>
                    <a:gd name="T14" fmla="*/ 1 w 132"/>
                    <a:gd name="T15" fmla="*/ 0 h 257"/>
                    <a:gd name="T16" fmla="*/ 1 w 132"/>
                    <a:gd name="T17" fmla="*/ 0 h 257"/>
                    <a:gd name="T18" fmla="*/ 1 w 132"/>
                    <a:gd name="T19" fmla="*/ 0 h 257"/>
                    <a:gd name="T20" fmla="*/ 1 w 132"/>
                    <a:gd name="T21" fmla="*/ 0 h 257"/>
                    <a:gd name="T22" fmla="*/ 1 w 132"/>
                    <a:gd name="T23" fmla="*/ 0 h 257"/>
                    <a:gd name="T24" fmla="*/ 0 w 132"/>
                    <a:gd name="T25" fmla="*/ 0 h 257"/>
                    <a:gd name="T26" fmla="*/ 1 w 132"/>
                    <a:gd name="T27" fmla="*/ 0 h 257"/>
                    <a:gd name="T28" fmla="*/ 1 w 132"/>
                    <a:gd name="T29" fmla="*/ 0 h 257"/>
                    <a:gd name="T30" fmla="*/ 1 w 132"/>
                    <a:gd name="T31" fmla="*/ 0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:a16="http://schemas.microsoft.com/office/drawing/2014/main" id="{B6AB185F-2BE9-0D4A-B7B1-A5D49662D3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 w 131"/>
                    <a:gd name="T1" fmla="*/ 0 h 329"/>
                    <a:gd name="T2" fmla="*/ 1 w 131"/>
                    <a:gd name="T3" fmla="*/ 0 h 329"/>
                    <a:gd name="T4" fmla="*/ 0 w 131"/>
                    <a:gd name="T5" fmla="*/ 0 h 329"/>
                    <a:gd name="T6" fmla="*/ 1 w 131"/>
                    <a:gd name="T7" fmla="*/ 0 h 329"/>
                    <a:gd name="T8" fmla="*/ 1 w 131"/>
                    <a:gd name="T9" fmla="*/ 0 h 329"/>
                    <a:gd name="T10" fmla="*/ 1 w 131"/>
                    <a:gd name="T11" fmla="*/ 0 h 329"/>
                    <a:gd name="T12" fmla="*/ 1 w 131"/>
                    <a:gd name="T13" fmla="*/ 0 h 329"/>
                    <a:gd name="T14" fmla="*/ 1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11">
                <a:extLst>
                  <a:ext uri="{FF2B5EF4-FFF2-40B4-BE49-F238E27FC236}">
                    <a16:creationId xmlns:a16="http://schemas.microsoft.com/office/drawing/2014/main" id="{6152F922-9106-B94D-95F8-8CE4AF6D5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56" name="Freeform 12">
                  <a:extLst>
                    <a:ext uri="{FF2B5EF4-FFF2-40B4-BE49-F238E27FC236}">
                      <a16:creationId xmlns:a16="http://schemas.microsoft.com/office/drawing/2014/main" id="{C026F4B1-306A-5445-B5AB-52259A9E0E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 w 280"/>
                    <a:gd name="T1" fmla="*/ 0 h 456"/>
                    <a:gd name="T2" fmla="*/ 1 w 280"/>
                    <a:gd name="T3" fmla="*/ 0 h 456"/>
                    <a:gd name="T4" fmla="*/ 1 w 280"/>
                    <a:gd name="T5" fmla="*/ 0 h 456"/>
                    <a:gd name="T6" fmla="*/ 1 w 280"/>
                    <a:gd name="T7" fmla="*/ 0 h 456"/>
                    <a:gd name="T8" fmla="*/ 1 w 280"/>
                    <a:gd name="T9" fmla="*/ 0 h 456"/>
                    <a:gd name="T10" fmla="*/ 1 w 280"/>
                    <a:gd name="T11" fmla="*/ 0 h 456"/>
                    <a:gd name="T12" fmla="*/ 1 w 280"/>
                    <a:gd name="T13" fmla="*/ 0 h 456"/>
                    <a:gd name="T14" fmla="*/ 1 w 280"/>
                    <a:gd name="T15" fmla="*/ 0 h 456"/>
                    <a:gd name="T16" fmla="*/ 1 w 280"/>
                    <a:gd name="T17" fmla="*/ 0 h 456"/>
                    <a:gd name="T18" fmla="*/ 1 w 280"/>
                    <a:gd name="T19" fmla="*/ 0 h 456"/>
                    <a:gd name="T20" fmla="*/ 1 w 280"/>
                    <a:gd name="T21" fmla="*/ 0 h 456"/>
                    <a:gd name="T22" fmla="*/ 1 w 280"/>
                    <a:gd name="T23" fmla="*/ 0 h 456"/>
                    <a:gd name="T24" fmla="*/ 1 w 280"/>
                    <a:gd name="T25" fmla="*/ 0 h 456"/>
                    <a:gd name="T26" fmla="*/ 1 w 280"/>
                    <a:gd name="T27" fmla="*/ 0 h 456"/>
                    <a:gd name="T28" fmla="*/ 1 w 280"/>
                    <a:gd name="T29" fmla="*/ 0 h 456"/>
                    <a:gd name="T30" fmla="*/ 1 w 280"/>
                    <a:gd name="T31" fmla="*/ 0 h 456"/>
                    <a:gd name="T32" fmla="*/ 1 w 280"/>
                    <a:gd name="T33" fmla="*/ 0 h 456"/>
                    <a:gd name="T34" fmla="*/ 1 w 280"/>
                    <a:gd name="T35" fmla="*/ 0 h 456"/>
                    <a:gd name="T36" fmla="*/ 1 w 280"/>
                    <a:gd name="T37" fmla="*/ 0 h 456"/>
                    <a:gd name="T38" fmla="*/ 1 w 280"/>
                    <a:gd name="T39" fmla="*/ 0 h 456"/>
                    <a:gd name="T40" fmla="*/ 1 w 280"/>
                    <a:gd name="T41" fmla="*/ 0 h 456"/>
                    <a:gd name="T42" fmla="*/ 1 w 280"/>
                    <a:gd name="T43" fmla="*/ 0 h 456"/>
                    <a:gd name="T44" fmla="*/ 1 w 280"/>
                    <a:gd name="T45" fmla="*/ 0 h 456"/>
                    <a:gd name="T46" fmla="*/ 1 w 280"/>
                    <a:gd name="T47" fmla="*/ 0 h 456"/>
                    <a:gd name="T48" fmla="*/ 1 w 280"/>
                    <a:gd name="T49" fmla="*/ 0 h 456"/>
                    <a:gd name="T50" fmla="*/ 1 w 280"/>
                    <a:gd name="T51" fmla="*/ 0 h 456"/>
                    <a:gd name="T52" fmla="*/ 1 w 280"/>
                    <a:gd name="T53" fmla="*/ 0 h 456"/>
                    <a:gd name="T54" fmla="*/ 1 w 280"/>
                    <a:gd name="T55" fmla="*/ 0 h 456"/>
                    <a:gd name="T56" fmla="*/ 1 w 280"/>
                    <a:gd name="T57" fmla="*/ 0 h 456"/>
                    <a:gd name="T58" fmla="*/ 1 w 280"/>
                    <a:gd name="T59" fmla="*/ 0 h 456"/>
                    <a:gd name="T60" fmla="*/ 1 w 280"/>
                    <a:gd name="T61" fmla="*/ 0 h 456"/>
                    <a:gd name="T62" fmla="*/ 1 w 280"/>
                    <a:gd name="T63" fmla="*/ 0 h 456"/>
                    <a:gd name="T64" fmla="*/ 1 w 280"/>
                    <a:gd name="T65" fmla="*/ 0 h 456"/>
                    <a:gd name="T66" fmla="*/ 1 w 280"/>
                    <a:gd name="T67" fmla="*/ 0 h 456"/>
                    <a:gd name="T68" fmla="*/ 1 w 280"/>
                    <a:gd name="T69" fmla="*/ 0 h 456"/>
                    <a:gd name="T70" fmla="*/ 1 w 280"/>
                    <a:gd name="T71" fmla="*/ 0 h 456"/>
                    <a:gd name="T72" fmla="*/ 1 w 280"/>
                    <a:gd name="T73" fmla="*/ 0 h 456"/>
                    <a:gd name="T74" fmla="*/ 1 w 280"/>
                    <a:gd name="T75" fmla="*/ 0 h 456"/>
                    <a:gd name="T76" fmla="*/ 1 w 280"/>
                    <a:gd name="T77" fmla="*/ 0 h 456"/>
                    <a:gd name="T78" fmla="*/ 1 w 280"/>
                    <a:gd name="T79" fmla="*/ 0 h 456"/>
                    <a:gd name="T80" fmla="*/ 1 w 280"/>
                    <a:gd name="T81" fmla="*/ 0 h 456"/>
                    <a:gd name="T82" fmla="*/ 1 w 280"/>
                    <a:gd name="T83" fmla="*/ 0 h 456"/>
                    <a:gd name="T84" fmla="*/ 1 w 280"/>
                    <a:gd name="T85" fmla="*/ 0 h 456"/>
                    <a:gd name="T86" fmla="*/ 1 w 280"/>
                    <a:gd name="T87" fmla="*/ 0 h 456"/>
                    <a:gd name="T88" fmla="*/ 1 w 280"/>
                    <a:gd name="T89" fmla="*/ 0 h 456"/>
                    <a:gd name="T90" fmla="*/ 0 w 280"/>
                    <a:gd name="T91" fmla="*/ 0 h 456"/>
                    <a:gd name="T92" fmla="*/ 1 w 280"/>
                    <a:gd name="T93" fmla="*/ 0 h 456"/>
                    <a:gd name="T94" fmla="*/ 1 w 280"/>
                    <a:gd name="T95" fmla="*/ 0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7" name="Group 13">
                  <a:extLst>
                    <a:ext uri="{FF2B5EF4-FFF2-40B4-BE49-F238E27FC236}">
                      <a16:creationId xmlns:a16="http://schemas.microsoft.com/office/drawing/2014/main" id="{28B05FBC-F470-714E-AA08-2C667D0820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58" name="Group 14">
                    <a:extLst>
                      <a:ext uri="{FF2B5EF4-FFF2-40B4-BE49-F238E27FC236}">
                        <a16:creationId xmlns:a16="http://schemas.microsoft.com/office/drawing/2014/main" id="{60DCA28C-A474-794A-97F0-6B80A7B0A6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64" name="Freeform 15">
                      <a:extLst>
                        <a:ext uri="{FF2B5EF4-FFF2-40B4-BE49-F238E27FC236}">
                          <a16:creationId xmlns:a16="http://schemas.microsoft.com/office/drawing/2014/main" id="{90B0133A-FFBB-534B-8032-4994B8F74D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0 h 705"/>
                        <a:gd name="T2" fmla="*/ 1 w 560"/>
                        <a:gd name="T3" fmla="*/ 0 h 705"/>
                        <a:gd name="T4" fmla="*/ 1 w 560"/>
                        <a:gd name="T5" fmla="*/ 0 h 705"/>
                        <a:gd name="T6" fmla="*/ 1 w 560"/>
                        <a:gd name="T7" fmla="*/ 0 h 705"/>
                        <a:gd name="T8" fmla="*/ 1 w 560"/>
                        <a:gd name="T9" fmla="*/ 0 h 705"/>
                        <a:gd name="T10" fmla="*/ 1 w 560"/>
                        <a:gd name="T11" fmla="*/ 0 h 705"/>
                        <a:gd name="T12" fmla="*/ 1 w 560"/>
                        <a:gd name="T13" fmla="*/ 0 h 705"/>
                        <a:gd name="T14" fmla="*/ 1 w 560"/>
                        <a:gd name="T15" fmla="*/ 0 h 705"/>
                        <a:gd name="T16" fmla="*/ 1 w 560"/>
                        <a:gd name="T17" fmla="*/ 0 h 705"/>
                        <a:gd name="T18" fmla="*/ 1 w 560"/>
                        <a:gd name="T19" fmla="*/ 0 h 705"/>
                        <a:gd name="T20" fmla="*/ 1 w 560"/>
                        <a:gd name="T21" fmla="*/ 0 h 705"/>
                        <a:gd name="T22" fmla="*/ 1 w 560"/>
                        <a:gd name="T23" fmla="*/ 0 h 705"/>
                        <a:gd name="T24" fmla="*/ 1 w 560"/>
                        <a:gd name="T25" fmla="*/ 0 h 705"/>
                        <a:gd name="T26" fmla="*/ 1 w 560"/>
                        <a:gd name="T27" fmla="*/ 0 h 705"/>
                        <a:gd name="T28" fmla="*/ 1 w 560"/>
                        <a:gd name="T29" fmla="*/ 0 h 705"/>
                        <a:gd name="T30" fmla="*/ 1 w 560"/>
                        <a:gd name="T31" fmla="*/ 0 h 705"/>
                        <a:gd name="T32" fmla="*/ 1 w 560"/>
                        <a:gd name="T33" fmla="*/ 0 h 705"/>
                        <a:gd name="T34" fmla="*/ 1 w 560"/>
                        <a:gd name="T35" fmla="*/ 0 h 705"/>
                        <a:gd name="T36" fmla="*/ 1 w 560"/>
                        <a:gd name="T37" fmla="*/ 0 h 705"/>
                        <a:gd name="T38" fmla="*/ 1 w 560"/>
                        <a:gd name="T39" fmla="*/ 0 h 705"/>
                        <a:gd name="T40" fmla="*/ 1 w 560"/>
                        <a:gd name="T41" fmla="*/ 0 h 705"/>
                        <a:gd name="T42" fmla="*/ 1 w 560"/>
                        <a:gd name="T43" fmla="*/ 0 h 705"/>
                        <a:gd name="T44" fmla="*/ 1 w 560"/>
                        <a:gd name="T45" fmla="*/ 0 h 705"/>
                        <a:gd name="T46" fmla="*/ 1 w 560"/>
                        <a:gd name="T47" fmla="*/ 0 h 705"/>
                        <a:gd name="T48" fmla="*/ 1 w 560"/>
                        <a:gd name="T49" fmla="*/ 0 h 705"/>
                        <a:gd name="T50" fmla="*/ 1 w 560"/>
                        <a:gd name="T51" fmla="*/ 0 h 705"/>
                        <a:gd name="T52" fmla="*/ 1 w 560"/>
                        <a:gd name="T53" fmla="*/ 0 h 705"/>
                        <a:gd name="T54" fmla="*/ 1 w 560"/>
                        <a:gd name="T55" fmla="*/ 0 h 705"/>
                        <a:gd name="T56" fmla="*/ 1 w 560"/>
                        <a:gd name="T57" fmla="*/ 0 h 705"/>
                        <a:gd name="T58" fmla="*/ 1 w 560"/>
                        <a:gd name="T59" fmla="*/ 0 h 705"/>
                        <a:gd name="T60" fmla="*/ 1 w 560"/>
                        <a:gd name="T61" fmla="*/ 0 h 705"/>
                        <a:gd name="T62" fmla="*/ 1 w 560"/>
                        <a:gd name="T63" fmla="*/ 0 h 705"/>
                        <a:gd name="T64" fmla="*/ 1 w 560"/>
                        <a:gd name="T65" fmla="*/ 0 h 705"/>
                        <a:gd name="T66" fmla="*/ 1 w 560"/>
                        <a:gd name="T67" fmla="*/ 0 h 705"/>
                        <a:gd name="T68" fmla="*/ 1 w 560"/>
                        <a:gd name="T69" fmla="*/ 0 h 705"/>
                        <a:gd name="T70" fmla="*/ 1 w 560"/>
                        <a:gd name="T71" fmla="*/ 0 h 705"/>
                        <a:gd name="T72" fmla="*/ 1 w 560"/>
                        <a:gd name="T73" fmla="*/ 0 h 705"/>
                        <a:gd name="T74" fmla="*/ 1 w 560"/>
                        <a:gd name="T75" fmla="*/ 0 h 705"/>
                        <a:gd name="T76" fmla="*/ 1 w 560"/>
                        <a:gd name="T77" fmla="*/ 0 h 705"/>
                        <a:gd name="T78" fmla="*/ 1 w 560"/>
                        <a:gd name="T79" fmla="*/ 0 h 705"/>
                        <a:gd name="T80" fmla="*/ 1 w 560"/>
                        <a:gd name="T81" fmla="*/ 0 h 705"/>
                        <a:gd name="T82" fmla="*/ 0 w 560"/>
                        <a:gd name="T83" fmla="*/ 0 h 705"/>
                        <a:gd name="T84" fmla="*/ 1 w 560"/>
                        <a:gd name="T85" fmla="*/ 0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 16">
                      <a:extLst>
                        <a:ext uri="{FF2B5EF4-FFF2-40B4-BE49-F238E27FC236}">
                          <a16:creationId xmlns:a16="http://schemas.microsoft.com/office/drawing/2014/main" id="{E665D699-6156-D146-B5F3-F50DDEED2E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0 h 336"/>
                        <a:gd name="T2" fmla="*/ 0 w 269"/>
                        <a:gd name="T3" fmla="*/ 0 h 336"/>
                        <a:gd name="T4" fmla="*/ 0 w 269"/>
                        <a:gd name="T5" fmla="*/ 0 h 336"/>
                        <a:gd name="T6" fmla="*/ 0 w 269"/>
                        <a:gd name="T7" fmla="*/ 0 h 336"/>
                        <a:gd name="T8" fmla="*/ 0 w 269"/>
                        <a:gd name="T9" fmla="*/ 0 h 336"/>
                        <a:gd name="T10" fmla="*/ 0 w 269"/>
                        <a:gd name="T11" fmla="*/ 0 h 336"/>
                        <a:gd name="T12" fmla="*/ 0 w 269"/>
                        <a:gd name="T13" fmla="*/ 0 h 336"/>
                        <a:gd name="T14" fmla="*/ 0 w 269"/>
                        <a:gd name="T15" fmla="*/ 0 h 336"/>
                        <a:gd name="T16" fmla="*/ 0 w 269"/>
                        <a:gd name="T17" fmla="*/ 0 h 336"/>
                        <a:gd name="T18" fmla="*/ 0 w 269"/>
                        <a:gd name="T19" fmla="*/ 0 h 336"/>
                        <a:gd name="T20" fmla="*/ 0 w 269"/>
                        <a:gd name="T21" fmla="*/ 0 h 336"/>
                        <a:gd name="T22" fmla="*/ 0 w 269"/>
                        <a:gd name="T23" fmla="*/ 0 h 336"/>
                        <a:gd name="T24" fmla="*/ 0 w 269"/>
                        <a:gd name="T25" fmla="*/ 0 h 336"/>
                        <a:gd name="T26" fmla="*/ 0 w 269"/>
                        <a:gd name="T27" fmla="*/ 0 h 336"/>
                        <a:gd name="T28" fmla="*/ 0 w 269"/>
                        <a:gd name="T29" fmla="*/ 0 h 336"/>
                        <a:gd name="T30" fmla="*/ 0 w 269"/>
                        <a:gd name="T31" fmla="*/ 0 h 336"/>
                        <a:gd name="T32" fmla="*/ 0 w 269"/>
                        <a:gd name="T33" fmla="*/ 0 h 336"/>
                        <a:gd name="T34" fmla="*/ 0 w 269"/>
                        <a:gd name="T35" fmla="*/ 0 h 336"/>
                        <a:gd name="T36" fmla="*/ 0 w 269"/>
                        <a:gd name="T37" fmla="*/ 0 h 336"/>
                        <a:gd name="T38" fmla="*/ 0 w 269"/>
                        <a:gd name="T39" fmla="*/ 0 h 336"/>
                        <a:gd name="T40" fmla="*/ 0 w 269"/>
                        <a:gd name="T41" fmla="*/ 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9" name="Freeform 17">
                    <a:extLst>
                      <a:ext uri="{FF2B5EF4-FFF2-40B4-BE49-F238E27FC236}">
                        <a16:creationId xmlns:a16="http://schemas.microsoft.com/office/drawing/2014/main" id="{5F6D3B96-4C84-6E45-A345-F952EA2F9C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 w 180"/>
                      <a:gd name="T1" fmla="*/ 0 h 302"/>
                      <a:gd name="T2" fmla="*/ 1 w 180"/>
                      <a:gd name="T3" fmla="*/ 0 h 302"/>
                      <a:gd name="T4" fmla="*/ 1 w 180"/>
                      <a:gd name="T5" fmla="*/ 0 h 302"/>
                      <a:gd name="T6" fmla="*/ 1 w 180"/>
                      <a:gd name="T7" fmla="*/ 0 h 302"/>
                      <a:gd name="T8" fmla="*/ 1 w 180"/>
                      <a:gd name="T9" fmla="*/ 0 h 302"/>
                      <a:gd name="T10" fmla="*/ 1 w 180"/>
                      <a:gd name="T11" fmla="*/ 0 h 302"/>
                      <a:gd name="T12" fmla="*/ 1 w 180"/>
                      <a:gd name="T13" fmla="*/ 0 h 302"/>
                      <a:gd name="T14" fmla="*/ 1 w 180"/>
                      <a:gd name="T15" fmla="*/ 0 h 302"/>
                      <a:gd name="T16" fmla="*/ 1 w 180"/>
                      <a:gd name="T17" fmla="*/ 0 h 302"/>
                      <a:gd name="T18" fmla="*/ 1 w 180"/>
                      <a:gd name="T19" fmla="*/ 0 h 302"/>
                      <a:gd name="T20" fmla="*/ 1 w 180"/>
                      <a:gd name="T21" fmla="*/ 0 h 302"/>
                      <a:gd name="T22" fmla="*/ 1 w 180"/>
                      <a:gd name="T23" fmla="*/ 0 h 302"/>
                      <a:gd name="T24" fmla="*/ 1 w 180"/>
                      <a:gd name="T25" fmla="*/ 0 h 302"/>
                      <a:gd name="T26" fmla="*/ 1 w 180"/>
                      <a:gd name="T27" fmla="*/ 0 h 302"/>
                      <a:gd name="T28" fmla="*/ 1 w 180"/>
                      <a:gd name="T29" fmla="*/ 0 h 302"/>
                      <a:gd name="T30" fmla="*/ 1 w 180"/>
                      <a:gd name="T31" fmla="*/ 0 h 302"/>
                      <a:gd name="T32" fmla="*/ 1 w 180"/>
                      <a:gd name="T33" fmla="*/ 0 h 302"/>
                      <a:gd name="T34" fmla="*/ 1 w 180"/>
                      <a:gd name="T35" fmla="*/ 0 h 302"/>
                      <a:gd name="T36" fmla="*/ 1 w 180"/>
                      <a:gd name="T37" fmla="*/ 0 h 302"/>
                      <a:gd name="T38" fmla="*/ 1 w 180"/>
                      <a:gd name="T39" fmla="*/ 0 h 302"/>
                      <a:gd name="T40" fmla="*/ 1 w 180"/>
                      <a:gd name="T41" fmla="*/ 0 h 302"/>
                      <a:gd name="T42" fmla="*/ 1 w 180"/>
                      <a:gd name="T43" fmla="*/ 0 h 302"/>
                      <a:gd name="T44" fmla="*/ 1 w 180"/>
                      <a:gd name="T45" fmla="*/ 0 h 302"/>
                      <a:gd name="T46" fmla="*/ 1 w 180"/>
                      <a:gd name="T47" fmla="*/ 0 h 302"/>
                      <a:gd name="T48" fmla="*/ 0 w 180"/>
                      <a:gd name="T49" fmla="*/ 0 h 302"/>
                      <a:gd name="T50" fmla="*/ 1 w 180"/>
                      <a:gd name="T51" fmla="*/ 0 h 302"/>
                      <a:gd name="T52" fmla="*/ 1 w 180"/>
                      <a:gd name="T53" fmla="*/ 0 h 302"/>
                      <a:gd name="T54" fmla="*/ 1 w 180"/>
                      <a:gd name="T55" fmla="*/ 0 h 302"/>
                      <a:gd name="T56" fmla="*/ 1 w 180"/>
                      <a:gd name="T57" fmla="*/ 0 h 302"/>
                      <a:gd name="T58" fmla="*/ 1 w 180"/>
                      <a:gd name="T59" fmla="*/ 0 h 302"/>
                      <a:gd name="T60" fmla="*/ 1 w 180"/>
                      <a:gd name="T61" fmla="*/ 0 h 302"/>
                      <a:gd name="T62" fmla="*/ 1 w 180"/>
                      <a:gd name="T63" fmla="*/ 0 h 302"/>
                      <a:gd name="T64" fmla="*/ 1 w 180"/>
                      <a:gd name="T65" fmla="*/ 0 h 302"/>
                      <a:gd name="T66" fmla="*/ 1 w 180"/>
                      <a:gd name="T67" fmla="*/ 0 h 302"/>
                      <a:gd name="T68" fmla="*/ 1 w 180"/>
                      <a:gd name="T69" fmla="*/ 0 h 302"/>
                      <a:gd name="T70" fmla="*/ 1 w 180"/>
                      <a:gd name="T71" fmla="*/ 0 h 302"/>
                      <a:gd name="T72" fmla="*/ 1 w 180"/>
                      <a:gd name="T73" fmla="*/ 0 h 302"/>
                      <a:gd name="T74" fmla="*/ 1 w 180"/>
                      <a:gd name="T75" fmla="*/ 0 h 302"/>
                      <a:gd name="T76" fmla="*/ 1 w 180"/>
                      <a:gd name="T77" fmla="*/ 0 h 302"/>
                      <a:gd name="T78" fmla="*/ 1 w 180"/>
                      <a:gd name="T79" fmla="*/ 0 h 302"/>
                      <a:gd name="T80" fmla="*/ 1 w 180"/>
                      <a:gd name="T81" fmla="*/ 0 h 302"/>
                      <a:gd name="T82" fmla="*/ 1 w 180"/>
                      <a:gd name="T83" fmla="*/ 0 h 302"/>
                      <a:gd name="T84" fmla="*/ 1 w 180"/>
                      <a:gd name="T85" fmla="*/ 0 h 302"/>
                      <a:gd name="T86" fmla="*/ 1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18">
                    <a:extLst>
                      <a:ext uri="{FF2B5EF4-FFF2-40B4-BE49-F238E27FC236}">
                        <a16:creationId xmlns:a16="http://schemas.microsoft.com/office/drawing/2014/main" id="{B81DB49C-1081-8D49-A120-42176E22EE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0 w 91"/>
                      <a:gd name="T3" fmla="*/ 0 h 20"/>
                      <a:gd name="T4" fmla="*/ 0 w 91"/>
                      <a:gd name="T5" fmla="*/ 0 h 20"/>
                      <a:gd name="T6" fmla="*/ 0 w 91"/>
                      <a:gd name="T7" fmla="*/ 0 h 20"/>
                      <a:gd name="T8" fmla="*/ 0 w 91"/>
                      <a:gd name="T9" fmla="*/ 0 h 20"/>
                      <a:gd name="T10" fmla="*/ 0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9">
                    <a:extLst>
                      <a:ext uri="{FF2B5EF4-FFF2-40B4-BE49-F238E27FC236}">
                        <a16:creationId xmlns:a16="http://schemas.microsoft.com/office/drawing/2014/main" id="{FE19A837-0E34-6840-8958-A66CCB40FC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0 w 56"/>
                      <a:gd name="T1" fmla="*/ 0 h 21"/>
                      <a:gd name="T2" fmla="*/ 0 w 56"/>
                      <a:gd name="T3" fmla="*/ 0 h 21"/>
                      <a:gd name="T4" fmla="*/ 0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20">
                    <a:extLst>
                      <a:ext uri="{FF2B5EF4-FFF2-40B4-BE49-F238E27FC236}">
                        <a16:creationId xmlns:a16="http://schemas.microsoft.com/office/drawing/2014/main" id="{9F525AB3-FF6C-1A4C-9D58-DE586A754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1 w 50"/>
                      <a:gd name="T1" fmla="*/ 0 h 29"/>
                      <a:gd name="T2" fmla="*/ 1 w 50"/>
                      <a:gd name="T3" fmla="*/ 0 h 29"/>
                      <a:gd name="T4" fmla="*/ 1 w 50"/>
                      <a:gd name="T5" fmla="*/ 0 h 29"/>
                      <a:gd name="T6" fmla="*/ 1 w 50"/>
                      <a:gd name="T7" fmla="*/ 0 h 29"/>
                      <a:gd name="T8" fmla="*/ 1 w 50"/>
                      <a:gd name="T9" fmla="*/ 0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21">
                    <a:extLst>
                      <a:ext uri="{FF2B5EF4-FFF2-40B4-BE49-F238E27FC236}">
                        <a16:creationId xmlns:a16="http://schemas.microsoft.com/office/drawing/2014/main" id="{E3D082D2-0948-4A4B-B5EB-3F2D813B2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 w 92"/>
                      <a:gd name="T1" fmla="*/ 0 h 27"/>
                      <a:gd name="T2" fmla="*/ 1 w 92"/>
                      <a:gd name="T3" fmla="*/ 0 h 27"/>
                      <a:gd name="T4" fmla="*/ 1 w 92"/>
                      <a:gd name="T5" fmla="*/ 0 h 27"/>
                      <a:gd name="T6" fmla="*/ 1 w 92"/>
                      <a:gd name="T7" fmla="*/ 0 h 27"/>
                      <a:gd name="T8" fmla="*/ 1 w 92"/>
                      <a:gd name="T9" fmla="*/ 0 h 27"/>
                      <a:gd name="T10" fmla="*/ 1 w 92"/>
                      <a:gd name="T11" fmla="*/ 0 h 27"/>
                      <a:gd name="T12" fmla="*/ 1 w 92"/>
                      <a:gd name="T13" fmla="*/ 0 h 27"/>
                      <a:gd name="T14" fmla="*/ 1 w 92"/>
                      <a:gd name="T15" fmla="*/ 0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C386A275-0C00-2249-AE8F-C6C05D980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41" name="Group 23">
                <a:extLst>
                  <a:ext uri="{FF2B5EF4-FFF2-40B4-BE49-F238E27FC236}">
                    <a16:creationId xmlns:a16="http://schemas.microsoft.com/office/drawing/2014/main" id="{6522A139-1FC1-A24B-847E-D088D1DE5F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43" name="Freeform 24">
                  <a:extLst>
                    <a:ext uri="{FF2B5EF4-FFF2-40B4-BE49-F238E27FC236}">
                      <a16:creationId xmlns:a16="http://schemas.microsoft.com/office/drawing/2014/main" id="{8C0FDB34-B168-7E4E-AF71-488F52F96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 w 377"/>
                    <a:gd name="T1" fmla="*/ 0 h 773"/>
                    <a:gd name="T2" fmla="*/ 1 w 377"/>
                    <a:gd name="T3" fmla="*/ 0 h 773"/>
                    <a:gd name="T4" fmla="*/ 0 w 377"/>
                    <a:gd name="T5" fmla="*/ 0 h 773"/>
                    <a:gd name="T6" fmla="*/ 1 w 377"/>
                    <a:gd name="T7" fmla="*/ 0 h 773"/>
                    <a:gd name="T8" fmla="*/ 1 w 377"/>
                    <a:gd name="T9" fmla="*/ 0 h 773"/>
                    <a:gd name="T10" fmla="*/ 1 w 377"/>
                    <a:gd name="T11" fmla="*/ 0 h 773"/>
                    <a:gd name="T12" fmla="*/ 1 w 377"/>
                    <a:gd name="T13" fmla="*/ 0 h 773"/>
                    <a:gd name="T14" fmla="*/ 1 w 377"/>
                    <a:gd name="T15" fmla="*/ 0 h 773"/>
                    <a:gd name="T16" fmla="*/ 1 w 377"/>
                    <a:gd name="T17" fmla="*/ 0 h 773"/>
                    <a:gd name="T18" fmla="*/ 1 w 377"/>
                    <a:gd name="T19" fmla="*/ 0 h 773"/>
                    <a:gd name="T20" fmla="*/ 1 w 377"/>
                    <a:gd name="T21" fmla="*/ 0 h 773"/>
                    <a:gd name="T22" fmla="*/ 1 w 377"/>
                    <a:gd name="T23" fmla="*/ 0 h 773"/>
                    <a:gd name="T24" fmla="*/ 1 w 377"/>
                    <a:gd name="T25" fmla="*/ 0 h 773"/>
                    <a:gd name="T26" fmla="*/ 1 w 377"/>
                    <a:gd name="T27" fmla="*/ 0 h 773"/>
                    <a:gd name="T28" fmla="*/ 1 w 377"/>
                    <a:gd name="T29" fmla="*/ 0 h 773"/>
                    <a:gd name="T30" fmla="*/ 1 w 377"/>
                    <a:gd name="T31" fmla="*/ 0 h 773"/>
                    <a:gd name="T32" fmla="*/ 1 w 377"/>
                    <a:gd name="T33" fmla="*/ 0 h 773"/>
                    <a:gd name="T34" fmla="*/ 1 w 377"/>
                    <a:gd name="T35" fmla="*/ 0 h 773"/>
                    <a:gd name="T36" fmla="*/ 1 w 377"/>
                    <a:gd name="T37" fmla="*/ 0 h 773"/>
                    <a:gd name="T38" fmla="*/ 1 w 377"/>
                    <a:gd name="T39" fmla="*/ 0 h 773"/>
                    <a:gd name="T40" fmla="*/ 1 w 377"/>
                    <a:gd name="T41" fmla="*/ 0 h 773"/>
                    <a:gd name="T42" fmla="*/ 1 w 377"/>
                    <a:gd name="T43" fmla="*/ 0 h 773"/>
                    <a:gd name="T44" fmla="*/ 1 w 377"/>
                    <a:gd name="T45" fmla="*/ 0 h 773"/>
                    <a:gd name="T46" fmla="*/ 1 w 377"/>
                    <a:gd name="T47" fmla="*/ 0 h 773"/>
                    <a:gd name="T48" fmla="*/ 1 w 377"/>
                    <a:gd name="T49" fmla="*/ 0 h 773"/>
                    <a:gd name="T50" fmla="*/ 1 w 377"/>
                    <a:gd name="T51" fmla="*/ 0 h 773"/>
                    <a:gd name="T52" fmla="*/ 1 w 377"/>
                    <a:gd name="T53" fmla="*/ 0 h 773"/>
                    <a:gd name="T54" fmla="*/ 1 w 377"/>
                    <a:gd name="T55" fmla="*/ 0 h 773"/>
                    <a:gd name="T56" fmla="*/ 1 w 377"/>
                    <a:gd name="T57" fmla="*/ 0 h 773"/>
                    <a:gd name="T58" fmla="*/ 1 w 377"/>
                    <a:gd name="T59" fmla="*/ 0 h 773"/>
                    <a:gd name="T60" fmla="*/ 1 w 377"/>
                    <a:gd name="T61" fmla="*/ 0 h 773"/>
                    <a:gd name="T62" fmla="*/ 1 w 377"/>
                    <a:gd name="T63" fmla="*/ 0 h 773"/>
                    <a:gd name="T64" fmla="*/ 1 w 377"/>
                    <a:gd name="T65" fmla="*/ 0 h 773"/>
                    <a:gd name="T66" fmla="*/ 1 w 377"/>
                    <a:gd name="T67" fmla="*/ 0 h 773"/>
                    <a:gd name="T68" fmla="*/ 1 w 377"/>
                    <a:gd name="T69" fmla="*/ 0 h 773"/>
                    <a:gd name="T70" fmla="*/ 1 w 377"/>
                    <a:gd name="T71" fmla="*/ 0 h 773"/>
                    <a:gd name="T72" fmla="*/ 1 w 377"/>
                    <a:gd name="T73" fmla="*/ 0 h 773"/>
                    <a:gd name="T74" fmla="*/ 1 w 377"/>
                    <a:gd name="T75" fmla="*/ 0 h 773"/>
                    <a:gd name="T76" fmla="*/ 1 w 377"/>
                    <a:gd name="T77" fmla="*/ 0 h 773"/>
                    <a:gd name="T78" fmla="*/ 1 w 377"/>
                    <a:gd name="T79" fmla="*/ 0 h 773"/>
                    <a:gd name="T80" fmla="*/ 1 w 377"/>
                    <a:gd name="T81" fmla="*/ 0 h 773"/>
                    <a:gd name="T82" fmla="*/ 1 w 377"/>
                    <a:gd name="T83" fmla="*/ 0 h 773"/>
                    <a:gd name="T84" fmla="*/ 1 w 377"/>
                    <a:gd name="T85" fmla="*/ 0 h 773"/>
                    <a:gd name="T86" fmla="*/ 1 w 377"/>
                    <a:gd name="T87" fmla="*/ 0 h 773"/>
                    <a:gd name="T88" fmla="*/ 1 w 377"/>
                    <a:gd name="T89" fmla="*/ 0 h 773"/>
                    <a:gd name="T90" fmla="*/ 1 w 377"/>
                    <a:gd name="T91" fmla="*/ 0 h 773"/>
                    <a:gd name="T92" fmla="*/ 1 w 377"/>
                    <a:gd name="T93" fmla="*/ 0 h 773"/>
                    <a:gd name="T94" fmla="*/ 1 w 377"/>
                    <a:gd name="T95" fmla="*/ 0 h 773"/>
                    <a:gd name="T96" fmla="*/ 1 w 377"/>
                    <a:gd name="T97" fmla="*/ 0 h 773"/>
                    <a:gd name="T98" fmla="*/ 1 w 377"/>
                    <a:gd name="T99" fmla="*/ 0 h 773"/>
                    <a:gd name="T100" fmla="*/ 1 w 377"/>
                    <a:gd name="T101" fmla="*/ 0 h 773"/>
                    <a:gd name="T102" fmla="*/ 1 w 377"/>
                    <a:gd name="T103" fmla="*/ 0 h 773"/>
                    <a:gd name="T104" fmla="*/ 1 w 377"/>
                    <a:gd name="T105" fmla="*/ 0 h 773"/>
                    <a:gd name="T106" fmla="*/ 1 w 377"/>
                    <a:gd name="T107" fmla="*/ 0 h 773"/>
                    <a:gd name="T108" fmla="*/ 1 w 377"/>
                    <a:gd name="T109" fmla="*/ 0 h 773"/>
                    <a:gd name="T110" fmla="*/ 1 w 377"/>
                    <a:gd name="T111" fmla="*/ 0 h 773"/>
                    <a:gd name="T112" fmla="*/ 1 w 377"/>
                    <a:gd name="T113" fmla="*/ 0 h 773"/>
                    <a:gd name="T114" fmla="*/ 1 w 377"/>
                    <a:gd name="T115" fmla="*/ 0 h 773"/>
                    <a:gd name="T116" fmla="*/ 1 w 377"/>
                    <a:gd name="T117" fmla="*/ 0 h 773"/>
                    <a:gd name="T118" fmla="*/ 1 w 377"/>
                    <a:gd name="T119" fmla="*/ 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" name="Group 25">
                  <a:extLst>
                    <a:ext uri="{FF2B5EF4-FFF2-40B4-BE49-F238E27FC236}">
                      <a16:creationId xmlns:a16="http://schemas.microsoft.com/office/drawing/2014/main" id="{958D711B-81EB-DB45-BC3E-E38FA8D6C9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45" name="Group 26">
                    <a:extLst>
                      <a:ext uri="{FF2B5EF4-FFF2-40B4-BE49-F238E27FC236}">
                        <a16:creationId xmlns:a16="http://schemas.microsoft.com/office/drawing/2014/main" id="{950A8881-B474-CA48-A3D7-4E67C65888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47" name="Freeform 27">
                      <a:extLst>
                        <a:ext uri="{FF2B5EF4-FFF2-40B4-BE49-F238E27FC236}">
                          <a16:creationId xmlns:a16="http://schemas.microsoft.com/office/drawing/2014/main" id="{3A126FC0-E4B9-E342-A3C2-47E69EBC3E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0 h 367"/>
                        <a:gd name="T2" fmla="*/ 1 w 88"/>
                        <a:gd name="T3" fmla="*/ 0 h 367"/>
                        <a:gd name="T4" fmla="*/ 1 w 88"/>
                        <a:gd name="T5" fmla="*/ 0 h 367"/>
                        <a:gd name="T6" fmla="*/ 1 w 88"/>
                        <a:gd name="T7" fmla="*/ 0 h 367"/>
                        <a:gd name="T8" fmla="*/ 1 w 88"/>
                        <a:gd name="T9" fmla="*/ 0 h 367"/>
                        <a:gd name="T10" fmla="*/ 0 w 88"/>
                        <a:gd name="T11" fmla="*/ 0 h 367"/>
                        <a:gd name="T12" fmla="*/ 1 w 88"/>
                        <a:gd name="T13" fmla="*/ 0 h 367"/>
                        <a:gd name="T14" fmla="*/ 1 w 88"/>
                        <a:gd name="T15" fmla="*/ 0 h 367"/>
                        <a:gd name="T16" fmla="*/ 1 w 88"/>
                        <a:gd name="T17" fmla="*/ 0 h 367"/>
                        <a:gd name="T18" fmla="*/ 1 w 88"/>
                        <a:gd name="T19" fmla="*/ 0 h 367"/>
                        <a:gd name="T20" fmla="*/ 1 w 88"/>
                        <a:gd name="T21" fmla="*/ 0 h 367"/>
                        <a:gd name="T22" fmla="*/ 1 w 88"/>
                        <a:gd name="T23" fmla="*/ 0 h 367"/>
                        <a:gd name="T24" fmla="*/ 1 w 88"/>
                        <a:gd name="T25" fmla="*/ 0 h 367"/>
                        <a:gd name="T26" fmla="*/ 1 w 88"/>
                        <a:gd name="T27" fmla="*/ 0 h 367"/>
                        <a:gd name="T28" fmla="*/ 1 w 88"/>
                        <a:gd name="T29" fmla="*/ 0 h 367"/>
                        <a:gd name="T30" fmla="*/ 1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Freeform 28">
                      <a:extLst>
                        <a:ext uri="{FF2B5EF4-FFF2-40B4-BE49-F238E27FC236}">
                          <a16:creationId xmlns:a16="http://schemas.microsoft.com/office/drawing/2014/main" id="{977A5020-1E97-884E-8B8E-795D0D3BBC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0 h 52"/>
                        <a:gd name="T2" fmla="*/ 0 w 103"/>
                        <a:gd name="T3" fmla="*/ 0 h 52"/>
                        <a:gd name="T4" fmla="*/ 0 w 103"/>
                        <a:gd name="T5" fmla="*/ 0 h 52"/>
                        <a:gd name="T6" fmla="*/ 0 w 103"/>
                        <a:gd name="T7" fmla="*/ 0 h 52"/>
                        <a:gd name="T8" fmla="*/ 0 w 103"/>
                        <a:gd name="T9" fmla="*/ 0 h 52"/>
                        <a:gd name="T10" fmla="*/ 0 w 103"/>
                        <a:gd name="T11" fmla="*/ 0 h 52"/>
                        <a:gd name="T12" fmla="*/ 0 w 103"/>
                        <a:gd name="T13" fmla="*/ 0 h 52"/>
                        <a:gd name="T14" fmla="*/ 0 w 103"/>
                        <a:gd name="T15" fmla="*/ 0 h 52"/>
                        <a:gd name="T16" fmla="*/ 0 w 103"/>
                        <a:gd name="T17" fmla="*/ 0 h 52"/>
                        <a:gd name="T18" fmla="*/ 0 w 103"/>
                        <a:gd name="T19" fmla="*/ 0 h 52"/>
                        <a:gd name="T20" fmla="*/ 0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Freeform 29">
                      <a:extLst>
                        <a:ext uri="{FF2B5EF4-FFF2-40B4-BE49-F238E27FC236}">
                          <a16:creationId xmlns:a16="http://schemas.microsoft.com/office/drawing/2014/main" id="{7B74338C-5FA0-0540-A5B6-52C3EEC0C0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0 w 47"/>
                        <a:gd name="T1" fmla="*/ 0 h 77"/>
                        <a:gd name="T2" fmla="*/ 0 w 47"/>
                        <a:gd name="T3" fmla="*/ 0 h 77"/>
                        <a:gd name="T4" fmla="*/ 0 w 47"/>
                        <a:gd name="T5" fmla="*/ 0 h 77"/>
                        <a:gd name="T6" fmla="*/ 0 w 47"/>
                        <a:gd name="T7" fmla="*/ 0 h 77"/>
                        <a:gd name="T8" fmla="*/ 0 w 47"/>
                        <a:gd name="T9" fmla="*/ 0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Freeform 30">
                      <a:extLst>
                        <a:ext uri="{FF2B5EF4-FFF2-40B4-BE49-F238E27FC236}">
                          <a16:creationId xmlns:a16="http://schemas.microsoft.com/office/drawing/2014/main" id="{FDE9939F-1A68-AE48-99C8-B08799E2A33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 w 38"/>
                        <a:gd name="T3" fmla="*/ 0 h 59"/>
                        <a:gd name="T4" fmla="*/ 1 w 38"/>
                        <a:gd name="T5" fmla="*/ 0 h 59"/>
                        <a:gd name="T6" fmla="*/ 1 w 38"/>
                        <a:gd name="T7" fmla="*/ 0 h 59"/>
                        <a:gd name="T8" fmla="*/ 1 w 38"/>
                        <a:gd name="T9" fmla="*/ 0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Freeform 31">
                      <a:extLst>
                        <a:ext uri="{FF2B5EF4-FFF2-40B4-BE49-F238E27FC236}">
                          <a16:creationId xmlns:a16="http://schemas.microsoft.com/office/drawing/2014/main" id="{56F356BA-8EE4-B845-B844-7A54B84EC8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0 h 22"/>
                        <a:gd name="T2" fmla="*/ 1 w 18"/>
                        <a:gd name="T3" fmla="*/ 0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1 w 18"/>
                        <a:gd name="T13" fmla="*/ 0 h 22"/>
                        <a:gd name="T14" fmla="*/ 1 w 18"/>
                        <a:gd name="T15" fmla="*/ 0 h 22"/>
                        <a:gd name="T16" fmla="*/ 1 w 18"/>
                        <a:gd name="T17" fmla="*/ 0 h 22"/>
                        <a:gd name="T18" fmla="*/ 1 w 18"/>
                        <a:gd name="T19" fmla="*/ 0 h 22"/>
                        <a:gd name="T20" fmla="*/ 1 w 18"/>
                        <a:gd name="T21" fmla="*/ 0 h 22"/>
                        <a:gd name="T22" fmla="*/ 1 w 18"/>
                        <a:gd name="T23" fmla="*/ 0 h 22"/>
                        <a:gd name="T24" fmla="*/ 1 w 18"/>
                        <a:gd name="T25" fmla="*/ 0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Freeform 32">
                      <a:extLst>
                        <a:ext uri="{FF2B5EF4-FFF2-40B4-BE49-F238E27FC236}">
                          <a16:creationId xmlns:a16="http://schemas.microsoft.com/office/drawing/2014/main" id="{2108BE6B-7C87-EC4F-8DD1-00072620C82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1 w 50"/>
                        <a:gd name="T1" fmla="*/ 0 h 103"/>
                        <a:gd name="T2" fmla="*/ 1 w 50"/>
                        <a:gd name="T3" fmla="*/ 0 h 103"/>
                        <a:gd name="T4" fmla="*/ 1 w 50"/>
                        <a:gd name="T5" fmla="*/ 0 h 103"/>
                        <a:gd name="T6" fmla="*/ 1 w 50"/>
                        <a:gd name="T7" fmla="*/ 0 h 103"/>
                        <a:gd name="T8" fmla="*/ 1 w 50"/>
                        <a:gd name="T9" fmla="*/ 0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Freeform 33">
                      <a:extLst>
                        <a:ext uri="{FF2B5EF4-FFF2-40B4-BE49-F238E27FC236}">
                          <a16:creationId xmlns:a16="http://schemas.microsoft.com/office/drawing/2014/main" id="{7381C5E7-F253-2C40-B8E4-6D9BBF6280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0 w 67"/>
                        <a:gd name="T1" fmla="*/ 0 h 97"/>
                        <a:gd name="T2" fmla="*/ 0 w 67"/>
                        <a:gd name="T3" fmla="*/ 0 h 97"/>
                        <a:gd name="T4" fmla="*/ 0 w 67"/>
                        <a:gd name="T5" fmla="*/ 0 h 97"/>
                        <a:gd name="T6" fmla="*/ 0 w 67"/>
                        <a:gd name="T7" fmla="*/ 0 h 97"/>
                        <a:gd name="T8" fmla="*/ 0 w 67"/>
                        <a:gd name="T9" fmla="*/ 0 h 97"/>
                        <a:gd name="T10" fmla="*/ 0 w 67"/>
                        <a:gd name="T11" fmla="*/ 0 h 97"/>
                        <a:gd name="T12" fmla="*/ 0 w 67"/>
                        <a:gd name="T13" fmla="*/ 0 h 97"/>
                        <a:gd name="T14" fmla="*/ 0 w 67"/>
                        <a:gd name="T15" fmla="*/ 0 h 97"/>
                        <a:gd name="T16" fmla="*/ 0 w 67"/>
                        <a:gd name="T17" fmla="*/ 0 h 97"/>
                        <a:gd name="T18" fmla="*/ 0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6" name="Line 34">
                    <a:extLst>
                      <a:ext uri="{FF2B5EF4-FFF2-40B4-BE49-F238E27FC236}">
                        <a16:creationId xmlns:a16="http://schemas.microsoft.com/office/drawing/2014/main" id="{8458D0DC-ACA1-D041-A580-E07B929899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805A96C5-8B02-D94F-B2C8-027C06BB0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 w 405"/>
                  <a:gd name="T1" fmla="*/ 0 h 326"/>
                  <a:gd name="T2" fmla="*/ 1 w 405"/>
                  <a:gd name="T3" fmla="*/ 0 h 326"/>
                  <a:gd name="T4" fmla="*/ 1 w 405"/>
                  <a:gd name="T5" fmla="*/ 0 h 326"/>
                  <a:gd name="T6" fmla="*/ 1 w 405"/>
                  <a:gd name="T7" fmla="*/ 0 h 326"/>
                  <a:gd name="T8" fmla="*/ 1 w 405"/>
                  <a:gd name="T9" fmla="*/ 0 h 326"/>
                  <a:gd name="T10" fmla="*/ 1 w 405"/>
                  <a:gd name="T11" fmla="*/ 0 h 326"/>
                  <a:gd name="T12" fmla="*/ 1 w 405"/>
                  <a:gd name="T13" fmla="*/ 0 h 326"/>
                  <a:gd name="T14" fmla="*/ 1 w 405"/>
                  <a:gd name="T15" fmla="*/ 0 h 326"/>
                  <a:gd name="T16" fmla="*/ 1 w 405"/>
                  <a:gd name="T17" fmla="*/ 0 h 326"/>
                  <a:gd name="T18" fmla="*/ 1 w 405"/>
                  <a:gd name="T19" fmla="*/ 0 h 326"/>
                  <a:gd name="T20" fmla="*/ 1 w 405"/>
                  <a:gd name="T21" fmla="*/ 0 h 326"/>
                  <a:gd name="T22" fmla="*/ 1 w 405"/>
                  <a:gd name="T23" fmla="*/ 0 h 326"/>
                  <a:gd name="T24" fmla="*/ 1 w 405"/>
                  <a:gd name="T25" fmla="*/ 0 h 326"/>
                  <a:gd name="T26" fmla="*/ 1 w 405"/>
                  <a:gd name="T27" fmla="*/ 0 h 326"/>
                  <a:gd name="T28" fmla="*/ 1 w 405"/>
                  <a:gd name="T29" fmla="*/ 0 h 326"/>
                  <a:gd name="T30" fmla="*/ 1 w 405"/>
                  <a:gd name="T31" fmla="*/ 0 h 326"/>
                  <a:gd name="T32" fmla="*/ 1 w 405"/>
                  <a:gd name="T33" fmla="*/ 0 h 326"/>
                  <a:gd name="T34" fmla="*/ 1 w 405"/>
                  <a:gd name="T35" fmla="*/ 0 h 326"/>
                  <a:gd name="T36" fmla="*/ 1 w 405"/>
                  <a:gd name="T37" fmla="*/ 0 h 326"/>
                  <a:gd name="T38" fmla="*/ 1 w 405"/>
                  <a:gd name="T39" fmla="*/ 0 h 326"/>
                  <a:gd name="T40" fmla="*/ 1 w 405"/>
                  <a:gd name="T41" fmla="*/ 0 h 326"/>
                  <a:gd name="T42" fmla="*/ 1 w 405"/>
                  <a:gd name="T43" fmla="*/ 0 h 326"/>
                  <a:gd name="T44" fmla="*/ 1 w 405"/>
                  <a:gd name="T45" fmla="*/ 0 h 326"/>
                  <a:gd name="T46" fmla="*/ 1 w 405"/>
                  <a:gd name="T47" fmla="*/ 0 h 326"/>
                  <a:gd name="T48" fmla="*/ 1 w 405"/>
                  <a:gd name="T49" fmla="*/ 0 h 326"/>
                  <a:gd name="T50" fmla="*/ 1 w 405"/>
                  <a:gd name="T51" fmla="*/ 0 h 326"/>
                  <a:gd name="T52" fmla="*/ 1 w 405"/>
                  <a:gd name="T53" fmla="*/ 0 h 326"/>
                  <a:gd name="T54" fmla="*/ 1 w 405"/>
                  <a:gd name="T55" fmla="*/ 0 h 326"/>
                  <a:gd name="T56" fmla="*/ 1 w 405"/>
                  <a:gd name="T57" fmla="*/ 0 h 326"/>
                  <a:gd name="T58" fmla="*/ 1 w 405"/>
                  <a:gd name="T59" fmla="*/ 0 h 326"/>
                  <a:gd name="T60" fmla="*/ 1 w 405"/>
                  <a:gd name="T61" fmla="*/ 0 h 326"/>
                  <a:gd name="T62" fmla="*/ 1 w 405"/>
                  <a:gd name="T63" fmla="*/ 0 h 326"/>
                  <a:gd name="T64" fmla="*/ 1 w 405"/>
                  <a:gd name="T65" fmla="*/ 0 h 326"/>
                  <a:gd name="T66" fmla="*/ 1 w 405"/>
                  <a:gd name="T67" fmla="*/ 0 h 326"/>
                  <a:gd name="T68" fmla="*/ 1 w 405"/>
                  <a:gd name="T69" fmla="*/ 0 h 326"/>
                  <a:gd name="T70" fmla="*/ 1 w 405"/>
                  <a:gd name="T71" fmla="*/ 0 h 326"/>
                  <a:gd name="T72" fmla="*/ 1 w 405"/>
                  <a:gd name="T73" fmla="*/ 0 h 326"/>
                  <a:gd name="T74" fmla="*/ 1 w 405"/>
                  <a:gd name="T75" fmla="*/ 0 h 326"/>
                  <a:gd name="T76" fmla="*/ 1 w 405"/>
                  <a:gd name="T77" fmla="*/ 0 h 326"/>
                  <a:gd name="T78" fmla="*/ 1 w 405"/>
                  <a:gd name="T79" fmla="*/ 0 h 326"/>
                  <a:gd name="T80" fmla="*/ 1 w 405"/>
                  <a:gd name="T81" fmla="*/ 0 h 326"/>
                  <a:gd name="T82" fmla="*/ 1 w 405"/>
                  <a:gd name="T83" fmla="*/ 0 h 326"/>
                  <a:gd name="T84" fmla="*/ 1 w 405"/>
                  <a:gd name="T85" fmla="*/ 0 h 326"/>
                  <a:gd name="T86" fmla="*/ 1 w 405"/>
                  <a:gd name="T87" fmla="*/ 0 h 326"/>
                  <a:gd name="T88" fmla="*/ 1 w 405"/>
                  <a:gd name="T89" fmla="*/ 0 h 326"/>
                  <a:gd name="T90" fmla="*/ 1 w 405"/>
                  <a:gd name="T91" fmla="*/ 0 h 326"/>
                  <a:gd name="T92" fmla="*/ 1 w 405"/>
                  <a:gd name="T93" fmla="*/ 0 h 326"/>
                  <a:gd name="T94" fmla="*/ 1 w 405"/>
                  <a:gd name="T95" fmla="*/ 0 h 326"/>
                  <a:gd name="T96" fmla="*/ 1 w 405"/>
                  <a:gd name="T97" fmla="*/ 0 h 326"/>
                  <a:gd name="T98" fmla="*/ 1 w 405"/>
                  <a:gd name="T99" fmla="*/ 0 h 326"/>
                  <a:gd name="T100" fmla="*/ 1 w 405"/>
                  <a:gd name="T101" fmla="*/ 0 h 326"/>
                  <a:gd name="T102" fmla="*/ 1 w 405"/>
                  <a:gd name="T103" fmla="*/ 0 h 326"/>
                  <a:gd name="T104" fmla="*/ 1 w 405"/>
                  <a:gd name="T105" fmla="*/ 0 h 326"/>
                  <a:gd name="T106" fmla="*/ 1 w 405"/>
                  <a:gd name="T107" fmla="*/ 0 h 326"/>
                  <a:gd name="T108" fmla="*/ 1 w 405"/>
                  <a:gd name="T109" fmla="*/ 0 h 326"/>
                  <a:gd name="T110" fmla="*/ 1 w 405"/>
                  <a:gd name="T111" fmla="*/ 0 h 326"/>
                  <a:gd name="T112" fmla="*/ 1 w 405"/>
                  <a:gd name="T113" fmla="*/ 0 h 326"/>
                  <a:gd name="T114" fmla="*/ 1 w 405"/>
                  <a:gd name="T115" fmla="*/ 0 h 326"/>
                  <a:gd name="T116" fmla="*/ 0 w 405"/>
                  <a:gd name="T117" fmla="*/ 0 h 326"/>
                  <a:gd name="T118" fmla="*/ 1 w 405"/>
                  <a:gd name="T119" fmla="*/ 0 h 326"/>
                  <a:gd name="T120" fmla="*/ 1 w 405"/>
                  <a:gd name="T121" fmla="*/ 0 h 326"/>
                  <a:gd name="T122" fmla="*/ 1 w 405"/>
                  <a:gd name="T123" fmla="*/ 0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36">
              <a:extLst>
                <a:ext uri="{FF2B5EF4-FFF2-40B4-BE49-F238E27FC236}">
                  <a16:creationId xmlns:a16="http://schemas.microsoft.com/office/drawing/2014/main" id="{FAAF8B9A-41A9-6540-96D7-70B28F44D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A1341CAF-E402-1A4A-AF78-B0801AC1F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1 w 744"/>
                  <a:gd name="T1" fmla="*/ 0 h 221"/>
                  <a:gd name="T2" fmla="*/ 1 w 744"/>
                  <a:gd name="T3" fmla="*/ 0 h 221"/>
                  <a:gd name="T4" fmla="*/ 1 w 744"/>
                  <a:gd name="T5" fmla="*/ 0 h 221"/>
                  <a:gd name="T6" fmla="*/ 1 w 744"/>
                  <a:gd name="T7" fmla="*/ 0 h 221"/>
                  <a:gd name="T8" fmla="*/ 1 w 744"/>
                  <a:gd name="T9" fmla="*/ 0 h 221"/>
                  <a:gd name="T10" fmla="*/ 1 w 744"/>
                  <a:gd name="T11" fmla="*/ 0 h 221"/>
                  <a:gd name="T12" fmla="*/ 1 w 744"/>
                  <a:gd name="T13" fmla="*/ 0 h 221"/>
                  <a:gd name="T14" fmla="*/ 1 w 744"/>
                  <a:gd name="T15" fmla="*/ 0 h 221"/>
                  <a:gd name="T16" fmla="*/ 1 w 744"/>
                  <a:gd name="T17" fmla="*/ 0 h 221"/>
                  <a:gd name="T18" fmla="*/ 1 w 744"/>
                  <a:gd name="T19" fmla="*/ 0 h 221"/>
                  <a:gd name="T20" fmla="*/ 1 w 744"/>
                  <a:gd name="T21" fmla="*/ 0 h 221"/>
                  <a:gd name="T22" fmla="*/ 1 w 744"/>
                  <a:gd name="T23" fmla="*/ 0 h 221"/>
                  <a:gd name="T24" fmla="*/ 1 w 744"/>
                  <a:gd name="T25" fmla="*/ 0 h 221"/>
                  <a:gd name="T26" fmla="*/ 1 w 744"/>
                  <a:gd name="T27" fmla="*/ 0 h 221"/>
                  <a:gd name="T28" fmla="*/ 1 w 744"/>
                  <a:gd name="T29" fmla="*/ 0 h 221"/>
                  <a:gd name="T30" fmla="*/ 1 w 744"/>
                  <a:gd name="T31" fmla="*/ 0 h 221"/>
                  <a:gd name="T32" fmla="*/ 1 w 744"/>
                  <a:gd name="T33" fmla="*/ 0 h 221"/>
                  <a:gd name="T34" fmla="*/ 1 w 744"/>
                  <a:gd name="T35" fmla="*/ 0 h 221"/>
                  <a:gd name="T36" fmla="*/ 1 w 744"/>
                  <a:gd name="T37" fmla="*/ 0 h 221"/>
                  <a:gd name="T38" fmla="*/ 1 w 744"/>
                  <a:gd name="T39" fmla="*/ 0 h 221"/>
                  <a:gd name="T40" fmla="*/ 1 w 744"/>
                  <a:gd name="T41" fmla="*/ 0 h 221"/>
                  <a:gd name="T42" fmla="*/ 1 w 744"/>
                  <a:gd name="T43" fmla="*/ 0 h 221"/>
                  <a:gd name="T44" fmla="*/ 0 w 744"/>
                  <a:gd name="T45" fmla="*/ 0 h 221"/>
                  <a:gd name="T46" fmla="*/ 1 w 744"/>
                  <a:gd name="T47" fmla="*/ 0 h 221"/>
                  <a:gd name="T48" fmla="*/ 1 w 744"/>
                  <a:gd name="T49" fmla="*/ 0 h 221"/>
                  <a:gd name="T50" fmla="*/ 1 w 744"/>
                  <a:gd name="T51" fmla="*/ 0 h 221"/>
                  <a:gd name="T52" fmla="*/ 1 w 744"/>
                  <a:gd name="T53" fmla="*/ 0 h 221"/>
                  <a:gd name="T54" fmla="*/ 1 w 744"/>
                  <a:gd name="T55" fmla="*/ 0 h 221"/>
                  <a:gd name="T56" fmla="*/ 1 w 744"/>
                  <a:gd name="T57" fmla="*/ 0 h 221"/>
                  <a:gd name="T58" fmla="*/ 1 w 744"/>
                  <a:gd name="T59" fmla="*/ 0 h 221"/>
                  <a:gd name="T60" fmla="*/ 1 w 744"/>
                  <a:gd name="T61" fmla="*/ 0 h 221"/>
                  <a:gd name="T62" fmla="*/ 1 w 744"/>
                  <a:gd name="T63" fmla="*/ 0 h 221"/>
                  <a:gd name="T64" fmla="*/ 1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8">
                <a:extLst>
                  <a:ext uri="{FF2B5EF4-FFF2-40B4-BE49-F238E27FC236}">
                    <a16:creationId xmlns:a16="http://schemas.microsoft.com/office/drawing/2014/main" id="{E27B0B6A-E2CE-E340-814E-B0E769AA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0 w 745"/>
                  <a:gd name="T1" fmla="*/ 0 h 220"/>
                  <a:gd name="T2" fmla="*/ 0 w 745"/>
                  <a:gd name="T3" fmla="*/ 0 h 220"/>
                  <a:gd name="T4" fmla="*/ 0 w 745"/>
                  <a:gd name="T5" fmla="*/ 0 h 220"/>
                  <a:gd name="T6" fmla="*/ 0 w 745"/>
                  <a:gd name="T7" fmla="*/ 0 h 220"/>
                  <a:gd name="T8" fmla="*/ 0 w 745"/>
                  <a:gd name="T9" fmla="*/ 0 h 220"/>
                  <a:gd name="T10" fmla="*/ 0 w 745"/>
                  <a:gd name="T11" fmla="*/ 0 h 220"/>
                  <a:gd name="T12" fmla="*/ 0 w 745"/>
                  <a:gd name="T13" fmla="*/ 0 h 220"/>
                  <a:gd name="T14" fmla="*/ 0 w 745"/>
                  <a:gd name="T15" fmla="*/ 0 h 220"/>
                  <a:gd name="T16" fmla="*/ 0 w 745"/>
                  <a:gd name="T17" fmla="*/ 0 h 220"/>
                  <a:gd name="T18" fmla="*/ 0 w 745"/>
                  <a:gd name="T19" fmla="*/ 0 h 220"/>
                  <a:gd name="T20" fmla="*/ 0 w 745"/>
                  <a:gd name="T21" fmla="*/ 0 h 220"/>
                  <a:gd name="T22" fmla="*/ 0 w 745"/>
                  <a:gd name="T23" fmla="*/ 0 h 220"/>
                  <a:gd name="T24" fmla="*/ 0 w 745"/>
                  <a:gd name="T25" fmla="*/ 0 h 220"/>
                  <a:gd name="T26" fmla="*/ 0 w 745"/>
                  <a:gd name="T27" fmla="*/ 0 h 220"/>
                  <a:gd name="T28" fmla="*/ 0 w 745"/>
                  <a:gd name="T29" fmla="*/ 0 h 220"/>
                  <a:gd name="T30" fmla="*/ 0 w 745"/>
                  <a:gd name="T31" fmla="*/ 0 h 220"/>
                  <a:gd name="T32" fmla="*/ 0 w 745"/>
                  <a:gd name="T33" fmla="*/ 0 h 220"/>
                  <a:gd name="T34" fmla="*/ 0 w 745"/>
                  <a:gd name="T35" fmla="*/ 0 h 220"/>
                  <a:gd name="T36" fmla="*/ 0 w 745"/>
                  <a:gd name="T37" fmla="*/ 0 h 220"/>
                  <a:gd name="T38" fmla="*/ 0 w 745"/>
                  <a:gd name="T39" fmla="*/ 0 h 220"/>
                  <a:gd name="T40" fmla="*/ 0 w 745"/>
                  <a:gd name="T41" fmla="*/ 0 h 220"/>
                  <a:gd name="T42" fmla="*/ 0 w 745"/>
                  <a:gd name="T43" fmla="*/ 0 h 220"/>
                  <a:gd name="T44" fmla="*/ 0 w 745"/>
                  <a:gd name="T45" fmla="*/ 0 h 220"/>
                  <a:gd name="T46" fmla="*/ 0 w 745"/>
                  <a:gd name="T47" fmla="*/ 0 h 220"/>
                  <a:gd name="T48" fmla="*/ 0 w 745"/>
                  <a:gd name="T49" fmla="*/ 0 h 220"/>
                  <a:gd name="T50" fmla="*/ 0 w 745"/>
                  <a:gd name="T51" fmla="*/ 0 h 220"/>
                  <a:gd name="T52" fmla="*/ 0 w 745"/>
                  <a:gd name="T53" fmla="*/ 0 h 220"/>
                  <a:gd name="T54" fmla="*/ 0 w 745"/>
                  <a:gd name="T55" fmla="*/ 0 h 220"/>
                  <a:gd name="T56" fmla="*/ 0 w 745"/>
                  <a:gd name="T57" fmla="*/ 0 h 220"/>
                  <a:gd name="T58" fmla="*/ 0 w 745"/>
                  <a:gd name="T59" fmla="*/ 0 h 220"/>
                  <a:gd name="T60" fmla="*/ 0 w 745"/>
                  <a:gd name="T61" fmla="*/ 0 h 220"/>
                  <a:gd name="T62" fmla="*/ 0 w 745"/>
                  <a:gd name="T63" fmla="*/ 0 h 220"/>
                  <a:gd name="T64" fmla="*/ 0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9">
              <a:extLst>
                <a:ext uri="{FF2B5EF4-FFF2-40B4-BE49-F238E27FC236}">
                  <a16:creationId xmlns:a16="http://schemas.microsoft.com/office/drawing/2014/main" id="{08DE241F-4FCD-0243-A977-F10B7CE39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D3AADBD9-A08F-B342-BCB4-F01226D47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 w 592"/>
                  <a:gd name="T1" fmla="*/ 0 h 2708"/>
                  <a:gd name="T2" fmla="*/ 1 w 592"/>
                  <a:gd name="T3" fmla="*/ 0 h 2708"/>
                  <a:gd name="T4" fmla="*/ 1 w 592"/>
                  <a:gd name="T5" fmla="*/ 0 h 2708"/>
                  <a:gd name="T6" fmla="*/ 1 w 592"/>
                  <a:gd name="T7" fmla="*/ 0 h 2708"/>
                  <a:gd name="T8" fmla="*/ 1 w 592"/>
                  <a:gd name="T9" fmla="*/ 0 h 2708"/>
                  <a:gd name="T10" fmla="*/ 1 w 592"/>
                  <a:gd name="T11" fmla="*/ 0 h 2708"/>
                  <a:gd name="T12" fmla="*/ 1 w 592"/>
                  <a:gd name="T13" fmla="*/ 0 h 2708"/>
                  <a:gd name="T14" fmla="*/ 1 w 592"/>
                  <a:gd name="T15" fmla="*/ 0 h 2708"/>
                  <a:gd name="T16" fmla="*/ 1 w 592"/>
                  <a:gd name="T17" fmla="*/ 0 h 2708"/>
                  <a:gd name="T18" fmla="*/ 1 w 592"/>
                  <a:gd name="T19" fmla="*/ 0 h 2708"/>
                  <a:gd name="T20" fmla="*/ 1 w 592"/>
                  <a:gd name="T21" fmla="*/ 0 h 2708"/>
                  <a:gd name="T22" fmla="*/ 1 w 592"/>
                  <a:gd name="T23" fmla="*/ 0 h 2708"/>
                  <a:gd name="T24" fmla="*/ 1 w 592"/>
                  <a:gd name="T25" fmla="*/ 0 h 2708"/>
                  <a:gd name="T26" fmla="*/ 1 w 592"/>
                  <a:gd name="T27" fmla="*/ 0 h 2708"/>
                  <a:gd name="T28" fmla="*/ 1 w 592"/>
                  <a:gd name="T29" fmla="*/ 0 h 2708"/>
                  <a:gd name="T30" fmla="*/ 1 w 592"/>
                  <a:gd name="T31" fmla="*/ 0 h 2708"/>
                  <a:gd name="T32" fmla="*/ 1 w 592"/>
                  <a:gd name="T33" fmla="*/ 0 h 2708"/>
                  <a:gd name="T34" fmla="*/ 1 w 592"/>
                  <a:gd name="T35" fmla="*/ 0 h 2708"/>
                  <a:gd name="T36" fmla="*/ 1 w 592"/>
                  <a:gd name="T37" fmla="*/ 0 h 2708"/>
                  <a:gd name="T38" fmla="*/ 1 w 592"/>
                  <a:gd name="T39" fmla="*/ 0 h 2708"/>
                  <a:gd name="T40" fmla="*/ 1 w 592"/>
                  <a:gd name="T41" fmla="*/ 0 h 2708"/>
                  <a:gd name="T42" fmla="*/ 1 w 592"/>
                  <a:gd name="T43" fmla="*/ 0 h 2708"/>
                  <a:gd name="T44" fmla="*/ 1 w 592"/>
                  <a:gd name="T45" fmla="*/ 0 h 2708"/>
                  <a:gd name="T46" fmla="*/ 1 w 592"/>
                  <a:gd name="T47" fmla="*/ 0 h 2708"/>
                  <a:gd name="T48" fmla="*/ 1 w 592"/>
                  <a:gd name="T49" fmla="*/ 0 h 2708"/>
                  <a:gd name="T50" fmla="*/ 1 w 592"/>
                  <a:gd name="T51" fmla="*/ 0 h 2708"/>
                  <a:gd name="T52" fmla="*/ 1 w 592"/>
                  <a:gd name="T53" fmla="*/ 0 h 2708"/>
                  <a:gd name="T54" fmla="*/ 1 w 592"/>
                  <a:gd name="T55" fmla="*/ 0 h 2708"/>
                  <a:gd name="T56" fmla="*/ 1 w 592"/>
                  <a:gd name="T57" fmla="*/ 0 h 2708"/>
                  <a:gd name="T58" fmla="*/ 1 w 592"/>
                  <a:gd name="T59" fmla="*/ 0 h 2708"/>
                  <a:gd name="T60" fmla="*/ 1 w 592"/>
                  <a:gd name="T61" fmla="*/ 0 h 2708"/>
                  <a:gd name="T62" fmla="*/ 1 w 592"/>
                  <a:gd name="T63" fmla="*/ 0 h 2708"/>
                  <a:gd name="T64" fmla="*/ 1 w 592"/>
                  <a:gd name="T65" fmla="*/ 0 h 2708"/>
                  <a:gd name="T66" fmla="*/ 1 w 592"/>
                  <a:gd name="T67" fmla="*/ 0 h 2708"/>
                  <a:gd name="T68" fmla="*/ 1 w 592"/>
                  <a:gd name="T69" fmla="*/ 0 h 2708"/>
                  <a:gd name="T70" fmla="*/ 1 w 592"/>
                  <a:gd name="T71" fmla="*/ 0 h 2708"/>
                  <a:gd name="T72" fmla="*/ 1 w 592"/>
                  <a:gd name="T73" fmla="*/ 0 h 2708"/>
                  <a:gd name="T74" fmla="*/ 1 w 592"/>
                  <a:gd name="T75" fmla="*/ 0 h 2708"/>
                  <a:gd name="T76" fmla="*/ 1 w 592"/>
                  <a:gd name="T77" fmla="*/ 0 h 2708"/>
                  <a:gd name="T78" fmla="*/ 1 w 592"/>
                  <a:gd name="T79" fmla="*/ 0 h 2708"/>
                  <a:gd name="T80" fmla="*/ 1 w 592"/>
                  <a:gd name="T81" fmla="*/ 0 h 2708"/>
                  <a:gd name="T82" fmla="*/ 1 w 592"/>
                  <a:gd name="T83" fmla="*/ 0 h 2708"/>
                  <a:gd name="T84" fmla="*/ 1 w 592"/>
                  <a:gd name="T85" fmla="*/ 0 h 2708"/>
                  <a:gd name="T86" fmla="*/ 0 w 592"/>
                  <a:gd name="T87" fmla="*/ 0 h 2708"/>
                  <a:gd name="T88" fmla="*/ 1 w 592"/>
                  <a:gd name="T89" fmla="*/ 0 h 2708"/>
                  <a:gd name="T90" fmla="*/ 1 w 592"/>
                  <a:gd name="T91" fmla="*/ 0 h 2708"/>
                  <a:gd name="T92" fmla="*/ 1 w 592"/>
                  <a:gd name="T93" fmla="*/ 0 h 2708"/>
                  <a:gd name="T94" fmla="*/ 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A6077B9B-651F-8E40-A41F-D76DE0358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0 w 147"/>
                  <a:gd name="T1" fmla="*/ 0 h 1120"/>
                  <a:gd name="T2" fmla="*/ 0 w 147"/>
                  <a:gd name="T3" fmla="*/ 0 h 1120"/>
                  <a:gd name="T4" fmla="*/ 0 w 147"/>
                  <a:gd name="T5" fmla="*/ 0 h 1120"/>
                  <a:gd name="T6" fmla="*/ 0 w 147"/>
                  <a:gd name="T7" fmla="*/ 0 h 1120"/>
                  <a:gd name="T8" fmla="*/ 0 w 147"/>
                  <a:gd name="T9" fmla="*/ 0 h 1120"/>
                  <a:gd name="T10" fmla="*/ 0 w 147"/>
                  <a:gd name="T11" fmla="*/ 0 h 1120"/>
                  <a:gd name="T12" fmla="*/ 0 w 147"/>
                  <a:gd name="T13" fmla="*/ 0 h 1120"/>
                  <a:gd name="T14" fmla="*/ 0 w 147"/>
                  <a:gd name="T15" fmla="*/ 0 h 1120"/>
                  <a:gd name="T16" fmla="*/ 0 w 147"/>
                  <a:gd name="T17" fmla="*/ 0 h 1120"/>
                  <a:gd name="T18" fmla="*/ 0 w 147"/>
                  <a:gd name="T19" fmla="*/ 0 h 1120"/>
                  <a:gd name="T20" fmla="*/ 0 w 147"/>
                  <a:gd name="T21" fmla="*/ 0 h 1120"/>
                  <a:gd name="T22" fmla="*/ 0 w 147"/>
                  <a:gd name="T23" fmla="*/ 0 h 1120"/>
                  <a:gd name="T24" fmla="*/ 0 w 147"/>
                  <a:gd name="T25" fmla="*/ 0 h 1120"/>
                  <a:gd name="T26" fmla="*/ 0 w 147"/>
                  <a:gd name="T27" fmla="*/ 0 h 1120"/>
                  <a:gd name="T28" fmla="*/ 0 w 147"/>
                  <a:gd name="T29" fmla="*/ 0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42">
              <a:extLst>
                <a:ext uri="{FF2B5EF4-FFF2-40B4-BE49-F238E27FC236}">
                  <a16:creationId xmlns:a16="http://schemas.microsoft.com/office/drawing/2014/main" id="{BD3AA59D-19A7-3147-9F47-E36F00F04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65EA588-7EF8-4C4F-889B-B4F41838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1 w 557"/>
                  <a:gd name="T1" fmla="*/ 0 h 391"/>
                  <a:gd name="T2" fmla="*/ 1 w 557"/>
                  <a:gd name="T3" fmla="*/ 0 h 391"/>
                  <a:gd name="T4" fmla="*/ 1 w 557"/>
                  <a:gd name="T5" fmla="*/ 0 h 391"/>
                  <a:gd name="T6" fmla="*/ 1 w 557"/>
                  <a:gd name="T7" fmla="*/ 0 h 391"/>
                  <a:gd name="T8" fmla="*/ 1 w 557"/>
                  <a:gd name="T9" fmla="*/ 0 h 391"/>
                  <a:gd name="T10" fmla="*/ 1 w 557"/>
                  <a:gd name="T11" fmla="*/ 0 h 391"/>
                  <a:gd name="T12" fmla="*/ 1 w 557"/>
                  <a:gd name="T13" fmla="*/ 0 h 391"/>
                  <a:gd name="T14" fmla="*/ 1 w 557"/>
                  <a:gd name="T15" fmla="*/ 0 h 391"/>
                  <a:gd name="T16" fmla="*/ 1 w 557"/>
                  <a:gd name="T17" fmla="*/ 0 h 391"/>
                  <a:gd name="T18" fmla="*/ 1 w 557"/>
                  <a:gd name="T19" fmla="*/ 0 h 391"/>
                  <a:gd name="T20" fmla="*/ 1 w 557"/>
                  <a:gd name="T21" fmla="*/ 0 h 391"/>
                  <a:gd name="T22" fmla="*/ 1 w 557"/>
                  <a:gd name="T23" fmla="*/ 0 h 391"/>
                  <a:gd name="T24" fmla="*/ 1 w 557"/>
                  <a:gd name="T25" fmla="*/ 0 h 391"/>
                  <a:gd name="T26" fmla="*/ 0 w 557"/>
                  <a:gd name="T27" fmla="*/ 0 h 391"/>
                  <a:gd name="T28" fmla="*/ 1 w 557"/>
                  <a:gd name="T29" fmla="*/ 0 h 391"/>
                  <a:gd name="T30" fmla="*/ 1 w 557"/>
                  <a:gd name="T31" fmla="*/ 0 h 391"/>
                  <a:gd name="T32" fmla="*/ 1 w 557"/>
                  <a:gd name="T33" fmla="*/ 0 h 391"/>
                  <a:gd name="T34" fmla="*/ 1 w 557"/>
                  <a:gd name="T35" fmla="*/ 0 h 391"/>
                  <a:gd name="T36" fmla="*/ 1 w 557"/>
                  <a:gd name="T37" fmla="*/ 0 h 391"/>
                  <a:gd name="T38" fmla="*/ 1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44">
                <a:extLst>
                  <a:ext uri="{FF2B5EF4-FFF2-40B4-BE49-F238E27FC236}">
                    <a16:creationId xmlns:a16="http://schemas.microsoft.com/office/drawing/2014/main" id="{125986D0-D34B-B140-8E5A-524406681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0 w 237"/>
                  <a:gd name="T1" fmla="*/ 0 h 298"/>
                  <a:gd name="T2" fmla="*/ 0 w 237"/>
                  <a:gd name="T3" fmla="*/ 0 h 298"/>
                  <a:gd name="T4" fmla="*/ 0 w 237"/>
                  <a:gd name="T5" fmla="*/ 0 h 298"/>
                  <a:gd name="T6" fmla="*/ 0 w 237"/>
                  <a:gd name="T7" fmla="*/ 0 h 298"/>
                  <a:gd name="T8" fmla="*/ 0 w 237"/>
                  <a:gd name="T9" fmla="*/ 0 h 298"/>
                  <a:gd name="T10" fmla="*/ 0 w 237"/>
                  <a:gd name="T11" fmla="*/ 0 h 298"/>
                  <a:gd name="T12" fmla="*/ 0 w 237"/>
                  <a:gd name="T13" fmla="*/ 0 h 298"/>
                  <a:gd name="T14" fmla="*/ 0 w 237"/>
                  <a:gd name="T15" fmla="*/ 0 h 298"/>
                  <a:gd name="T16" fmla="*/ 0 w 237"/>
                  <a:gd name="T17" fmla="*/ 0 h 298"/>
                  <a:gd name="T18" fmla="*/ 0 w 237"/>
                  <a:gd name="T19" fmla="*/ 0 h 298"/>
                  <a:gd name="T20" fmla="*/ 0 w 237"/>
                  <a:gd name="T21" fmla="*/ 0 h 298"/>
                  <a:gd name="T22" fmla="*/ 0 w 237"/>
                  <a:gd name="T23" fmla="*/ 0 h 298"/>
                  <a:gd name="T24" fmla="*/ 0 w 237"/>
                  <a:gd name="T25" fmla="*/ 0 h 298"/>
                  <a:gd name="T26" fmla="*/ 0 w 237"/>
                  <a:gd name="T27" fmla="*/ 0 h 298"/>
                  <a:gd name="T28" fmla="*/ 0 w 237"/>
                  <a:gd name="T29" fmla="*/ 0 h 298"/>
                  <a:gd name="T30" fmla="*/ 0 w 237"/>
                  <a:gd name="T31" fmla="*/ 0 h 298"/>
                  <a:gd name="T32" fmla="*/ 0 w 237"/>
                  <a:gd name="T33" fmla="*/ 0 h 298"/>
                  <a:gd name="T34" fmla="*/ 0 w 237"/>
                  <a:gd name="T35" fmla="*/ 0 h 298"/>
                  <a:gd name="T36" fmla="*/ 0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45">
                <a:extLst>
                  <a:ext uri="{FF2B5EF4-FFF2-40B4-BE49-F238E27FC236}">
                    <a16:creationId xmlns:a16="http://schemas.microsoft.com/office/drawing/2014/main" id="{ED21BA3F-3630-4941-98F2-7C8B47359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7" name="Group 46">
                  <a:extLst>
                    <a:ext uri="{FF2B5EF4-FFF2-40B4-BE49-F238E27FC236}">
                      <a16:creationId xmlns:a16="http://schemas.microsoft.com/office/drawing/2014/main" id="{254BD9A3-C263-974B-A52A-69BFF43CDB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29" name="Group 47">
                    <a:extLst>
                      <a:ext uri="{FF2B5EF4-FFF2-40B4-BE49-F238E27FC236}">
                        <a16:creationId xmlns:a16="http://schemas.microsoft.com/office/drawing/2014/main" id="{20E9A104-E4EA-744A-8365-1839871983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31" name="Group 48">
                      <a:extLst>
                        <a:ext uri="{FF2B5EF4-FFF2-40B4-BE49-F238E27FC236}">
                          <a16:creationId xmlns:a16="http://schemas.microsoft.com/office/drawing/2014/main" id="{48CC8403-26FB-8F4C-955A-B72268A328F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33" name="Freeform 49">
                        <a:extLst>
                          <a:ext uri="{FF2B5EF4-FFF2-40B4-BE49-F238E27FC236}">
                            <a16:creationId xmlns:a16="http://schemas.microsoft.com/office/drawing/2014/main" id="{6E151E22-A564-144C-BC2F-A95B1D93619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1 w 248"/>
                          <a:gd name="T1" fmla="*/ 0 h 436"/>
                          <a:gd name="T2" fmla="*/ 1 w 248"/>
                          <a:gd name="T3" fmla="*/ 0 h 436"/>
                          <a:gd name="T4" fmla="*/ 1 w 248"/>
                          <a:gd name="T5" fmla="*/ 0 h 436"/>
                          <a:gd name="T6" fmla="*/ 1 w 248"/>
                          <a:gd name="T7" fmla="*/ 0 h 436"/>
                          <a:gd name="T8" fmla="*/ 1 w 248"/>
                          <a:gd name="T9" fmla="*/ 0 h 436"/>
                          <a:gd name="T10" fmla="*/ 1 w 248"/>
                          <a:gd name="T11" fmla="*/ 0 h 436"/>
                          <a:gd name="T12" fmla="*/ 1 w 248"/>
                          <a:gd name="T13" fmla="*/ 0 h 436"/>
                          <a:gd name="T14" fmla="*/ 1 w 248"/>
                          <a:gd name="T15" fmla="*/ 0 h 436"/>
                          <a:gd name="T16" fmla="*/ 1 w 248"/>
                          <a:gd name="T17" fmla="*/ 0 h 436"/>
                          <a:gd name="T18" fmla="*/ 1 w 248"/>
                          <a:gd name="T19" fmla="*/ 0 h 436"/>
                          <a:gd name="T20" fmla="*/ 1 w 248"/>
                          <a:gd name="T21" fmla="*/ 0 h 436"/>
                          <a:gd name="T22" fmla="*/ 1 w 248"/>
                          <a:gd name="T23" fmla="*/ 0 h 436"/>
                          <a:gd name="T24" fmla="*/ 1 w 248"/>
                          <a:gd name="T25" fmla="*/ 0 h 436"/>
                          <a:gd name="T26" fmla="*/ 1 w 248"/>
                          <a:gd name="T27" fmla="*/ 0 h 436"/>
                          <a:gd name="T28" fmla="*/ 1 w 248"/>
                          <a:gd name="T29" fmla="*/ 0 h 436"/>
                          <a:gd name="T30" fmla="*/ 1 w 248"/>
                          <a:gd name="T31" fmla="*/ 0 h 436"/>
                          <a:gd name="T32" fmla="*/ 1 w 248"/>
                          <a:gd name="T33" fmla="*/ 0 h 436"/>
                          <a:gd name="T34" fmla="*/ 1 w 248"/>
                          <a:gd name="T35" fmla="*/ 0 h 436"/>
                          <a:gd name="T36" fmla="*/ 1 w 248"/>
                          <a:gd name="T37" fmla="*/ 0 h 436"/>
                          <a:gd name="T38" fmla="*/ 1 w 248"/>
                          <a:gd name="T39" fmla="*/ 0 h 436"/>
                          <a:gd name="T40" fmla="*/ 1 w 248"/>
                          <a:gd name="T41" fmla="*/ 0 h 436"/>
                          <a:gd name="T42" fmla="*/ 1 w 248"/>
                          <a:gd name="T43" fmla="*/ 0 h 436"/>
                          <a:gd name="T44" fmla="*/ 1 w 248"/>
                          <a:gd name="T45" fmla="*/ 0 h 436"/>
                          <a:gd name="T46" fmla="*/ 1 w 248"/>
                          <a:gd name="T47" fmla="*/ 0 h 436"/>
                          <a:gd name="T48" fmla="*/ 1 w 248"/>
                          <a:gd name="T49" fmla="*/ 0 h 436"/>
                          <a:gd name="T50" fmla="*/ 0 w 248"/>
                          <a:gd name="T51" fmla="*/ 0 h 436"/>
                          <a:gd name="T52" fmla="*/ 1 w 248"/>
                          <a:gd name="T53" fmla="*/ 0 h 436"/>
                          <a:gd name="T54" fmla="*/ 1 w 248"/>
                          <a:gd name="T55" fmla="*/ 0 h 436"/>
                          <a:gd name="T56" fmla="*/ 1 w 248"/>
                          <a:gd name="T57" fmla="*/ 0 h 436"/>
                          <a:gd name="T58" fmla="*/ 1 w 248"/>
                          <a:gd name="T59" fmla="*/ 0 h 436"/>
                          <a:gd name="T60" fmla="*/ 1 w 248"/>
                          <a:gd name="T61" fmla="*/ 0 h 436"/>
                          <a:gd name="T62" fmla="*/ 1 w 248"/>
                          <a:gd name="T63" fmla="*/ 0 h 436"/>
                          <a:gd name="T64" fmla="*/ 1 w 248"/>
                          <a:gd name="T65" fmla="*/ 0 h 436"/>
                          <a:gd name="T66" fmla="*/ 1 w 248"/>
                          <a:gd name="T67" fmla="*/ 0 h 436"/>
                          <a:gd name="T68" fmla="*/ 1 w 248"/>
                          <a:gd name="T69" fmla="*/ 0 h 436"/>
                          <a:gd name="T70" fmla="*/ 1 w 248"/>
                          <a:gd name="T71" fmla="*/ 0 h 436"/>
                          <a:gd name="T72" fmla="*/ 1 w 248"/>
                          <a:gd name="T73" fmla="*/ 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Freeform 50">
                        <a:extLst>
                          <a:ext uri="{FF2B5EF4-FFF2-40B4-BE49-F238E27FC236}">
                            <a16:creationId xmlns:a16="http://schemas.microsoft.com/office/drawing/2014/main" id="{155915D9-976F-234C-9D2D-CAA5793C28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0 h 83"/>
                          <a:gd name="T2" fmla="*/ 0 w 52"/>
                          <a:gd name="T3" fmla="*/ 0 h 83"/>
                          <a:gd name="T4" fmla="*/ 1 w 52"/>
                          <a:gd name="T5" fmla="*/ 0 h 83"/>
                          <a:gd name="T6" fmla="*/ 1 w 52"/>
                          <a:gd name="T7" fmla="*/ 0 h 83"/>
                          <a:gd name="T8" fmla="*/ 1 w 52"/>
                          <a:gd name="T9" fmla="*/ 0 h 83"/>
                          <a:gd name="T10" fmla="*/ 1 w 52"/>
                          <a:gd name="T11" fmla="*/ 0 h 83"/>
                          <a:gd name="T12" fmla="*/ 1 w 52"/>
                          <a:gd name="T13" fmla="*/ 0 h 83"/>
                          <a:gd name="T14" fmla="*/ 1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" name="Freeform 51">
                        <a:extLst>
                          <a:ext uri="{FF2B5EF4-FFF2-40B4-BE49-F238E27FC236}">
                            <a16:creationId xmlns:a16="http://schemas.microsoft.com/office/drawing/2014/main" id="{A6767126-751B-0F41-B1FA-B56981031F3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1 w 42"/>
                          <a:gd name="T1" fmla="*/ 0 h 83"/>
                          <a:gd name="T2" fmla="*/ 1 w 42"/>
                          <a:gd name="T3" fmla="*/ 0 h 83"/>
                          <a:gd name="T4" fmla="*/ 1 w 42"/>
                          <a:gd name="T5" fmla="*/ 0 h 83"/>
                          <a:gd name="T6" fmla="*/ 0 w 42"/>
                          <a:gd name="T7" fmla="*/ 0 h 83"/>
                          <a:gd name="T8" fmla="*/ 1 w 42"/>
                          <a:gd name="T9" fmla="*/ 0 h 83"/>
                          <a:gd name="T10" fmla="*/ 1 w 42"/>
                          <a:gd name="T11" fmla="*/ 0 h 83"/>
                          <a:gd name="T12" fmla="*/ 1 w 42"/>
                          <a:gd name="T13" fmla="*/ 0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Freeform 52">
                        <a:extLst>
                          <a:ext uri="{FF2B5EF4-FFF2-40B4-BE49-F238E27FC236}">
                            <a16:creationId xmlns:a16="http://schemas.microsoft.com/office/drawing/2014/main" id="{5970F8BA-342E-674A-ABB7-0C7BC30ED3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1 w 46"/>
                          <a:gd name="T1" fmla="*/ 0 h 67"/>
                          <a:gd name="T2" fmla="*/ 1 w 46"/>
                          <a:gd name="T3" fmla="*/ 0 h 67"/>
                          <a:gd name="T4" fmla="*/ 1 w 46"/>
                          <a:gd name="T5" fmla="*/ 0 h 67"/>
                          <a:gd name="T6" fmla="*/ 1 w 46"/>
                          <a:gd name="T7" fmla="*/ 0 h 67"/>
                          <a:gd name="T8" fmla="*/ 0 w 46"/>
                          <a:gd name="T9" fmla="*/ 0 h 67"/>
                          <a:gd name="T10" fmla="*/ 1 w 46"/>
                          <a:gd name="T11" fmla="*/ 0 h 67"/>
                          <a:gd name="T12" fmla="*/ 1 w 46"/>
                          <a:gd name="T13" fmla="*/ 0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2" name="Freeform 53">
                      <a:extLst>
                        <a:ext uri="{FF2B5EF4-FFF2-40B4-BE49-F238E27FC236}">
                          <a16:creationId xmlns:a16="http://schemas.microsoft.com/office/drawing/2014/main" id="{1960C3EF-1C06-934F-8306-02855D1CA9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0 w 1503"/>
                        <a:gd name="T1" fmla="*/ 0 h 1391"/>
                        <a:gd name="T2" fmla="*/ 0 w 1503"/>
                        <a:gd name="T3" fmla="*/ 0 h 1391"/>
                        <a:gd name="T4" fmla="*/ 0 w 1503"/>
                        <a:gd name="T5" fmla="*/ 0 h 1391"/>
                        <a:gd name="T6" fmla="*/ 0 w 1503"/>
                        <a:gd name="T7" fmla="*/ 0 h 1391"/>
                        <a:gd name="T8" fmla="*/ 0 w 1503"/>
                        <a:gd name="T9" fmla="*/ 0 h 1391"/>
                        <a:gd name="T10" fmla="*/ 0 w 1503"/>
                        <a:gd name="T11" fmla="*/ 0 h 1391"/>
                        <a:gd name="T12" fmla="*/ 0 w 1503"/>
                        <a:gd name="T13" fmla="*/ 0 h 1391"/>
                        <a:gd name="T14" fmla="*/ 0 w 1503"/>
                        <a:gd name="T15" fmla="*/ 0 h 1391"/>
                        <a:gd name="T16" fmla="*/ 0 w 1503"/>
                        <a:gd name="T17" fmla="*/ 0 h 1391"/>
                        <a:gd name="T18" fmla="*/ 0 w 1503"/>
                        <a:gd name="T19" fmla="*/ 0 h 1391"/>
                        <a:gd name="T20" fmla="*/ 0 w 1503"/>
                        <a:gd name="T21" fmla="*/ 0 h 1391"/>
                        <a:gd name="T22" fmla="*/ 0 w 1503"/>
                        <a:gd name="T23" fmla="*/ 0 h 1391"/>
                        <a:gd name="T24" fmla="*/ 0 w 1503"/>
                        <a:gd name="T25" fmla="*/ 0 h 1391"/>
                        <a:gd name="T26" fmla="*/ 0 w 1503"/>
                        <a:gd name="T27" fmla="*/ 0 h 1391"/>
                        <a:gd name="T28" fmla="*/ 0 w 1503"/>
                        <a:gd name="T29" fmla="*/ 0 h 1391"/>
                        <a:gd name="T30" fmla="*/ 0 w 1503"/>
                        <a:gd name="T31" fmla="*/ 0 h 1391"/>
                        <a:gd name="T32" fmla="*/ 0 w 1503"/>
                        <a:gd name="T33" fmla="*/ 0 h 1391"/>
                        <a:gd name="T34" fmla="*/ 0 w 1503"/>
                        <a:gd name="T35" fmla="*/ 0 h 1391"/>
                        <a:gd name="T36" fmla="*/ 0 w 1503"/>
                        <a:gd name="T37" fmla="*/ 0 h 1391"/>
                        <a:gd name="T38" fmla="*/ 0 w 1503"/>
                        <a:gd name="T39" fmla="*/ 0 h 1391"/>
                        <a:gd name="T40" fmla="*/ 0 w 1503"/>
                        <a:gd name="T41" fmla="*/ 0 h 1391"/>
                        <a:gd name="T42" fmla="*/ 0 w 1503"/>
                        <a:gd name="T43" fmla="*/ 0 h 1391"/>
                        <a:gd name="T44" fmla="*/ 0 w 1503"/>
                        <a:gd name="T45" fmla="*/ 0 h 1391"/>
                        <a:gd name="T46" fmla="*/ 0 w 1503"/>
                        <a:gd name="T47" fmla="*/ 0 h 1391"/>
                        <a:gd name="T48" fmla="*/ 0 w 1503"/>
                        <a:gd name="T49" fmla="*/ 0 h 1391"/>
                        <a:gd name="T50" fmla="*/ 0 w 1503"/>
                        <a:gd name="T51" fmla="*/ 0 h 1391"/>
                        <a:gd name="T52" fmla="*/ 0 w 1503"/>
                        <a:gd name="T53" fmla="*/ 0 h 1391"/>
                        <a:gd name="T54" fmla="*/ 0 w 1503"/>
                        <a:gd name="T55" fmla="*/ 0 h 1391"/>
                        <a:gd name="T56" fmla="*/ 0 w 1503"/>
                        <a:gd name="T57" fmla="*/ 0 h 1391"/>
                        <a:gd name="T58" fmla="*/ 0 w 1503"/>
                        <a:gd name="T59" fmla="*/ 0 h 1391"/>
                        <a:gd name="T60" fmla="*/ 0 w 1503"/>
                        <a:gd name="T61" fmla="*/ 0 h 1391"/>
                        <a:gd name="T62" fmla="*/ 0 w 1503"/>
                        <a:gd name="T63" fmla="*/ 0 h 1391"/>
                        <a:gd name="T64" fmla="*/ 0 w 1503"/>
                        <a:gd name="T65" fmla="*/ 0 h 1391"/>
                        <a:gd name="T66" fmla="*/ 0 w 1503"/>
                        <a:gd name="T67" fmla="*/ 0 h 1391"/>
                        <a:gd name="T68" fmla="*/ 0 w 1503"/>
                        <a:gd name="T69" fmla="*/ 0 h 1391"/>
                        <a:gd name="T70" fmla="*/ 0 w 1503"/>
                        <a:gd name="T71" fmla="*/ 0 h 1391"/>
                        <a:gd name="T72" fmla="*/ 0 w 1503"/>
                        <a:gd name="T73" fmla="*/ 0 h 1391"/>
                        <a:gd name="T74" fmla="*/ 0 w 1503"/>
                        <a:gd name="T75" fmla="*/ 0 h 1391"/>
                        <a:gd name="T76" fmla="*/ 0 w 1503"/>
                        <a:gd name="T77" fmla="*/ 0 h 1391"/>
                        <a:gd name="T78" fmla="*/ 0 w 1503"/>
                        <a:gd name="T79" fmla="*/ 0 h 1391"/>
                        <a:gd name="T80" fmla="*/ 0 w 1503"/>
                        <a:gd name="T81" fmla="*/ 0 h 1391"/>
                        <a:gd name="T82" fmla="*/ 0 w 1503"/>
                        <a:gd name="T83" fmla="*/ 0 h 1391"/>
                        <a:gd name="T84" fmla="*/ 0 w 1503"/>
                        <a:gd name="T85" fmla="*/ 0 h 1391"/>
                        <a:gd name="T86" fmla="*/ 0 w 1503"/>
                        <a:gd name="T87" fmla="*/ 0 h 1391"/>
                        <a:gd name="T88" fmla="*/ 0 w 1503"/>
                        <a:gd name="T89" fmla="*/ 0 h 1391"/>
                        <a:gd name="T90" fmla="*/ 0 w 1503"/>
                        <a:gd name="T91" fmla="*/ 0 h 1391"/>
                        <a:gd name="T92" fmla="*/ 0 w 1503"/>
                        <a:gd name="T93" fmla="*/ 0 h 1391"/>
                        <a:gd name="T94" fmla="*/ 0 w 1503"/>
                        <a:gd name="T95" fmla="*/ 0 h 1391"/>
                        <a:gd name="T96" fmla="*/ 0 w 1503"/>
                        <a:gd name="T97" fmla="*/ 0 h 1391"/>
                        <a:gd name="T98" fmla="*/ 0 w 1503"/>
                        <a:gd name="T99" fmla="*/ 0 h 1391"/>
                        <a:gd name="T100" fmla="*/ 0 w 1503"/>
                        <a:gd name="T101" fmla="*/ 0 h 1391"/>
                        <a:gd name="T102" fmla="*/ 0 w 1503"/>
                        <a:gd name="T103" fmla="*/ 0 h 1391"/>
                        <a:gd name="T104" fmla="*/ 0 w 1503"/>
                        <a:gd name="T105" fmla="*/ 0 h 1391"/>
                        <a:gd name="T106" fmla="*/ 0 w 1503"/>
                        <a:gd name="T107" fmla="*/ 0 h 1391"/>
                        <a:gd name="T108" fmla="*/ 0 w 1503"/>
                        <a:gd name="T109" fmla="*/ 0 h 1391"/>
                        <a:gd name="T110" fmla="*/ 0 w 1503"/>
                        <a:gd name="T111" fmla="*/ 0 h 1391"/>
                        <a:gd name="T112" fmla="*/ 0 w 1503"/>
                        <a:gd name="T113" fmla="*/ 0 h 1391"/>
                        <a:gd name="T114" fmla="*/ 0 w 1503"/>
                        <a:gd name="T115" fmla="*/ 0 h 1391"/>
                        <a:gd name="T116" fmla="*/ 0 w 1503"/>
                        <a:gd name="T117" fmla="*/ 0 h 1391"/>
                        <a:gd name="T118" fmla="*/ 0 w 1503"/>
                        <a:gd name="T119" fmla="*/ 0 h 1391"/>
                        <a:gd name="T120" fmla="*/ 0 w 1503"/>
                        <a:gd name="T121" fmla="*/ 0 h 1391"/>
                        <a:gd name="T122" fmla="*/ 0 w 1503"/>
                        <a:gd name="T123" fmla="*/ 0 h 1391"/>
                        <a:gd name="T124" fmla="*/ 0 w 1503"/>
                        <a:gd name="T125" fmla="*/ 0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0" name="Freeform 54">
                    <a:extLst>
                      <a:ext uri="{FF2B5EF4-FFF2-40B4-BE49-F238E27FC236}">
                        <a16:creationId xmlns:a16="http://schemas.microsoft.com/office/drawing/2014/main" id="{FA54F574-E9E7-C943-AA98-6A55CB4E9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1 w 788"/>
                      <a:gd name="T3" fmla="*/ 0 h 687"/>
                      <a:gd name="T4" fmla="*/ 1 w 788"/>
                      <a:gd name="T5" fmla="*/ 0 h 687"/>
                      <a:gd name="T6" fmla="*/ 1 w 788"/>
                      <a:gd name="T7" fmla="*/ 0 h 687"/>
                      <a:gd name="T8" fmla="*/ 1 w 788"/>
                      <a:gd name="T9" fmla="*/ 0 h 687"/>
                      <a:gd name="T10" fmla="*/ 1 w 788"/>
                      <a:gd name="T11" fmla="*/ 0 h 687"/>
                      <a:gd name="T12" fmla="*/ 1 w 788"/>
                      <a:gd name="T13" fmla="*/ 0 h 687"/>
                      <a:gd name="T14" fmla="*/ 1 w 788"/>
                      <a:gd name="T15" fmla="*/ 0 h 687"/>
                      <a:gd name="T16" fmla="*/ 1 w 788"/>
                      <a:gd name="T17" fmla="*/ 0 h 687"/>
                      <a:gd name="T18" fmla="*/ 1 w 788"/>
                      <a:gd name="T19" fmla="*/ 0 h 687"/>
                      <a:gd name="T20" fmla="*/ 1 w 788"/>
                      <a:gd name="T21" fmla="*/ 0 h 687"/>
                      <a:gd name="T22" fmla="*/ 1 w 788"/>
                      <a:gd name="T23" fmla="*/ 0 h 687"/>
                      <a:gd name="T24" fmla="*/ 1 w 788"/>
                      <a:gd name="T25" fmla="*/ 0 h 687"/>
                      <a:gd name="T26" fmla="*/ 1 w 788"/>
                      <a:gd name="T27" fmla="*/ 0 h 687"/>
                      <a:gd name="T28" fmla="*/ 1 w 788"/>
                      <a:gd name="T29" fmla="*/ 0 h 687"/>
                      <a:gd name="T30" fmla="*/ 1 w 788"/>
                      <a:gd name="T31" fmla="*/ 0 h 687"/>
                      <a:gd name="T32" fmla="*/ 1 w 788"/>
                      <a:gd name="T33" fmla="*/ 0 h 687"/>
                      <a:gd name="T34" fmla="*/ 1 w 788"/>
                      <a:gd name="T35" fmla="*/ 0 h 687"/>
                      <a:gd name="T36" fmla="*/ 1 w 788"/>
                      <a:gd name="T37" fmla="*/ 0 h 687"/>
                      <a:gd name="T38" fmla="*/ 1 w 788"/>
                      <a:gd name="T39" fmla="*/ 0 h 687"/>
                      <a:gd name="T40" fmla="*/ 1 w 788"/>
                      <a:gd name="T41" fmla="*/ 0 h 687"/>
                      <a:gd name="T42" fmla="*/ 1 w 788"/>
                      <a:gd name="T43" fmla="*/ 0 h 687"/>
                      <a:gd name="T44" fmla="*/ 1 w 788"/>
                      <a:gd name="T45" fmla="*/ 0 h 687"/>
                      <a:gd name="T46" fmla="*/ 1 w 788"/>
                      <a:gd name="T47" fmla="*/ 0 h 687"/>
                      <a:gd name="T48" fmla="*/ 1 w 788"/>
                      <a:gd name="T49" fmla="*/ 0 h 687"/>
                      <a:gd name="T50" fmla="*/ 1 w 788"/>
                      <a:gd name="T51" fmla="*/ 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5">
                  <a:extLst>
                    <a:ext uri="{FF2B5EF4-FFF2-40B4-BE49-F238E27FC236}">
                      <a16:creationId xmlns:a16="http://schemas.microsoft.com/office/drawing/2014/main" id="{EB87B892-2A64-1248-B114-C69042A63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9" name="Line 56">
                    <a:extLst>
                      <a:ext uri="{FF2B5EF4-FFF2-40B4-BE49-F238E27FC236}">
                        <a16:creationId xmlns:a16="http://schemas.microsoft.com/office/drawing/2014/main" id="{A8784275-0BA1-0346-B023-24852B0814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57">
                    <a:extLst>
                      <a:ext uri="{FF2B5EF4-FFF2-40B4-BE49-F238E27FC236}">
                        <a16:creationId xmlns:a16="http://schemas.microsoft.com/office/drawing/2014/main" id="{1655071E-C271-AC49-A4E7-65BB08EBEF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0 w 87"/>
                      <a:gd name="T1" fmla="*/ 0 h 233"/>
                      <a:gd name="T2" fmla="*/ 0 w 87"/>
                      <a:gd name="T3" fmla="*/ 0 h 233"/>
                      <a:gd name="T4" fmla="*/ 0 w 87"/>
                      <a:gd name="T5" fmla="*/ 0 h 233"/>
                      <a:gd name="T6" fmla="*/ 0 w 87"/>
                      <a:gd name="T7" fmla="*/ 0 h 233"/>
                      <a:gd name="T8" fmla="*/ 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58">
                    <a:extLst>
                      <a:ext uri="{FF2B5EF4-FFF2-40B4-BE49-F238E27FC236}">
                        <a16:creationId xmlns:a16="http://schemas.microsoft.com/office/drawing/2014/main" id="{C820E79A-A97D-1A43-A2DD-03B49D528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1 w 56"/>
                      <a:gd name="T1" fmla="*/ 0 h 249"/>
                      <a:gd name="T2" fmla="*/ 1 w 56"/>
                      <a:gd name="T3" fmla="*/ 0 h 249"/>
                      <a:gd name="T4" fmla="*/ 1 w 56"/>
                      <a:gd name="T5" fmla="*/ 0 h 249"/>
                      <a:gd name="T6" fmla="*/ 0 w 56"/>
                      <a:gd name="T7" fmla="*/ 0 h 249"/>
                      <a:gd name="T8" fmla="*/ 1 w 56"/>
                      <a:gd name="T9" fmla="*/ 0 h 249"/>
                      <a:gd name="T10" fmla="*/ 1 w 56"/>
                      <a:gd name="T11" fmla="*/ 0 h 249"/>
                      <a:gd name="T12" fmla="*/ 1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59">
                    <a:extLst>
                      <a:ext uri="{FF2B5EF4-FFF2-40B4-BE49-F238E27FC236}">
                        <a16:creationId xmlns:a16="http://schemas.microsoft.com/office/drawing/2014/main" id="{2A3A84AC-27D0-994E-B264-0A07A238C0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0 h 111"/>
                      <a:gd name="T4" fmla="*/ 1 w 43"/>
                      <a:gd name="T5" fmla="*/ 0 h 111"/>
                      <a:gd name="T6" fmla="*/ 1 w 43"/>
                      <a:gd name="T7" fmla="*/ 0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60">
                    <a:extLst>
                      <a:ext uri="{FF2B5EF4-FFF2-40B4-BE49-F238E27FC236}">
                        <a16:creationId xmlns:a16="http://schemas.microsoft.com/office/drawing/2014/main" id="{0F42036A-33AB-4745-97DB-D9F684766E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0 h 146"/>
                      <a:gd name="T2" fmla="*/ 0 w 211"/>
                      <a:gd name="T3" fmla="*/ 0 h 146"/>
                      <a:gd name="T4" fmla="*/ 0 w 211"/>
                      <a:gd name="T5" fmla="*/ 0 h 146"/>
                      <a:gd name="T6" fmla="*/ 0 w 211"/>
                      <a:gd name="T7" fmla="*/ 0 h 146"/>
                      <a:gd name="T8" fmla="*/ 0 w 211"/>
                      <a:gd name="T9" fmla="*/ 0 h 146"/>
                      <a:gd name="T10" fmla="*/ 0 w 211"/>
                      <a:gd name="T11" fmla="*/ 0 h 146"/>
                      <a:gd name="T12" fmla="*/ 0 w 211"/>
                      <a:gd name="T13" fmla="*/ 0 h 146"/>
                      <a:gd name="T14" fmla="*/ 0 w 211"/>
                      <a:gd name="T15" fmla="*/ 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61">
                    <a:extLst>
                      <a:ext uri="{FF2B5EF4-FFF2-40B4-BE49-F238E27FC236}">
                        <a16:creationId xmlns:a16="http://schemas.microsoft.com/office/drawing/2014/main" id="{F0FBA2FA-EACE-554B-B46C-ABA5B89E7E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0 h 358"/>
                      <a:gd name="T2" fmla="*/ 1 w 453"/>
                      <a:gd name="T3" fmla="*/ 0 h 358"/>
                      <a:gd name="T4" fmla="*/ 1 w 453"/>
                      <a:gd name="T5" fmla="*/ 0 h 358"/>
                      <a:gd name="T6" fmla="*/ 1 w 453"/>
                      <a:gd name="T7" fmla="*/ 0 h 358"/>
                      <a:gd name="T8" fmla="*/ 1 w 453"/>
                      <a:gd name="T9" fmla="*/ 0 h 358"/>
                      <a:gd name="T10" fmla="*/ 1 w 453"/>
                      <a:gd name="T11" fmla="*/ 0 h 358"/>
                      <a:gd name="T12" fmla="*/ 1 w 453"/>
                      <a:gd name="T13" fmla="*/ 0 h 358"/>
                      <a:gd name="T14" fmla="*/ 1 w 453"/>
                      <a:gd name="T15" fmla="*/ 0 h 358"/>
                      <a:gd name="T16" fmla="*/ 1 w 453"/>
                      <a:gd name="T17" fmla="*/ 0 h 358"/>
                      <a:gd name="T18" fmla="*/ 1 w 453"/>
                      <a:gd name="T19" fmla="*/ 0 h 358"/>
                      <a:gd name="T20" fmla="*/ 1 w 453"/>
                      <a:gd name="T21" fmla="*/ 0 h 358"/>
                      <a:gd name="T22" fmla="*/ 1 w 453"/>
                      <a:gd name="T23" fmla="*/ 0 h 358"/>
                      <a:gd name="T24" fmla="*/ 1 w 453"/>
                      <a:gd name="T25" fmla="*/ 0 h 358"/>
                      <a:gd name="T26" fmla="*/ 1 w 453"/>
                      <a:gd name="T27" fmla="*/ 0 h 358"/>
                      <a:gd name="T28" fmla="*/ 1 w 453"/>
                      <a:gd name="T29" fmla="*/ 0 h 358"/>
                      <a:gd name="T30" fmla="*/ 1 w 453"/>
                      <a:gd name="T31" fmla="*/ 0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62">
                    <a:extLst>
                      <a:ext uri="{FF2B5EF4-FFF2-40B4-BE49-F238E27FC236}">
                        <a16:creationId xmlns:a16="http://schemas.microsoft.com/office/drawing/2014/main" id="{4BF1DEA2-DE04-0A4C-8EDA-BE76B3C264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 w 150"/>
                      <a:gd name="T3" fmla="*/ 0 h 220"/>
                      <a:gd name="T4" fmla="*/ 1 w 150"/>
                      <a:gd name="T5" fmla="*/ 0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63">
                    <a:extLst>
                      <a:ext uri="{FF2B5EF4-FFF2-40B4-BE49-F238E27FC236}">
                        <a16:creationId xmlns:a16="http://schemas.microsoft.com/office/drawing/2014/main" id="{AEBDB09A-500E-6D4D-AB5A-F95A23D620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 w 59"/>
                      <a:gd name="T3" fmla="*/ 0 h 211"/>
                      <a:gd name="T4" fmla="*/ 1 w 59"/>
                      <a:gd name="T5" fmla="*/ 0 h 211"/>
                      <a:gd name="T6" fmla="*/ 1 w 59"/>
                      <a:gd name="T7" fmla="*/ 0 h 211"/>
                      <a:gd name="T8" fmla="*/ 1 w 59"/>
                      <a:gd name="T9" fmla="*/ 0 h 211"/>
                      <a:gd name="T10" fmla="*/ 1 w 59"/>
                      <a:gd name="T11" fmla="*/ 0 h 211"/>
                      <a:gd name="T12" fmla="*/ 1 w 59"/>
                      <a:gd name="T13" fmla="*/ 0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64">
                    <a:extLst>
                      <a:ext uri="{FF2B5EF4-FFF2-40B4-BE49-F238E27FC236}">
                        <a16:creationId xmlns:a16="http://schemas.microsoft.com/office/drawing/2014/main" id="{E6660F1E-5F0D-2045-8F66-D3C377962D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 w 55"/>
                      <a:gd name="T1" fmla="*/ 0 h 122"/>
                      <a:gd name="T2" fmla="*/ 0 w 55"/>
                      <a:gd name="T3" fmla="*/ 0 h 122"/>
                      <a:gd name="T4" fmla="*/ 1 w 55"/>
                      <a:gd name="T5" fmla="*/ 0 h 122"/>
                      <a:gd name="T6" fmla="*/ 1 w 55"/>
                      <a:gd name="T7" fmla="*/ 0 h 122"/>
                      <a:gd name="T8" fmla="*/ 1 w 55"/>
                      <a:gd name="T9" fmla="*/ 0 h 122"/>
                      <a:gd name="T10" fmla="*/ 1 w 55"/>
                      <a:gd name="T11" fmla="*/ 0 h 122"/>
                      <a:gd name="T12" fmla="*/ 1 w 55"/>
                      <a:gd name="T13" fmla="*/ 0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65">
                    <a:extLst>
                      <a:ext uri="{FF2B5EF4-FFF2-40B4-BE49-F238E27FC236}">
                        <a16:creationId xmlns:a16="http://schemas.microsoft.com/office/drawing/2014/main" id="{CBEFD1BB-16CD-0E41-980B-C3C530CC83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1 w 294"/>
                      <a:gd name="T1" fmla="*/ 0 h 723"/>
                      <a:gd name="T2" fmla="*/ 1 w 294"/>
                      <a:gd name="T3" fmla="*/ 0 h 723"/>
                      <a:gd name="T4" fmla="*/ 1 w 294"/>
                      <a:gd name="T5" fmla="*/ 0 h 723"/>
                      <a:gd name="T6" fmla="*/ 1 w 294"/>
                      <a:gd name="T7" fmla="*/ 0 h 723"/>
                      <a:gd name="T8" fmla="*/ 1 w 294"/>
                      <a:gd name="T9" fmla="*/ 0 h 723"/>
                      <a:gd name="T10" fmla="*/ 1 w 294"/>
                      <a:gd name="T11" fmla="*/ 0 h 723"/>
                      <a:gd name="T12" fmla="*/ 1 w 294"/>
                      <a:gd name="T13" fmla="*/ 0 h 723"/>
                      <a:gd name="T14" fmla="*/ 1 w 294"/>
                      <a:gd name="T15" fmla="*/ 0 h 723"/>
                      <a:gd name="T16" fmla="*/ 1 w 294"/>
                      <a:gd name="T17" fmla="*/ 0 h 723"/>
                      <a:gd name="T18" fmla="*/ 0 w 294"/>
                      <a:gd name="T19" fmla="*/ 0 h 723"/>
                      <a:gd name="T20" fmla="*/ 1 w 294"/>
                      <a:gd name="T21" fmla="*/ 0 h 723"/>
                      <a:gd name="T22" fmla="*/ 1 w 294"/>
                      <a:gd name="T23" fmla="*/ 0 h 723"/>
                      <a:gd name="T24" fmla="*/ 1 w 294"/>
                      <a:gd name="T25" fmla="*/ 0 h 723"/>
                      <a:gd name="T26" fmla="*/ 1 w 294"/>
                      <a:gd name="T27" fmla="*/ 0 h 723"/>
                      <a:gd name="T28" fmla="*/ 1 w 294"/>
                      <a:gd name="T29" fmla="*/ 0 h 723"/>
                      <a:gd name="T30" fmla="*/ 1 w 294"/>
                      <a:gd name="T31" fmla="*/ 0 h 723"/>
                      <a:gd name="T32" fmla="*/ 1 w 294"/>
                      <a:gd name="T33" fmla="*/ 0 h 723"/>
                      <a:gd name="T34" fmla="*/ 1 w 294"/>
                      <a:gd name="T35" fmla="*/ 0 h 723"/>
                      <a:gd name="T36" fmla="*/ 1 w 294"/>
                      <a:gd name="T37" fmla="*/ 0 h 723"/>
                      <a:gd name="T38" fmla="*/ 1 w 294"/>
                      <a:gd name="T39" fmla="*/ 0 h 723"/>
                      <a:gd name="T40" fmla="*/ 1 w 294"/>
                      <a:gd name="T41" fmla="*/ 0 h 723"/>
                      <a:gd name="T42" fmla="*/ 1 w 294"/>
                      <a:gd name="T43" fmla="*/ 0 h 723"/>
                      <a:gd name="T44" fmla="*/ 1 w 294"/>
                      <a:gd name="T45" fmla="*/ 0 h 723"/>
                      <a:gd name="T46" fmla="*/ 1 w 294"/>
                      <a:gd name="T47" fmla="*/ 0 h 723"/>
                      <a:gd name="T48" fmla="*/ 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9626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Primitive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33FA21-5EBB-E546-BA4E-F45663D9E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11363"/>
            <a:ext cx="487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charset="-120"/>
              </a:rPr>
              <a:t>Basic computations performed by an algorithm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Identifiable in pseudocode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Largely independent from the programming language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Exact definition not important (we will see why later)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Assumed to take a constant amount of time in the RAM model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2CFFB3-85BB-984C-8A62-43E0E4E61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49563"/>
            <a:ext cx="3308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charset="-120"/>
              </a:rPr>
              <a:t>Assigning a value to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charset="-120"/>
              </a:rPr>
              <a:t>Indexing into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charset="-120"/>
              </a:rPr>
              <a:t>Calling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charset="-120"/>
              </a:rPr>
              <a:t>Returning from a method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AA7D924-6BE1-A345-84CC-8D581B10F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7513"/>
              </p:ext>
            </p:extLst>
          </p:nvPr>
        </p:nvGraphicFramePr>
        <p:xfrm>
          <a:off x="6633411" y="1104484"/>
          <a:ext cx="205898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20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411" y="1104484"/>
                        <a:ext cx="2058988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06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The Random Access Machine (RAM) Model (*)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8637AC9-63A7-464A-8D48-EF0FF5CB5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5083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Wingdings" charset="2"/>
              <a:buChar char="Ø"/>
            </a:pPr>
            <a:r>
              <a:rPr lang="en-US" altLang="en-US" sz="1800"/>
              <a:t>A </a:t>
            </a:r>
            <a:r>
              <a:rPr lang="en-US" altLang="en-US" sz="1800" b="1">
                <a:solidFill>
                  <a:schemeClr val="accent2"/>
                </a:solidFill>
              </a:rPr>
              <a:t>CPU</a:t>
            </a:r>
          </a:p>
          <a:p>
            <a:pPr eaLnBrk="1" hangingPunct="1">
              <a:buFont typeface="Wingdings" charset="2"/>
              <a:buChar char="Ø"/>
            </a:pPr>
            <a:endParaRPr lang="en-US" altLang="en-US" sz="1800"/>
          </a:p>
          <a:p>
            <a:pPr eaLnBrk="1" hangingPunct="1">
              <a:buFont typeface="Wingdings" charset="2"/>
              <a:buChar char="Ø"/>
            </a:pPr>
            <a:r>
              <a:rPr lang="en-US" altLang="en-US" sz="1800"/>
              <a:t>A potentially unbounded bank of </a:t>
            </a:r>
            <a:r>
              <a:rPr lang="en-US" altLang="en-US" sz="1800" b="1">
                <a:solidFill>
                  <a:schemeClr val="accent2"/>
                </a:solidFill>
              </a:rPr>
              <a:t>memory</a:t>
            </a:r>
            <a:r>
              <a:rPr lang="en-US" altLang="en-US" sz="1800"/>
              <a:t> cells, each of which can hold an arbitrary number or character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380AC25-629D-4840-AA6E-723D7F795F9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581150"/>
            <a:ext cx="3886200" cy="2914650"/>
            <a:chOff x="3024" y="960"/>
            <a:chExt cx="2448" cy="1836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54037F8-6CE4-8C40-B071-1E4954DFE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8" name="Group 6">
                <a:extLst>
                  <a:ext uri="{FF2B5EF4-FFF2-40B4-BE49-F238E27FC236}">
                    <a16:creationId xmlns:a16="http://schemas.microsoft.com/office/drawing/2014/main" id="{14FAE303-A48D-EA43-9BE7-02457B2A8F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95" name="Group 7">
                  <a:extLst>
                    <a:ext uri="{FF2B5EF4-FFF2-40B4-BE49-F238E27FC236}">
                      <a16:creationId xmlns:a16="http://schemas.microsoft.com/office/drawing/2014/main" id="{6D45EC11-8EEC-554F-8CAA-4D1A8DD591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97" name="Freeform 8">
                    <a:extLst>
                      <a:ext uri="{FF2B5EF4-FFF2-40B4-BE49-F238E27FC236}">
                        <a16:creationId xmlns:a16="http://schemas.microsoft.com/office/drawing/2014/main" id="{BBB1F83D-B666-E64C-B6B2-09E0B5F762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8" name="Group 9">
                    <a:extLst>
                      <a:ext uri="{FF2B5EF4-FFF2-40B4-BE49-F238E27FC236}">
                        <a16:creationId xmlns:a16="http://schemas.microsoft.com/office/drawing/2014/main" id="{1B665FD1-61B3-FE49-89D2-B4F150A226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99" name="Rectangle 10">
                      <a:extLst>
                        <a:ext uri="{FF2B5EF4-FFF2-40B4-BE49-F238E27FC236}">
                          <a16:creationId xmlns:a16="http://schemas.microsoft.com/office/drawing/2014/main" id="{AA50FA0F-86D3-524A-BF3B-4170972817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tr-TR" altLang="en-US" sz="1800"/>
                    </a:p>
                  </p:txBody>
                </p:sp>
                <p:grpSp>
                  <p:nvGrpSpPr>
                    <p:cNvPr id="100" name="Group 11">
                      <a:extLst>
                        <a:ext uri="{FF2B5EF4-FFF2-40B4-BE49-F238E27FC236}">
                          <a16:creationId xmlns:a16="http://schemas.microsoft.com/office/drawing/2014/main" id="{0F60C51E-DCED-AF43-A3B6-5F71464D469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01" name="Freeform 12">
                        <a:extLst>
                          <a:ext uri="{FF2B5EF4-FFF2-40B4-BE49-F238E27FC236}">
                            <a16:creationId xmlns:a16="http://schemas.microsoft.com/office/drawing/2014/main" id="{7707370F-1673-FE4D-9265-B74002A28F8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2" name="Freeform 13">
                        <a:extLst>
                          <a:ext uri="{FF2B5EF4-FFF2-40B4-BE49-F238E27FC236}">
                            <a16:creationId xmlns:a16="http://schemas.microsoft.com/office/drawing/2014/main" id="{22AA442F-B09A-A343-B39F-46C059DBFA6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96" name="Freeform 14">
                  <a:extLst>
                    <a:ext uri="{FF2B5EF4-FFF2-40B4-BE49-F238E27FC236}">
                      <a16:creationId xmlns:a16="http://schemas.microsoft.com/office/drawing/2014/main" id="{ED083DCC-7951-844B-B676-F1E65F312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6">
                <a:extLst>
                  <a:ext uri="{FF2B5EF4-FFF2-40B4-BE49-F238E27FC236}">
                    <a16:creationId xmlns:a16="http://schemas.microsoft.com/office/drawing/2014/main" id="{270AF9D5-01E8-944F-99F2-D9A62615DB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20" name="Group 17">
                  <a:extLst>
                    <a:ext uri="{FF2B5EF4-FFF2-40B4-BE49-F238E27FC236}">
                      <a16:creationId xmlns:a16="http://schemas.microsoft.com/office/drawing/2014/main" id="{835441BF-5031-9B47-AA1A-750D0FC067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49" name="Group 17">
                    <a:extLst>
                      <a:ext uri="{FF2B5EF4-FFF2-40B4-BE49-F238E27FC236}">
                        <a16:creationId xmlns:a16="http://schemas.microsoft.com/office/drawing/2014/main" id="{2C2C7143-F34E-694F-ACBA-F363B48254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51" name="Rectangle 18">
                      <a:extLst>
                        <a:ext uri="{FF2B5EF4-FFF2-40B4-BE49-F238E27FC236}">
                          <a16:creationId xmlns:a16="http://schemas.microsoft.com/office/drawing/2014/main" id="{36B77726-44D8-3142-A561-F8E06B6AA1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tr-TR" altLang="en-US" sz="1800"/>
                    </a:p>
                  </p:txBody>
                </p:sp>
                <p:grpSp>
                  <p:nvGrpSpPr>
                    <p:cNvPr id="52" name="Group 19">
                      <a:extLst>
                        <a:ext uri="{FF2B5EF4-FFF2-40B4-BE49-F238E27FC236}">
                          <a16:creationId xmlns:a16="http://schemas.microsoft.com/office/drawing/2014/main" id="{5DEE27F5-AF69-AE48-91CA-B2BCCAB3F6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53" name="Group 20">
                        <a:extLst>
                          <a:ext uri="{FF2B5EF4-FFF2-40B4-BE49-F238E27FC236}">
                            <a16:creationId xmlns:a16="http://schemas.microsoft.com/office/drawing/2014/main" id="{0A2A3C71-C150-F34C-919B-A0CBE85B4F5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87" name="Group 21">
                          <a:extLst>
                            <a:ext uri="{FF2B5EF4-FFF2-40B4-BE49-F238E27FC236}">
                              <a16:creationId xmlns:a16="http://schemas.microsoft.com/office/drawing/2014/main" id="{9E5E7BF4-4013-7645-A006-1807221CD00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92" name="Line 22">
                            <a:extLst>
                              <a:ext uri="{FF2B5EF4-FFF2-40B4-BE49-F238E27FC236}">
                                <a16:creationId xmlns:a16="http://schemas.microsoft.com/office/drawing/2014/main" id="{43095F56-121A-9642-A1C7-B4DD5F27EC4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" name="Line 23">
                            <a:extLst>
                              <a:ext uri="{FF2B5EF4-FFF2-40B4-BE49-F238E27FC236}">
                                <a16:creationId xmlns:a16="http://schemas.microsoft.com/office/drawing/2014/main" id="{10021DC4-FB79-254A-AB16-508EF100156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4" name="Line 24">
                            <a:extLst>
                              <a:ext uri="{FF2B5EF4-FFF2-40B4-BE49-F238E27FC236}">
                                <a16:creationId xmlns:a16="http://schemas.microsoft.com/office/drawing/2014/main" id="{961D4DCC-9A34-E949-B33C-2FCF5FD97B6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88" name="Group 25">
                          <a:extLst>
                            <a:ext uri="{FF2B5EF4-FFF2-40B4-BE49-F238E27FC236}">
                              <a16:creationId xmlns:a16="http://schemas.microsoft.com/office/drawing/2014/main" id="{2C1B12C1-6001-1E48-BB1D-1929FBBFFBE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89" name="Line 26">
                            <a:extLst>
                              <a:ext uri="{FF2B5EF4-FFF2-40B4-BE49-F238E27FC236}">
                                <a16:creationId xmlns:a16="http://schemas.microsoft.com/office/drawing/2014/main" id="{63FDB582-BCD1-5148-9E52-20DB56BAA4F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" name="Line 27">
                            <a:extLst>
                              <a:ext uri="{FF2B5EF4-FFF2-40B4-BE49-F238E27FC236}">
                                <a16:creationId xmlns:a16="http://schemas.microsoft.com/office/drawing/2014/main" id="{AA96DF49-6124-1947-95E9-D755993CE9C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" name="Line 28">
                            <a:extLst>
                              <a:ext uri="{FF2B5EF4-FFF2-40B4-BE49-F238E27FC236}">
                                <a16:creationId xmlns:a16="http://schemas.microsoft.com/office/drawing/2014/main" id="{C4A670F0-3E26-5549-963F-0B6E22DE1CF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54" name="Group 29">
                        <a:extLst>
                          <a:ext uri="{FF2B5EF4-FFF2-40B4-BE49-F238E27FC236}">
                            <a16:creationId xmlns:a16="http://schemas.microsoft.com/office/drawing/2014/main" id="{6891230E-8F7A-3045-8D34-2A74FC0AECE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55" name="Group 30">
                          <a:extLst>
                            <a:ext uri="{FF2B5EF4-FFF2-40B4-BE49-F238E27FC236}">
                              <a16:creationId xmlns:a16="http://schemas.microsoft.com/office/drawing/2014/main" id="{163E8E40-65FE-B84A-AC55-429F3B4E31E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75" name="Group 31">
                            <a:extLst>
                              <a:ext uri="{FF2B5EF4-FFF2-40B4-BE49-F238E27FC236}">
                                <a16:creationId xmlns:a16="http://schemas.microsoft.com/office/drawing/2014/main" id="{4F71A234-0260-A54D-B3BA-16E3C23BEA4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82" name="Group 32">
                              <a:extLst>
                                <a:ext uri="{FF2B5EF4-FFF2-40B4-BE49-F238E27FC236}">
                                  <a16:creationId xmlns:a16="http://schemas.microsoft.com/office/drawing/2014/main" id="{691B5A4D-17AD-FC49-83E7-C972D90F0DC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85" name="Line 33">
                                <a:extLst>
                                  <a:ext uri="{FF2B5EF4-FFF2-40B4-BE49-F238E27FC236}">
                                    <a16:creationId xmlns:a16="http://schemas.microsoft.com/office/drawing/2014/main" id="{D86B44F8-6C02-134F-8D8C-AEE9F7D08D74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" name="Line 34">
                                <a:extLst>
                                  <a:ext uri="{FF2B5EF4-FFF2-40B4-BE49-F238E27FC236}">
                                    <a16:creationId xmlns:a16="http://schemas.microsoft.com/office/drawing/2014/main" id="{BC4325B2-2D7B-044C-ABE7-74C470A366E5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83" name="Line 35">
                              <a:extLst>
                                <a:ext uri="{FF2B5EF4-FFF2-40B4-BE49-F238E27FC236}">
                                  <a16:creationId xmlns:a16="http://schemas.microsoft.com/office/drawing/2014/main" id="{47784C15-9ABC-8846-8720-4A5D927D4889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84" name="Line 36">
                              <a:extLst>
                                <a:ext uri="{FF2B5EF4-FFF2-40B4-BE49-F238E27FC236}">
                                  <a16:creationId xmlns:a16="http://schemas.microsoft.com/office/drawing/2014/main" id="{B3B9A3D0-8D81-0F49-A68D-8F102CBA7E6D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76" name="Group 37">
                            <a:extLst>
                              <a:ext uri="{FF2B5EF4-FFF2-40B4-BE49-F238E27FC236}">
                                <a16:creationId xmlns:a16="http://schemas.microsoft.com/office/drawing/2014/main" id="{230CCD48-4D19-0C4F-ADC0-1717DCFBAAB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77" name="Group 38">
                              <a:extLst>
                                <a:ext uri="{FF2B5EF4-FFF2-40B4-BE49-F238E27FC236}">
                                  <a16:creationId xmlns:a16="http://schemas.microsoft.com/office/drawing/2014/main" id="{1E4F1948-B3A6-334F-BC6D-B62D026385F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80" name="Line 39">
                                <a:extLst>
                                  <a:ext uri="{FF2B5EF4-FFF2-40B4-BE49-F238E27FC236}">
                                    <a16:creationId xmlns:a16="http://schemas.microsoft.com/office/drawing/2014/main" id="{7FE82025-FD7E-9E4A-B0F9-BDE47558CA7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" name="Line 40">
                                <a:extLst>
                                  <a:ext uri="{FF2B5EF4-FFF2-40B4-BE49-F238E27FC236}">
                                    <a16:creationId xmlns:a16="http://schemas.microsoft.com/office/drawing/2014/main" id="{6602520E-9559-7A4E-8571-7AA332584CDC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78" name="Line 41">
                              <a:extLst>
                                <a:ext uri="{FF2B5EF4-FFF2-40B4-BE49-F238E27FC236}">
                                  <a16:creationId xmlns:a16="http://schemas.microsoft.com/office/drawing/2014/main" id="{B790E854-9232-5246-AEC0-D7166AC6B79A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79" name="Line 42">
                              <a:extLst>
                                <a:ext uri="{FF2B5EF4-FFF2-40B4-BE49-F238E27FC236}">
                                  <a16:creationId xmlns:a16="http://schemas.microsoft.com/office/drawing/2014/main" id="{800DADE7-6859-A043-93FC-E35686892DDB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56" name="Group 43">
                          <a:extLst>
                            <a:ext uri="{FF2B5EF4-FFF2-40B4-BE49-F238E27FC236}">
                              <a16:creationId xmlns:a16="http://schemas.microsoft.com/office/drawing/2014/main" id="{0878935C-513F-DB4C-8513-6A09E47678F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63" name="Group 44">
                            <a:extLst>
                              <a:ext uri="{FF2B5EF4-FFF2-40B4-BE49-F238E27FC236}">
                                <a16:creationId xmlns:a16="http://schemas.microsoft.com/office/drawing/2014/main" id="{3FFBF80E-5E1E-1D40-98C3-0E24E8B866C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70" name="Group 45">
                              <a:extLst>
                                <a:ext uri="{FF2B5EF4-FFF2-40B4-BE49-F238E27FC236}">
                                  <a16:creationId xmlns:a16="http://schemas.microsoft.com/office/drawing/2014/main" id="{EEF2DF25-5402-CE49-891F-904A317FB58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73" name="Line 46">
                                <a:extLst>
                                  <a:ext uri="{FF2B5EF4-FFF2-40B4-BE49-F238E27FC236}">
                                    <a16:creationId xmlns:a16="http://schemas.microsoft.com/office/drawing/2014/main" id="{F5C50C13-DC50-D947-BB06-E12CDD0B5AE4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4" name="Line 47">
                                <a:extLst>
                                  <a:ext uri="{FF2B5EF4-FFF2-40B4-BE49-F238E27FC236}">
                                    <a16:creationId xmlns:a16="http://schemas.microsoft.com/office/drawing/2014/main" id="{A154B985-B557-A040-958D-B5267E3855F9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71" name="Line 48">
                              <a:extLst>
                                <a:ext uri="{FF2B5EF4-FFF2-40B4-BE49-F238E27FC236}">
                                  <a16:creationId xmlns:a16="http://schemas.microsoft.com/office/drawing/2014/main" id="{175CD704-F84E-B44D-BEF7-22EF2CE854D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72" name="Line 49">
                              <a:extLst>
                                <a:ext uri="{FF2B5EF4-FFF2-40B4-BE49-F238E27FC236}">
                                  <a16:creationId xmlns:a16="http://schemas.microsoft.com/office/drawing/2014/main" id="{8250E7D0-290C-9C4D-ACCD-32A06794A9BE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64" name="Group 50">
                            <a:extLst>
                              <a:ext uri="{FF2B5EF4-FFF2-40B4-BE49-F238E27FC236}">
                                <a16:creationId xmlns:a16="http://schemas.microsoft.com/office/drawing/2014/main" id="{89BF8173-5F2E-D746-B1CD-8AD7EBD0D2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65" name="Group 51">
                              <a:extLst>
                                <a:ext uri="{FF2B5EF4-FFF2-40B4-BE49-F238E27FC236}">
                                  <a16:creationId xmlns:a16="http://schemas.microsoft.com/office/drawing/2014/main" id="{E4B5E357-6941-E147-94CD-8C79775430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68" name="Line 52">
                                <a:extLst>
                                  <a:ext uri="{FF2B5EF4-FFF2-40B4-BE49-F238E27FC236}">
                                    <a16:creationId xmlns:a16="http://schemas.microsoft.com/office/drawing/2014/main" id="{76226002-AF74-A64B-9F69-FA181328D5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9" name="Line 53">
                                <a:extLst>
                                  <a:ext uri="{FF2B5EF4-FFF2-40B4-BE49-F238E27FC236}">
                                    <a16:creationId xmlns:a16="http://schemas.microsoft.com/office/drawing/2014/main" id="{B7F18488-AD5C-224F-BA9B-27E58FDC800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66" name="Line 54">
                              <a:extLst>
                                <a:ext uri="{FF2B5EF4-FFF2-40B4-BE49-F238E27FC236}">
                                  <a16:creationId xmlns:a16="http://schemas.microsoft.com/office/drawing/2014/main" id="{E451074C-81C9-6B48-942A-88E1A33A43AE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67" name="Line 55">
                              <a:extLst>
                                <a:ext uri="{FF2B5EF4-FFF2-40B4-BE49-F238E27FC236}">
                                  <a16:creationId xmlns:a16="http://schemas.microsoft.com/office/drawing/2014/main" id="{BC85F03F-056E-CB44-82B6-A687DE599DBE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E706B126-63B0-364E-A50A-2A9C463C48B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58" name="Group 57">
                            <a:extLst>
                              <a:ext uri="{FF2B5EF4-FFF2-40B4-BE49-F238E27FC236}">
                                <a16:creationId xmlns:a16="http://schemas.microsoft.com/office/drawing/2014/main" id="{55339C7C-2829-0E4B-8C35-FFD5D747D30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61" name="Line 58">
                              <a:extLst>
                                <a:ext uri="{FF2B5EF4-FFF2-40B4-BE49-F238E27FC236}">
                                  <a16:creationId xmlns:a16="http://schemas.microsoft.com/office/drawing/2014/main" id="{6C029EFA-33CD-7943-98A3-8FE93D2D9671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62" name="Line 59">
                              <a:extLst>
                                <a:ext uri="{FF2B5EF4-FFF2-40B4-BE49-F238E27FC236}">
                                  <a16:creationId xmlns:a16="http://schemas.microsoft.com/office/drawing/2014/main" id="{C93E9FC2-B019-DD45-8130-D112F37F0D86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59" name="Line 60">
                            <a:extLst>
                              <a:ext uri="{FF2B5EF4-FFF2-40B4-BE49-F238E27FC236}">
                                <a16:creationId xmlns:a16="http://schemas.microsoft.com/office/drawing/2014/main" id="{355F00F1-2399-9B45-AE2D-6290C5BCE80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0" name="Line 61">
                            <a:extLst>
                              <a:ext uri="{FF2B5EF4-FFF2-40B4-BE49-F238E27FC236}">
                                <a16:creationId xmlns:a16="http://schemas.microsoft.com/office/drawing/2014/main" id="{414C6456-9E17-5D43-BCA7-F8C555D5C6B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50" name="Freeform 62">
                    <a:extLst>
                      <a:ext uri="{FF2B5EF4-FFF2-40B4-BE49-F238E27FC236}">
                        <a16:creationId xmlns:a16="http://schemas.microsoft.com/office/drawing/2014/main" id="{ABAD4919-B473-2643-91C1-A740B743C6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3">
                  <a:extLst>
                    <a:ext uri="{FF2B5EF4-FFF2-40B4-BE49-F238E27FC236}">
                      <a16:creationId xmlns:a16="http://schemas.microsoft.com/office/drawing/2014/main" id="{9EF70849-622E-4441-A05C-1FE82E279F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22" name="Group 64">
                    <a:extLst>
                      <a:ext uri="{FF2B5EF4-FFF2-40B4-BE49-F238E27FC236}">
                        <a16:creationId xmlns:a16="http://schemas.microsoft.com/office/drawing/2014/main" id="{5C0C9CAE-DEB8-FC4E-A50A-4E6542A54A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26" name="Freeform 65">
                      <a:extLst>
                        <a:ext uri="{FF2B5EF4-FFF2-40B4-BE49-F238E27FC236}">
                          <a16:creationId xmlns:a16="http://schemas.microsoft.com/office/drawing/2014/main" id="{95BFB75C-1BFC-8142-AA6B-63F96B7A502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" name="Group 66">
                      <a:extLst>
                        <a:ext uri="{FF2B5EF4-FFF2-40B4-BE49-F238E27FC236}">
                          <a16:creationId xmlns:a16="http://schemas.microsoft.com/office/drawing/2014/main" id="{EE7F94C0-1AE9-644A-912B-D0D42ABE6BA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28" name="Group 67">
                        <a:extLst>
                          <a:ext uri="{FF2B5EF4-FFF2-40B4-BE49-F238E27FC236}">
                            <a16:creationId xmlns:a16="http://schemas.microsoft.com/office/drawing/2014/main" id="{342A81C9-38A8-294F-A0F3-A51615F22FC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43" name="Group 68">
                          <a:extLst>
                            <a:ext uri="{FF2B5EF4-FFF2-40B4-BE49-F238E27FC236}">
                              <a16:creationId xmlns:a16="http://schemas.microsoft.com/office/drawing/2014/main" id="{77700586-B59E-094F-8857-F21666E21B8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47" name="Line 69">
                            <a:extLst>
                              <a:ext uri="{FF2B5EF4-FFF2-40B4-BE49-F238E27FC236}">
                                <a16:creationId xmlns:a16="http://schemas.microsoft.com/office/drawing/2014/main" id="{B7C8E6CB-F3F4-F249-9528-97BB946939B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8" name="Line 70">
                            <a:extLst>
                              <a:ext uri="{FF2B5EF4-FFF2-40B4-BE49-F238E27FC236}">
                                <a16:creationId xmlns:a16="http://schemas.microsoft.com/office/drawing/2014/main" id="{75B21D78-9195-6D4A-96CC-13DDEE7C0623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4" name="Group 71">
                          <a:extLst>
                            <a:ext uri="{FF2B5EF4-FFF2-40B4-BE49-F238E27FC236}">
                              <a16:creationId xmlns:a16="http://schemas.microsoft.com/office/drawing/2014/main" id="{FDB30FBF-D656-2F49-8FB9-855E303332A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45" name="Line 72">
                            <a:extLst>
                              <a:ext uri="{FF2B5EF4-FFF2-40B4-BE49-F238E27FC236}">
                                <a16:creationId xmlns:a16="http://schemas.microsoft.com/office/drawing/2014/main" id="{F37DBE29-0009-524C-8CB8-3C0AB187638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6" name="Line 73">
                            <a:extLst>
                              <a:ext uri="{FF2B5EF4-FFF2-40B4-BE49-F238E27FC236}">
                                <a16:creationId xmlns:a16="http://schemas.microsoft.com/office/drawing/2014/main" id="{457EA860-7327-8040-B870-66240F32B9B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9" name="Group 74">
                        <a:extLst>
                          <a:ext uri="{FF2B5EF4-FFF2-40B4-BE49-F238E27FC236}">
                            <a16:creationId xmlns:a16="http://schemas.microsoft.com/office/drawing/2014/main" id="{6FBA0616-D1B4-EE4E-88A0-FEE1F26CED3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37" name="Group 75">
                          <a:extLst>
                            <a:ext uri="{FF2B5EF4-FFF2-40B4-BE49-F238E27FC236}">
                              <a16:creationId xmlns:a16="http://schemas.microsoft.com/office/drawing/2014/main" id="{13C45347-BF8F-B44B-8E16-988B29312C8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41" name="Line 76">
                            <a:extLst>
                              <a:ext uri="{FF2B5EF4-FFF2-40B4-BE49-F238E27FC236}">
                                <a16:creationId xmlns:a16="http://schemas.microsoft.com/office/drawing/2014/main" id="{AB42FD62-5C03-B44B-87C8-E0C1C5391D3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" name="Line 77">
                            <a:extLst>
                              <a:ext uri="{FF2B5EF4-FFF2-40B4-BE49-F238E27FC236}">
                                <a16:creationId xmlns:a16="http://schemas.microsoft.com/office/drawing/2014/main" id="{E1F1C88F-DEE7-6B49-AA68-3D4BCE266B8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8" name="Group 78">
                          <a:extLst>
                            <a:ext uri="{FF2B5EF4-FFF2-40B4-BE49-F238E27FC236}">
                              <a16:creationId xmlns:a16="http://schemas.microsoft.com/office/drawing/2014/main" id="{31FFC792-E3BC-2A4E-8AA1-8C8ECD213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39" name="Line 79">
                            <a:extLst>
                              <a:ext uri="{FF2B5EF4-FFF2-40B4-BE49-F238E27FC236}">
                                <a16:creationId xmlns:a16="http://schemas.microsoft.com/office/drawing/2014/main" id="{B13E3DEF-A939-EF46-8474-D4845130168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0" name="Line 80">
                            <a:extLst>
                              <a:ext uri="{FF2B5EF4-FFF2-40B4-BE49-F238E27FC236}">
                                <a16:creationId xmlns:a16="http://schemas.microsoft.com/office/drawing/2014/main" id="{49012C5C-0C05-F843-9660-BE1B634ED08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30" name="Group 81">
                        <a:extLst>
                          <a:ext uri="{FF2B5EF4-FFF2-40B4-BE49-F238E27FC236}">
                            <a16:creationId xmlns:a16="http://schemas.microsoft.com/office/drawing/2014/main" id="{970E8C92-B568-6B48-A8DD-96133F7E2DC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31" name="Group 82">
                          <a:extLst>
                            <a:ext uri="{FF2B5EF4-FFF2-40B4-BE49-F238E27FC236}">
                              <a16:creationId xmlns:a16="http://schemas.microsoft.com/office/drawing/2014/main" id="{B9DC5A12-B958-CB46-A9E8-2F7A23BDE02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35" name="Line 83">
                            <a:extLst>
                              <a:ext uri="{FF2B5EF4-FFF2-40B4-BE49-F238E27FC236}">
                                <a16:creationId xmlns:a16="http://schemas.microsoft.com/office/drawing/2014/main" id="{A73350C2-ADAA-7040-B59A-27B9D5BADC5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6" name="Line 84">
                            <a:extLst>
                              <a:ext uri="{FF2B5EF4-FFF2-40B4-BE49-F238E27FC236}">
                                <a16:creationId xmlns:a16="http://schemas.microsoft.com/office/drawing/2014/main" id="{5F23FE9A-6D20-5240-9D8A-85D7E41AD893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2" name="Group 85">
                          <a:extLst>
                            <a:ext uri="{FF2B5EF4-FFF2-40B4-BE49-F238E27FC236}">
                              <a16:creationId xmlns:a16="http://schemas.microsoft.com/office/drawing/2014/main" id="{A3BB26E2-96E3-954B-B060-B99DD8265A4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33" name="Line 86">
                            <a:extLst>
                              <a:ext uri="{FF2B5EF4-FFF2-40B4-BE49-F238E27FC236}">
                                <a16:creationId xmlns:a16="http://schemas.microsoft.com/office/drawing/2014/main" id="{AA920A8B-2C54-F641-80B6-3D285F2DF73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4" name="Line 87">
                            <a:extLst>
                              <a:ext uri="{FF2B5EF4-FFF2-40B4-BE49-F238E27FC236}">
                                <a16:creationId xmlns:a16="http://schemas.microsoft.com/office/drawing/2014/main" id="{A53975FC-2F0B-B64C-974D-E9D1A1A3BCE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3" name="Group 88">
                    <a:extLst>
                      <a:ext uri="{FF2B5EF4-FFF2-40B4-BE49-F238E27FC236}">
                        <a16:creationId xmlns:a16="http://schemas.microsoft.com/office/drawing/2014/main" id="{0FE5AD87-EA8B-9542-91FF-24C3D23181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24" name="Freeform 89">
                      <a:extLst>
                        <a:ext uri="{FF2B5EF4-FFF2-40B4-BE49-F238E27FC236}">
                          <a16:creationId xmlns:a16="http://schemas.microsoft.com/office/drawing/2014/main" id="{03CC8D71-D6D1-4F43-939B-096F959C49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Line 90">
                      <a:extLst>
                        <a:ext uri="{FF2B5EF4-FFF2-40B4-BE49-F238E27FC236}">
                          <a16:creationId xmlns:a16="http://schemas.microsoft.com/office/drawing/2014/main" id="{4BBD3F97-5687-E245-864A-F0126EEA17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9" name="AutoShape 91">
              <a:extLst>
                <a:ext uri="{FF2B5EF4-FFF2-40B4-BE49-F238E27FC236}">
                  <a16:creationId xmlns:a16="http://schemas.microsoft.com/office/drawing/2014/main" id="{D9587846-16BA-8948-9D7E-DA07DA015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en-US" sz="1800"/>
            </a:p>
          </p:txBody>
        </p:sp>
        <p:sp>
          <p:nvSpPr>
            <p:cNvPr id="10" name="AutoShape 92">
              <a:extLst>
                <a:ext uri="{FF2B5EF4-FFF2-40B4-BE49-F238E27FC236}">
                  <a16:creationId xmlns:a16="http://schemas.microsoft.com/office/drawing/2014/main" id="{B5D25FF7-A10D-F24C-BC69-4C2A0884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en-US" sz="1800"/>
            </a:p>
          </p:txBody>
        </p:sp>
        <p:sp>
          <p:nvSpPr>
            <p:cNvPr id="11" name="Text Box 93">
              <a:extLst>
                <a:ext uri="{FF2B5EF4-FFF2-40B4-BE49-F238E27FC236}">
                  <a16:creationId xmlns:a16="http://schemas.microsoft.com/office/drawing/2014/main" id="{A87C140A-E979-3249-B305-15EA29375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2" name="Text Box 94">
              <a:extLst>
                <a:ext uri="{FF2B5EF4-FFF2-40B4-BE49-F238E27FC236}">
                  <a16:creationId xmlns:a16="http://schemas.microsoft.com/office/drawing/2014/main" id="{86DF3D56-8E15-2249-B9C5-C90E54CD1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13" name="Text Box 95">
              <a:extLst>
                <a:ext uri="{FF2B5EF4-FFF2-40B4-BE49-F238E27FC236}">
                  <a16:creationId xmlns:a16="http://schemas.microsoft.com/office/drawing/2014/main" id="{777C1D75-A006-F343-9F63-BD202F0D7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14" name="Oval 96">
              <a:extLst>
                <a:ext uri="{FF2B5EF4-FFF2-40B4-BE49-F238E27FC236}">
                  <a16:creationId xmlns:a16="http://schemas.microsoft.com/office/drawing/2014/main" id="{9D1FE47F-5CCE-C74A-AFBB-95CCA79FF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en-US" sz="1800"/>
            </a:p>
          </p:txBody>
        </p:sp>
        <p:sp>
          <p:nvSpPr>
            <p:cNvPr id="15" name="Oval 97">
              <a:extLst>
                <a:ext uri="{FF2B5EF4-FFF2-40B4-BE49-F238E27FC236}">
                  <a16:creationId xmlns:a16="http://schemas.microsoft.com/office/drawing/2014/main" id="{0F8877E5-309F-D34D-9C01-30940DF7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en-US" sz="1800"/>
            </a:p>
          </p:txBody>
        </p:sp>
        <p:sp>
          <p:nvSpPr>
            <p:cNvPr id="16" name="Oval 98">
              <a:extLst>
                <a:ext uri="{FF2B5EF4-FFF2-40B4-BE49-F238E27FC236}">
                  <a16:creationId xmlns:a16="http://schemas.microsoft.com/office/drawing/2014/main" id="{6E4DB446-6BD7-284D-A140-E21F8615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en-US" sz="1800"/>
            </a:p>
          </p:txBody>
        </p:sp>
        <p:sp>
          <p:nvSpPr>
            <p:cNvPr id="17" name="AutoShape 99">
              <a:extLst>
                <a:ext uri="{FF2B5EF4-FFF2-40B4-BE49-F238E27FC236}">
                  <a16:creationId xmlns:a16="http://schemas.microsoft.com/office/drawing/2014/main" id="{04B06898-1D46-E74F-BC36-4000549CC3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03" name="Rectangle 100">
            <a:extLst>
              <a:ext uri="{FF2B5EF4-FFF2-40B4-BE49-F238E27FC236}">
                <a16:creationId xmlns:a16="http://schemas.microsoft.com/office/drawing/2014/main" id="{E51649F8-1B3B-F347-B825-7BC188A3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charset="2"/>
              <a:buChar char="ü"/>
            </a:pPr>
            <a:r>
              <a:rPr lang="en-US" altLang="en-US" sz="1800"/>
              <a:t>Memory cells are numbered and accessing any cell in memory takes unit time.</a:t>
            </a:r>
          </a:p>
        </p:txBody>
      </p:sp>
    </p:spTree>
    <p:extLst>
      <p:ext uri="{BB962C8B-B14F-4D97-AF65-F5344CB8AC3E}">
        <p14:creationId xmlns:p14="http://schemas.microsoft.com/office/powerpoint/2010/main" val="116804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Counting Primitive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3726DF-421A-ED45-B920-F009EE5FF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63" y="1497466"/>
            <a:ext cx="8205537" cy="109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zh-TW" sz="2400" dirty="0">
                <a:ea typeface="新細明體" charset="-120"/>
              </a:rPr>
              <a:t>By inspecting the pseudocode, we can determine the maximum number of primitive operations executed by an algorithm, as a function of the input size.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089F23-6811-824C-837D-49D084D9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63" y="2869067"/>
            <a:ext cx="7239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Algorithm</a:t>
            </a:r>
            <a:r>
              <a:rPr lang="en-US" altLang="zh-TW" sz="2400" dirty="0">
                <a:latin typeface="Times New Roman" charset="0"/>
                <a:ea typeface="新細明體" charset="-120"/>
              </a:rPr>
              <a:t> </a:t>
            </a:r>
            <a:r>
              <a:rPr lang="en-US" altLang="zh-TW" sz="2400" b="1" i="1" dirty="0" err="1">
                <a:solidFill>
                  <a:schemeClr val="tx2"/>
                </a:solidFill>
                <a:latin typeface="Times New Roman" charset="0"/>
                <a:ea typeface="新細明體" charset="-120"/>
              </a:rPr>
              <a:t>arrayMax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b="1" i="1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A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, </a:t>
            </a:r>
            <a:r>
              <a:rPr lang="en-US" altLang="zh-TW" sz="2400" b="1" i="1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n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				</a:t>
            </a:r>
            <a:r>
              <a:rPr lang="en-US" altLang="zh-TW" sz="2400" b="1" i="1" dirty="0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	     </a:t>
            </a:r>
            <a:r>
              <a:rPr lang="en-US" altLang="zh-TW" sz="2400" dirty="0">
                <a:ea typeface="新細明體" charset="-120"/>
              </a:rPr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	</a:t>
            </a:r>
            <a:r>
              <a:rPr lang="en-US" altLang="zh-TW" sz="2400" b="1" i="1" dirty="0" err="1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currentMax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-120"/>
                <a:sym typeface="Symbol" charset="2"/>
              </a:rPr>
              <a:t>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b="1" i="1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A</a:t>
            </a:r>
            <a:r>
              <a:rPr lang="en-US" altLang="zh-TW" sz="2400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[0]			     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2</a:t>
            </a:r>
            <a:endParaRPr lang="en-US" altLang="zh-TW" sz="2400" dirty="0">
              <a:latin typeface="Times New Roman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charset="0"/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for</a:t>
            </a:r>
            <a:r>
              <a:rPr lang="en-US" altLang="zh-TW" sz="2400" dirty="0">
                <a:latin typeface="Times New Roman" charset="0"/>
                <a:ea typeface="新細明體" charset="-120"/>
              </a:rPr>
              <a:t> (</a:t>
            </a:r>
            <a:r>
              <a:rPr lang="en-US" altLang="zh-TW" sz="2400" b="1" i="1" dirty="0" err="1">
                <a:solidFill>
                  <a:schemeClr val="accent2"/>
                </a:solidFill>
                <a:latin typeface="Times New Roman" charset="0"/>
                <a:ea typeface="新細明體" charset="-120"/>
              </a:rPr>
              <a:t>i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 =1; </a:t>
            </a:r>
            <a:r>
              <a:rPr lang="en-US" altLang="zh-TW" sz="2400" dirty="0" err="1">
                <a:solidFill>
                  <a:schemeClr val="tx2"/>
                </a:solidFill>
                <a:latin typeface="Times New Roman" charset="0"/>
                <a:ea typeface="新細明體" charset="-120"/>
              </a:rPr>
              <a:t>i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&lt;n; </a:t>
            </a:r>
            <a:r>
              <a:rPr lang="en-US" altLang="zh-TW" sz="2400" dirty="0" err="1">
                <a:solidFill>
                  <a:schemeClr val="tx2"/>
                </a:solidFill>
                <a:latin typeface="Times New Roman" charset="0"/>
                <a:ea typeface="新細明體" charset="-120"/>
              </a:rPr>
              <a:t>i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</a:rPr>
              <a:t>++)           </a:t>
            </a:r>
            <a:r>
              <a:rPr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-120"/>
                <a:sym typeface="Symbol" charset="2"/>
              </a:rPr>
              <a:t>			    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2</a:t>
            </a:r>
            <a:r>
              <a:rPr lang="en-US" altLang="zh-TW" sz="2400" b="1" i="1" dirty="0">
                <a:latin typeface="Times New Roman" charset="0"/>
                <a:ea typeface="新細明體" charset="-120"/>
                <a:sym typeface="Symbol" charset="2"/>
              </a:rPr>
              <a:t>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-120"/>
                <a:sym typeface="Symbol" charset="2"/>
              </a:rPr>
              <a:t>                                     </a:t>
            </a:r>
            <a:r>
              <a:rPr lang="en-US" altLang="zh-TW" sz="2000" dirty="0">
                <a:solidFill>
                  <a:srgbClr val="32AA22"/>
                </a:solidFill>
                <a:latin typeface="Times New Roman" charset="0"/>
                <a:ea typeface="新細明體" charset="-120"/>
                <a:sym typeface="Symbol" charset="2"/>
              </a:rPr>
              <a:t>(</a:t>
            </a:r>
            <a:r>
              <a:rPr lang="en-US" altLang="zh-TW" sz="2000" dirty="0" err="1">
                <a:solidFill>
                  <a:srgbClr val="32AA22"/>
                </a:solidFill>
                <a:latin typeface="Times New Roman" charset="0"/>
                <a:ea typeface="新細明體" charset="-120"/>
                <a:sym typeface="Symbol" charset="2"/>
              </a:rPr>
              <a:t>i</a:t>
            </a:r>
            <a:r>
              <a:rPr lang="en-US" altLang="zh-TW" sz="2000" dirty="0">
                <a:solidFill>
                  <a:srgbClr val="32AA22"/>
                </a:solidFill>
                <a:latin typeface="Times New Roman" charset="0"/>
                <a:ea typeface="新細明體" charset="-120"/>
                <a:sym typeface="Symbol" charset="2"/>
              </a:rPr>
              <a:t>=1 once, </a:t>
            </a:r>
            <a:r>
              <a:rPr lang="en-US" altLang="zh-TW" sz="2000" dirty="0" err="1">
                <a:solidFill>
                  <a:srgbClr val="32AA22"/>
                </a:solidFill>
                <a:latin typeface="Times New Roman" charset="0"/>
                <a:ea typeface="新細明體" charset="-120"/>
                <a:sym typeface="Symbol" charset="2"/>
              </a:rPr>
              <a:t>i</a:t>
            </a:r>
            <a:r>
              <a:rPr lang="en-US" altLang="zh-TW" sz="2000" dirty="0">
                <a:solidFill>
                  <a:srgbClr val="32AA22"/>
                </a:solidFill>
                <a:latin typeface="Times New Roman" charset="0"/>
                <a:ea typeface="新細明體" charset="-120"/>
                <a:sym typeface="Symbol" charset="2"/>
              </a:rPr>
              <a:t>&lt;n  n times, </a:t>
            </a:r>
            <a:r>
              <a:rPr lang="en-US" altLang="zh-TW" sz="2000" dirty="0" err="1">
                <a:solidFill>
                  <a:srgbClr val="32AA22"/>
                </a:solidFill>
                <a:latin typeface="Times New Roman" charset="0"/>
                <a:ea typeface="新細明體" charset="-120"/>
                <a:sym typeface="Symbol" charset="2"/>
              </a:rPr>
              <a:t>i</a:t>
            </a:r>
            <a:r>
              <a:rPr lang="en-US" altLang="zh-TW" sz="2000" dirty="0">
                <a:solidFill>
                  <a:srgbClr val="32AA22"/>
                </a:solidFill>
                <a:latin typeface="Times New Roman" charset="0"/>
                <a:ea typeface="新細明體" charset="-120"/>
                <a:sym typeface="Symbol" charset="2"/>
              </a:rPr>
              <a:t>++ (n-1) times)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		</a:t>
            </a:r>
            <a:r>
              <a:rPr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-120"/>
                <a:sym typeface="Symbol" charset="2"/>
              </a:rPr>
              <a:t>if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b="1" i="1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A</a:t>
            </a:r>
            <a:r>
              <a:rPr lang="en-US" altLang="zh-TW" sz="2400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[</a:t>
            </a:r>
            <a:r>
              <a:rPr lang="en-US" altLang="zh-TW" sz="2400" i="1" dirty="0" err="1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]  </a:t>
            </a:r>
            <a:r>
              <a:rPr lang="en-US" altLang="zh-TW" sz="2400" b="1" i="1" dirty="0" err="1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currentMax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-120"/>
                <a:sym typeface="Symbol" charset="2"/>
              </a:rPr>
              <a:t>then		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2(</a:t>
            </a:r>
            <a:r>
              <a:rPr lang="en-US" altLang="zh-TW" sz="24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dirty="0">
                <a:latin typeface="Symbol" charset="2"/>
                <a:ea typeface="新細明體" charset="-120"/>
                <a:sym typeface="Symbol" charset="2"/>
              </a:rPr>
              <a:t>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 1)</a:t>
            </a:r>
            <a:endParaRPr lang="en-US" altLang="zh-TW" sz="2400" b="1" dirty="0">
              <a:latin typeface="Times New Roman" charset="0"/>
              <a:ea typeface="新細明體" charset="-120"/>
              <a:sym typeface="Symbol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			</a:t>
            </a:r>
            <a:r>
              <a:rPr lang="en-US" altLang="zh-TW" sz="2400" b="1" i="1" dirty="0" err="1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currentMax</a:t>
            </a:r>
            <a:r>
              <a:rPr lang="en-US" altLang="zh-TW" sz="2400" dirty="0">
                <a:solidFill>
                  <a:schemeClr val="tx2"/>
                </a:solidFill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-120"/>
                <a:sym typeface="Symbol" charset="2"/>
              </a:rPr>
              <a:t></a:t>
            </a:r>
            <a:r>
              <a:rPr lang="en-US" altLang="zh-TW" sz="2400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b="1" i="1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A</a:t>
            </a:r>
            <a:r>
              <a:rPr lang="en-US" altLang="zh-TW" sz="2400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[</a:t>
            </a:r>
            <a:r>
              <a:rPr lang="en-US" altLang="zh-TW" sz="2400" b="1" i="1" dirty="0" err="1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]		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2(</a:t>
            </a:r>
            <a:r>
              <a:rPr lang="en-US" altLang="zh-TW" sz="24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dirty="0">
                <a:latin typeface="Symbol" charset="2"/>
                <a:ea typeface="新細明體" charset="-120"/>
                <a:sym typeface="Symbol" charset="2"/>
              </a:rPr>
              <a:t>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 1)</a:t>
            </a:r>
            <a:endParaRPr lang="en-US" altLang="zh-TW" sz="2400" dirty="0">
              <a:solidFill>
                <a:schemeClr val="accent2"/>
              </a:solidFill>
              <a:latin typeface="Times New Roman" charset="0"/>
              <a:ea typeface="新細明體" charset="-120"/>
              <a:sym typeface="Symbol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	</a:t>
            </a:r>
            <a:r>
              <a:rPr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-120"/>
                <a:sym typeface="Symbol" charset="2"/>
              </a:rPr>
              <a:t>	return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b="1" i="1" dirty="0" err="1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currentMax</a:t>
            </a:r>
            <a:r>
              <a:rPr lang="en-US" altLang="zh-TW" sz="2400" b="1" i="1" dirty="0">
                <a:solidFill>
                  <a:schemeClr val="accent2"/>
                </a:solidFill>
                <a:latin typeface="Times New Roman" charset="0"/>
                <a:ea typeface="新細明體" charset="-120"/>
                <a:sym typeface="Symbol" charset="2"/>
              </a:rPr>
              <a:t>			      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						</a:t>
            </a:r>
            <a:r>
              <a:rPr lang="en-US" altLang="zh-TW" sz="2400" dirty="0">
                <a:ea typeface="新細明體" charset="-120"/>
                <a:sym typeface="Symbol" charset="2"/>
              </a:rPr>
              <a:t>Total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	 6</a:t>
            </a:r>
            <a:r>
              <a:rPr lang="en-US" altLang="zh-TW" sz="2400" b="1" i="1" dirty="0">
                <a:latin typeface="Times New Roman" charset="0"/>
                <a:ea typeface="新細明體" charset="-120"/>
                <a:sym typeface="Symbol" charset="2"/>
              </a:rPr>
              <a:t>n</a:t>
            </a:r>
            <a:r>
              <a:rPr lang="en-US" altLang="zh-TW" sz="2400" dirty="0"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400" dirty="0">
                <a:latin typeface="Symbol" charset="2"/>
                <a:ea typeface="新細明體" charset="-120"/>
                <a:sym typeface="Symbol" charset="2"/>
              </a:rPr>
              <a:t>1</a:t>
            </a:r>
            <a:endParaRPr lang="en-US" altLang="zh-TW" sz="2400" dirty="0">
              <a:latin typeface="Times New Roman" charset="0"/>
              <a:ea typeface="新細明體" charset="-12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462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Estimating Running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448414-BF3B-8F4A-B3CA-A7FE0AD2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8305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Wingdings" charset="2"/>
              <a:buChar char="Ø"/>
            </a:pPr>
            <a:r>
              <a:rPr lang="en-US" altLang="zh-TW" sz="2000" dirty="0">
                <a:ea typeface="新細明體" charset="-120"/>
              </a:rPr>
              <a:t>Algorithm </a:t>
            </a:r>
            <a:r>
              <a:rPr lang="en-US" altLang="zh-TW" sz="2000" b="1" i="1" dirty="0" err="1">
                <a:ea typeface="新細明體" charset="-120"/>
              </a:rPr>
              <a:t>arrayMax</a:t>
            </a:r>
            <a:r>
              <a:rPr lang="en-US" altLang="zh-TW" sz="2000" dirty="0">
                <a:ea typeface="新細明體" charset="-120"/>
              </a:rPr>
              <a:t> executes </a:t>
            </a:r>
            <a:r>
              <a:rPr lang="en-US" altLang="zh-TW" sz="2000" dirty="0">
                <a:ea typeface="新細明體" charset="-120"/>
                <a:sym typeface="Symbol" charset="2"/>
              </a:rPr>
              <a:t>6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n</a:t>
            </a:r>
            <a:r>
              <a:rPr lang="en-US" altLang="zh-TW" sz="2000" dirty="0">
                <a:ea typeface="新細明體" charset="-120"/>
                <a:sym typeface="Symbol" charset="2"/>
              </a:rPr>
              <a:t>  1 </a:t>
            </a:r>
            <a:r>
              <a:rPr lang="en-US" altLang="zh-TW" sz="2000" dirty="0">
                <a:ea typeface="新細明體" charset="-120"/>
              </a:rPr>
              <a:t>primitive operations in the worst case.  </a:t>
            </a:r>
          </a:p>
          <a:p>
            <a:pPr eaLnBrk="1" hangingPunct="1">
              <a:buFont typeface="Wingdings" charset="2"/>
              <a:buChar char="Ø"/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charset="2"/>
              <a:buChar char="Ø"/>
            </a:pPr>
            <a:r>
              <a:rPr lang="en-US" altLang="zh-TW" sz="2000" dirty="0">
                <a:ea typeface="新細明體" charset="-120"/>
              </a:rPr>
              <a:t>Define:</a:t>
            </a:r>
          </a:p>
          <a:p>
            <a:pPr lvl="1" eaLnBrk="1" hangingPunct="1">
              <a:buFont typeface="Wingdings" charset="2"/>
              <a:buChar char="Ø"/>
            </a:pPr>
            <a:r>
              <a:rPr lang="en-US" altLang="zh-TW" sz="2000" b="1" i="1" dirty="0">
                <a:ea typeface="新細明體" charset="-120"/>
              </a:rPr>
              <a:t>a</a:t>
            </a:r>
            <a:r>
              <a:rPr lang="en-US" altLang="zh-TW" sz="2000" dirty="0">
                <a:ea typeface="新細明體" charset="-120"/>
              </a:rPr>
              <a:t>	= Time taken by the fastest primitive operation</a:t>
            </a:r>
          </a:p>
          <a:p>
            <a:pPr lvl="1" eaLnBrk="1" hangingPunct="1">
              <a:buFont typeface="Wingdings" charset="2"/>
              <a:buChar char="Ø"/>
            </a:pPr>
            <a:r>
              <a:rPr lang="en-US" altLang="zh-TW" sz="2000" b="1" i="1" dirty="0">
                <a:ea typeface="新細明體" charset="-120"/>
              </a:rPr>
              <a:t>b</a:t>
            </a:r>
            <a:r>
              <a:rPr lang="en-US" altLang="zh-TW" sz="2000" dirty="0">
                <a:ea typeface="新細明體" charset="-120"/>
              </a:rPr>
              <a:t> = Time taken by the slowest primitive operation</a:t>
            </a:r>
          </a:p>
          <a:p>
            <a:pPr eaLnBrk="1" hangingPunct="1">
              <a:buFont typeface="Wingdings" charset="2"/>
              <a:buChar char="Ø"/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charset="2"/>
              <a:buChar char="Ø"/>
            </a:pPr>
            <a:r>
              <a:rPr lang="en-US" altLang="zh-TW" sz="2000" dirty="0">
                <a:ea typeface="新細明體" charset="-120"/>
              </a:rPr>
              <a:t>Let 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T</a:t>
            </a:r>
            <a:r>
              <a:rPr lang="en-US" altLang="zh-TW" sz="2000" dirty="0">
                <a:ea typeface="新細明體" charset="-120"/>
                <a:sym typeface="Symbol" charset="2"/>
              </a:rPr>
              <a:t>(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n</a:t>
            </a:r>
            <a:r>
              <a:rPr lang="en-US" altLang="zh-TW" sz="2000" dirty="0">
                <a:ea typeface="新細明體" charset="-120"/>
                <a:sym typeface="Symbol" charset="2"/>
              </a:rPr>
              <a:t>)</a:t>
            </a:r>
            <a:r>
              <a:rPr lang="en-US" altLang="zh-TW" sz="2000" dirty="0">
                <a:ea typeface="新細明體" charset="-120"/>
              </a:rPr>
              <a:t> be worst-case time of </a:t>
            </a:r>
            <a:r>
              <a:rPr lang="en-US" altLang="zh-TW" sz="2000" b="1" i="1" dirty="0" err="1">
                <a:ea typeface="新細明體" charset="-120"/>
              </a:rPr>
              <a:t>arrayMax</a:t>
            </a:r>
            <a:r>
              <a:rPr lang="en-US" altLang="zh-TW" sz="2000" b="1" i="1" dirty="0">
                <a:ea typeface="新細明體" charset="-120"/>
              </a:rPr>
              <a:t>.</a:t>
            </a:r>
            <a:r>
              <a:rPr lang="en-US" altLang="zh-TW" sz="2000" b="1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Then</a:t>
            </a:r>
            <a:br>
              <a:rPr lang="en-US" altLang="zh-TW" sz="2000" dirty="0">
                <a:ea typeface="新細明體" charset="-120"/>
              </a:rPr>
            </a:br>
            <a:r>
              <a:rPr lang="en-US" altLang="zh-TW" sz="2000" dirty="0">
                <a:ea typeface="新細明體" charset="-120"/>
              </a:rPr>
              <a:t>		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a </a:t>
            </a:r>
            <a:r>
              <a:rPr lang="en-US" altLang="zh-TW" sz="2000" dirty="0">
                <a:ea typeface="新細明體" charset="-120"/>
                <a:sym typeface="Symbol" charset="2"/>
              </a:rPr>
              <a:t>(6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n</a:t>
            </a:r>
            <a:r>
              <a:rPr lang="en-US" altLang="zh-TW" sz="2000" dirty="0">
                <a:ea typeface="新細明體" charset="-120"/>
                <a:sym typeface="Symbol" charset="2"/>
              </a:rPr>
              <a:t>  1)  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T</a:t>
            </a:r>
            <a:r>
              <a:rPr lang="en-US" altLang="zh-TW" sz="2000" dirty="0">
                <a:ea typeface="新細明體" charset="-120"/>
                <a:sym typeface="Symbol" charset="2"/>
              </a:rPr>
              <a:t>(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n</a:t>
            </a:r>
            <a:r>
              <a:rPr lang="en-US" altLang="zh-TW" sz="2000" dirty="0">
                <a:ea typeface="新細明體" charset="-120"/>
                <a:sym typeface="Symbol" charset="2"/>
              </a:rPr>
              <a:t>)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Symbol" charset="2"/>
              </a:rPr>
              <a:t>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b</a:t>
            </a:r>
            <a:r>
              <a:rPr lang="en-US" altLang="zh-TW" sz="2000" dirty="0">
                <a:ea typeface="新細明體" charset="-120"/>
                <a:sym typeface="Symbol" charset="2"/>
              </a:rPr>
              <a:t>(6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n</a:t>
            </a:r>
            <a:r>
              <a:rPr lang="en-US" altLang="zh-TW" sz="2000" dirty="0">
                <a:ea typeface="新細明體" charset="-120"/>
                <a:sym typeface="Symbol" charset="2"/>
              </a:rPr>
              <a:t>  1)</a:t>
            </a:r>
          </a:p>
          <a:p>
            <a:pPr eaLnBrk="1" hangingPunct="1">
              <a:buFont typeface="Wingdings" charset="2"/>
              <a:buChar char="Ø"/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charset="2"/>
              <a:buChar char="Ø"/>
            </a:pPr>
            <a:r>
              <a:rPr lang="en-US" altLang="zh-TW" sz="2000" dirty="0">
                <a:ea typeface="新細明體" charset="-120"/>
              </a:rPr>
              <a:t>Hence, the running time 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T</a:t>
            </a:r>
            <a:r>
              <a:rPr lang="en-US" altLang="zh-TW" sz="2000" dirty="0">
                <a:ea typeface="新細明體" charset="-120"/>
                <a:sym typeface="Symbol" charset="2"/>
              </a:rPr>
              <a:t>(</a:t>
            </a:r>
            <a:r>
              <a:rPr lang="en-US" altLang="zh-TW" sz="2000" b="1" i="1" dirty="0">
                <a:ea typeface="新細明體" charset="-120"/>
                <a:sym typeface="Symbol" charset="2"/>
              </a:rPr>
              <a:t>n</a:t>
            </a:r>
            <a:r>
              <a:rPr lang="en-US" altLang="zh-TW" sz="2000" dirty="0">
                <a:ea typeface="新細明體" charset="-120"/>
                <a:sym typeface="Symbol" charset="2"/>
              </a:rPr>
              <a:t>)</a:t>
            </a:r>
            <a:r>
              <a:rPr lang="en-US" altLang="zh-TW" sz="2000" dirty="0">
                <a:ea typeface="新細明體" charset="-120"/>
              </a:rPr>
              <a:t> is bounded by two linear functions</a:t>
            </a:r>
            <a:endParaRPr lang="en-US" altLang="zh-TW" sz="2000" dirty="0">
              <a:ea typeface="新細明體" charset="-120"/>
              <a:sym typeface="Symbol" charset="2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20DD761-3AD5-2245-BC0C-47A48869B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338" y="744538"/>
          <a:ext cx="1724025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Clip" r:id="rId3" imgW="2943225" imgH="2628900" progId="MS_ClipArt_Gallery.2">
                  <p:embed/>
                </p:oleObj>
              </mc:Choice>
              <mc:Fallback>
                <p:oleObj name="Clip" r:id="rId3" imgW="2943225" imgH="2628900" progId="MS_ClipArt_Gallery.2">
                  <p:embed/>
                  <p:pic>
                    <p:nvPicPr>
                      <p:cNvPr id="235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744538"/>
                        <a:ext cx="1724025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93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Running Time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B63041-5758-E549-8148-640EDCCE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441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zh-TW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What is best, average, worst case running of a problem?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endParaRPr lang="en-US" altLang="zh-TW" sz="2000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zh-TW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Average case time is often difficult to determine – why?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endParaRPr lang="en-US" altLang="zh-TW" sz="2000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zh-TW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We focus on the </a:t>
            </a:r>
            <a:r>
              <a:rPr lang="en-US" altLang="zh-TW" sz="2000" u="sng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worst case running time</a:t>
            </a:r>
            <a:r>
              <a:rPr lang="en-US" altLang="zh-TW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zh-TW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Easier to analyze and best to bet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zh-TW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Crucial to applications such as games, finance and robotics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C7F5387-4D79-6A45-8131-CA807F3B2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hart" r:id="rId3" imgW="3949700" imgH="4216400" progId="MSGraph.Chart.8">
                  <p:embed followColorScheme="full"/>
                </p:oleObj>
              </mc:Choice>
              <mc:Fallback>
                <p:oleObj name="Chart" r:id="rId3" imgW="3949700" imgH="4216400" progId="MSGraph.Chart.8">
                  <p:embed followColorScheme="full"/>
                  <p:pic>
                    <p:nvPicPr>
                      <p:cNvPr id="245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4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934</Words>
  <Application>Microsoft Macintosh PowerPoint</Application>
  <PresentationFormat>On-screen Show (4:3)</PresentationFormat>
  <Paragraphs>202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ゴシック</vt:lpstr>
      <vt:lpstr>ＭＳ Ｐゴシック</vt:lpstr>
      <vt:lpstr>新細明體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Clip</vt:lpstr>
      <vt:lpstr>Chart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87</cp:revision>
  <dcterms:created xsi:type="dcterms:W3CDTF">2011-09-14T09:42:05Z</dcterms:created>
  <dcterms:modified xsi:type="dcterms:W3CDTF">2018-08-19T17:02:55Z</dcterms:modified>
</cp:coreProperties>
</file>