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0" r:id="rId2"/>
    <p:sldId id="257" r:id="rId3"/>
    <p:sldId id="372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4" r:id="rId29"/>
    <p:sldId id="28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96"/>
    <p:restoredTop sz="92500"/>
  </p:normalViewPr>
  <p:slideViewPr>
    <p:cSldViewPr>
      <p:cViewPr varScale="1">
        <p:scale>
          <a:sx n="54" d="100"/>
          <a:sy n="54" d="100"/>
        </p:scale>
        <p:origin x="79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4E17E-ACDA-4D33-BCAE-677FB616DBEF}" type="datetimeFigureOut">
              <a:rPr lang="en-IN" smtClean="0"/>
              <a:t>31/08/18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08CD-08CE-4BE9-82DB-405CF9CCA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78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C08CD-08CE-4BE9-82DB-405CF9CCA28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367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C08CD-08CE-4BE9-82DB-405CF9CCA28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2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C1E6-9A33-4660-8215-AD7CFB9E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A9E00-0706-4B0C-9543-052F6176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3FD4A-D7E4-4CFD-9684-6D45C1B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6762" y="6356350"/>
            <a:ext cx="1937238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40E3B-903D-44FF-B76A-1A74F8CAA9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AF849AF-005D-45B2-8B61-4DDF84849F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81B6769-8356-43BB-A576-AD606E333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88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4B0F8-D031-4A9E-92CA-E8B9C130C6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8829-EECA-49B6-9EB3-BCB216DDB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3438-FC3D-42A9-8AF7-A14C2054D9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74"/>
            <a:ext cx="2133600" cy="403541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314700" y="6598919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DD9E3-F004-45EE-BC53-8795F8E881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C770E-EF70-4FCE-A166-B9462D1C0F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FC222-269D-47E2-8242-B002730600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726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4CF8A-883F-4144-AB15-923DF648E0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6268-F619-48BB-933B-E115CE93C6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9EFE8-733E-4AFB-BDAB-0CE5D93733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10400" y="6206025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6E1B0A-851E-4A0C-B89D-3CC106FF0C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24DB619-8B4A-4430-9A32-51334D35E4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986382B-03E0-49E8-ABB3-DDB7651045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0934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Data Structures Algorithm and Design</a:t>
            </a:r>
            <a:br>
              <a:rPr lang="en-US" sz="2800" dirty="0"/>
            </a:br>
            <a:r>
              <a:rPr lang="en-US" sz="2800" dirty="0"/>
              <a:t>SSZG519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Mr. Chennupati R Prasanna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Strict/proper binary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51F1C0A4-1113-3C46-A6CF-4599F478D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5483" y="297105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DB89A0B9-34F8-FB48-ADD6-E1387A474CF2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2434308" y="3655269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7860D51B-2005-274C-BC0E-66A4D328F6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16883" y="3329831"/>
            <a:ext cx="30480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0DD2A0A5-4162-3043-BC1E-F6113D96C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213285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2A308166-EAC2-B744-B89F-53D6F7AA37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2120" y="2415431"/>
            <a:ext cx="609600" cy="5778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CA9F0437-C9FD-FC4D-859B-4EEB1855EC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86695" y="2415431"/>
            <a:ext cx="654050" cy="5778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7DCDF5E5-BCC6-9D4E-92A3-E3CE50F35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883" y="297105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EB1DFBCB-82C1-744D-89FF-39D0FFC7F015}"/>
              </a:ext>
            </a:extLst>
          </p:cNvPr>
          <p:cNvSpPr>
            <a:spLocks noChangeArrowheads="1"/>
          </p:cNvSpPr>
          <p:nvPr/>
        </p:nvSpPr>
        <p:spPr bwMode="auto">
          <a:xfrm rot="-540000">
            <a:off x="1704058" y="3658444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4655EC54-8BE0-7E4D-8809-50716451E730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681708" y="3655269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A73AB698-ED33-8A4A-8E61-493F17017B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4283" y="3329831"/>
            <a:ext cx="30480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7B626965-AA39-8442-BCB3-B189BE40AC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51658" y="3329831"/>
            <a:ext cx="34925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F6B97F3F-D13B-3B43-A32D-FC02869D78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1210" y="3383154"/>
            <a:ext cx="34925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7509D924-11D9-5943-81F9-1EEE123FF575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3585245" y="370428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E060A237-FD77-E54C-A556-471F35928413}"/>
              </a:ext>
            </a:extLst>
          </p:cNvPr>
          <p:cNvSpPr/>
          <p:nvPr/>
        </p:nvSpPr>
        <p:spPr>
          <a:xfrm>
            <a:off x="3870358" y="1700808"/>
            <a:ext cx="1176074" cy="2650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0F2A96-A4A8-B546-9E9D-412817D3ABA3}"/>
              </a:ext>
            </a:extLst>
          </p:cNvPr>
          <p:cNvSpPr/>
          <p:nvPr/>
        </p:nvSpPr>
        <p:spPr>
          <a:xfrm>
            <a:off x="5220072" y="2054775"/>
            <a:ext cx="3312368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Each node can have either 2 or 0 children.</a:t>
            </a:r>
          </a:p>
        </p:txBody>
      </p:sp>
    </p:spTree>
    <p:extLst>
      <p:ext uri="{BB962C8B-B14F-4D97-AF65-F5344CB8AC3E}">
        <p14:creationId xmlns:p14="http://schemas.microsoft.com/office/powerpoint/2010/main" val="82363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Complete Binary tree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C0C1616C-9EC3-1B42-8A88-D05DFB2AC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515" y="2899048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F68532CD-2E8D-9042-8E83-DD1E3C1F2AA1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2722340" y="3583261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C6582DB2-7BFD-E740-8C89-2041D3BED5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4915" y="3257823"/>
            <a:ext cx="30480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55A88277-33A3-4F45-8A18-C6EA48184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2060848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27CCBF8F-DBA3-9749-A93F-545F2B56B6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30152" y="2343423"/>
            <a:ext cx="609600" cy="5778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9F701F87-0C96-B74E-A7DF-8F1376553DF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74727" y="2343423"/>
            <a:ext cx="654050" cy="5778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1D0FE6A6-404E-9344-A317-98ACE2D2C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915" y="2899048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7F77C12A-B8A5-C646-B47E-03249A75C10E}"/>
              </a:ext>
            </a:extLst>
          </p:cNvPr>
          <p:cNvSpPr>
            <a:spLocks noChangeArrowheads="1"/>
          </p:cNvSpPr>
          <p:nvPr/>
        </p:nvSpPr>
        <p:spPr bwMode="auto">
          <a:xfrm rot="-540000">
            <a:off x="1992090" y="358643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8C54BA35-D201-5B44-A547-FAB7040E299C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969740" y="3583261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FA4806AF-BDDE-994E-ACDE-6DFE881FBD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2315" y="3257823"/>
            <a:ext cx="30480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74FA67D5-9C65-B244-A808-07D7DD6A7B5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39690" y="3257823"/>
            <a:ext cx="34925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BEA793BB-8030-C041-BEC8-FF60672CB25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39242" y="3311146"/>
            <a:ext cx="34925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A1BE0EAC-45BD-D546-A955-24497A66A48F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3873277" y="3632272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9" name="Oval 11">
            <a:extLst>
              <a:ext uri="{FF2B5EF4-FFF2-40B4-BE49-F238E27FC236}">
                <a16:creationId xmlns:a16="http://schemas.microsoft.com/office/drawing/2014/main" id="{547D6F0D-3EC4-7B4A-A18D-64BBE488AAB9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1521552" y="4367877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0" name="Line 12">
            <a:extLst>
              <a:ext uri="{FF2B5EF4-FFF2-40B4-BE49-F238E27FC236}">
                <a16:creationId xmlns:a16="http://schemas.microsoft.com/office/drawing/2014/main" id="{B8627F55-A154-D043-B5CA-46F1C852A5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04127" y="4042439"/>
            <a:ext cx="30480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Line 13">
            <a:extLst>
              <a:ext uri="{FF2B5EF4-FFF2-40B4-BE49-F238E27FC236}">
                <a16:creationId xmlns:a16="http://schemas.microsoft.com/office/drawing/2014/main" id="{98707A97-49CA-8543-B1D6-0257575F103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12092" y="4027348"/>
            <a:ext cx="34925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Oval 4">
            <a:extLst>
              <a:ext uri="{FF2B5EF4-FFF2-40B4-BE49-F238E27FC236}">
                <a16:creationId xmlns:a16="http://schemas.microsoft.com/office/drawing/2014/main" id="{EC2388E7-C265-0345-8D45-EF98E9C34BD1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2546127" y="4348474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1A386166-CBAE-0D4F-94C7-FECDC7BA3DFD}"/>
              </a:ext>
            </a:extLst>
          </p:cNvPr>
          <p:cNvSpPr/>
          <p:nvPr/>
        </p:nvSpPr>
        <p:spPr>
          <a:xfrm>
            <a:off x="4111136" y="1772816"/>
            <a:ext cx="1176074" cy="30508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A1345D-9C22-714B-8C8C-F2DD4ACD4627}"/>
              </a:ext>
            </a:extLst>
          </p:cNvPr>
          <p:cNvSpPr/>
          <p:nvPr/>
        </p:nvSpPr>
        <p:spPr>
          <a:xfrm>
            <a:off x="5460850" y="2526653"/>
            <a:ext cx="3312368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levels except possibly the last are completely filled and all nodes are as left as possible.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755EBD-F810-E748-9F7D-9889ECEC31DB}"/>
              </a:ext>
            </a:extLst>
          </p:cNvPr>
          <p:cNvSpPr/>
          <p:nvPr/>
        </p:nvSpPr>
        <p:spPr>
          <a:xfrm>
            <a:off x="78606" y="2054775"/>
            <a:ext cx="648072" cy="31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4E09EC-8DDC-804B-BC87-2BAC231F2D4B}"/>
              </a:ext>
            </a:extLst>
          </p:cNvPr>
          <p:cNvSpPr/>
          <p:nvPr/>
        </p:nvSpPr>
        <p:spPr>
          <a:xfrm>
            <a:off x="95600" y="2845522"/>
            <a:ext cx="648072" cy="2821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30E558-8AA2-5349-B827-414F5C7E062C}"/>
              </a:ext>
            </a:extLst>
          </p:cNvPr>
          <p:cNvSpPr/>
          <p:nvPr/>
        </p:nvSpPr>
        <p:spPr>
          <a:xfrm>
            <a:off x="108079" y="3660396"/>
            <a:ext cx="648072" cy="31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B68A47-5350-1946-A0CE-235C3B0650F3}"/>
              </a:ext>
            </a:extLst>
          </p:cNvPr>
          <p:cNvSpPr/>
          <p:nvPr/>
        </p:nvSpPr>
        <p:spPr>
          <a:xfrm>
            <a:off x="95600" y="4392119"/>
            <a:ext cx="648072" cy="31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D8F180-69D7-7340-A270-8CC92E32266A}"/>
              </a:ext>
            </a:extLst>
          </p:cNvPr>
          <p:cNvSpPr/>
          <p:nvPr/>
        </p:nvSpPr>
        <p:spPr>
          <a:xfrm>
            <a:off x="5448297" y="4509120"/>
            <a:ext cx="3507376" cy="11476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Max no of nodes at level </a:t>
            </a:r>
            <a:r>
              <a:rPr lang="en-US" sz="2000" dirty="0" err="1"/>
              <a:t>i</a:t>
            </a:r>
            <a:r>
              <a:rPr lang="en-US" sz="2000" dirty="0"/>
              <a:t> = </a:t>
            </a:r>
            <a:r>
              <a:rPr lang="en-GB" sz="2000" dirty="0"/>
              <a:t>2</a:t>
            </a:r>
            <a:r>
              <a:rPr lang="en-GB" sz="2000" baseline="30000" dirty="0"/>
              <a:t>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3437FA-EF2F-7340-ADBA-5907B50D4CCE}"/>
              </a:ext>
            </a:extLst>
          </p:cNvPr>
          <p:cNvSpPr/>
          <p:nvPr/>
        </p:nvSpPr>
        <p:spPr>
          <a:xfrm>
            <a:off x="1407338" y="5551988"/>
            <a:ext cx="1889299" cy="7920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not the left as possible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2A55ED1-9D6A-6144-978F-5B1E0CFDC7CE}"/>
              </a:ext>
            </a:extLst>
          </p:cNvPr>
          <p:cNvCxnSpPr/>
          <p:nvPr/>
        </p:nvCxnSpPr>
        <p:spPr>
          <a:xfrm>
            <a:off x="1366120" y="4178609"/>
            <a:ext cx="1889299" cy="747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1C9FA1-794E-C34E-AD07-C498C7DC7545}"/>
              </a:ext>
            </a:extLst>
          </p:cNvPr>
          <p:cNvCxnSpPr/>
          <p:nvPr/>
        </p:nvCxnSpPr>
        <p:spPr>
          <a:xfrm flipH="1">
            <a:off x="1236512" y="4189230"/>
            <a:ext cx="1777233" cy="718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Brace 32">
            <a:extLst>
              <a:ext uri="{FF2B5EF4-FFF2-40B4-BE49-F238E27FC236}">
                <a16:creationId xmlns:a16="http://schemas.microsoft.com/office/drawing/2014/main" id="{CF765C93-040D-CB43-97AF-122AF4B7E235}"/>
              </a:ext>
            </a:extLst>
          </p:cNvPr>
          <p:cNvSpPr/>
          <p:nvPr/>
        </p:nvSpPr>
        <p:spPr>
          <a:xfrm rot="5400000">
            <a:off x="2076533" y="4071008"/>
            <a:ext cx="638870" cy="21977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3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Complete Binary tree[cont..,]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44E9E2CF-2F73-774A-91F0-C155B276D397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1521552" y="4367877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5A2D72C6-B8DA-374F-B7B5-91B7218BA2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04127" y="4042439"/>
            <a:ext cx="30480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EB9D3381-F721-2748-8F3E-004137931D6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12092" y="4027348"/>
            <a:ext cx="34925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D3C1FCC3-1DBD-C549-B6EE-E24E7FDCC471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2546127" y="4348474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BB1F3011-5C8D-5A4A-9CAA-82DE8F88C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515" y="2899048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83CB2268-68A8-E649-AA8C-23953E9CF886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2722340" y="3583261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" name="Line 5">
            <a:extLst>
              <a:ext uri="{FF2B5EF4-FFF2-40B4-BE49-F238E27FC236}">
                <a16:creationId xmlns:a16="http://schemas.microsoft.com/office/drawing/2014/main" id="{989441CF-A51F-CB47-ADF2-9EEE2518AE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4915" y="3257823"/>
            <a:ext cx="30480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Oval 6">
            <a:extLst>
              <a:ext uri="{FF2B5EF4-FFF2-40B4-BE49-F238E27FC236}">
                <a16:creationId xmlns:a16="http://schemas.microsoft.com/office/drawing/2014/main" id="{C01F8C88-863D-8442-9C84-EA5A0914F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2060848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" name="Line 7">
            <a:extLst>
              <a:ext uri="{FF2B5EF4-FFF2-40B4-BE49-F238E27FC236}">
                <a16:creationId xmlns:a16="http://schemas.microsoft.com/office/drawing/2014/main" id="{9875855C-FA4D-FA4F-AF5C-6B606F9BCB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30152" y="2343423"/>
            <a:ext cx="609600" cy="5778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AC840482-ECCF-164B-90BC-79EA7B5E308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74727" y="2343423"/>
            <a:ext cx="654050" cy="5778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2D24B651-7674-1C49-866C-672F95AFF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915" y="2899048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8" name="Oval 10">
            <a:extLst>
              <a:ext uri="{FF2B5EF4-FFF2-40B4-BE49-F238E27FC236}">
                <a16:creationId xmlns:a16="http://schemas.microsoft.com/office/drawing/2014/main" id="{1351FDFD-5578-1E46-88B3-B308C7A3E5C6}"/>
              </a:ext>
            </a:extLst>
          </p:cNvPr>
          <p:cNvSpPr>
            <a:spLocks noChangeArrowheads="1"/>
          </p:cNvSpPr>
          <p:nvPr/>
        </p:nvSpPr>
        <p:spPr bwMode="auto">
          <a:xfrm rot="-540000">
            <a:off x="1992090" y="358643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9" name="Oval 11">
            <a:extLst>
              <a:ext uri="{FF2B5EF4-FFF2-40B4-BE49-F238E27FC236}">
                <a16:creationId xmlns:a16="http://schemas.microsoft.com/office/drawing/2014/main" id="{937A80FF-A99A-F049-A15E-A689E86A87B7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969740" y="3583261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0" name="Line 12">
            <a:extLst>
              <a:ext uri="{FF2B5EF4-FFF2-40B4-BE49-F238E27FC236}">
                <a16:creationId xmlns:a16="http://schemas.microsoft.com/office/drawing/2014/main" id="{F7A8827E-4B6A-6144-81B6-7B0E8AED4C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2315" y="3257823"/>
            <a:ext cx="30480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Line 13">
            <a:extLst>
              <a:ext uri="{FF2B5EF4-FFF2-40B4-BE49-F238E27FC236}">
                <a16:creationId xmlns:a16="http://schemas.microsoft.com/office/drawing/2014/main" id="{A0859A64-9FC9-C545-8421-7D7DCE9C58C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39690" y="3257823"/>
            <a:ext cx="34925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Line 13">
            <a:extLst>
              <a:ext uri="{FF2B5EF4-FFF2-40B4-BE49-F238E27FC236}">
                <a16:creationId xmlns:a16="http://schemas.microsoft.com/office/drawing/2014/main" id="{EFC45993-4A17-3742-B510-8002699E68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39242" y="3311146"/>
            <a:ext cx="34925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Oval 4">
            <a:extLst>
              <a:ext uri="{FF2B5EF4-FFF2-40B4-BE49-F238E27FC236}">
                <a16:creationId xmlns:a16="http://schemas.microsoft.com/office/drawing/2014/main" id="{9467FB5C-5447-3946-BE87-83D008FBA6A4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3873277" y="3632272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6375DA88-A7DB-1946-B14B-5D39DE0D690D}"/>
              </a:ext>
            </a:extLst>
          </p:cNvPr>
          <p:cNvSpPr/>
          <p:nvPr/>
        </p:nvSpPr>
        <p:spPr>
          <a:xfrm>
            <a:off x="4111136" y="1772816"/>
            <a:ext cx="1176074" cy="30508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C0232C-2C24-7246-9C89-71F2DE1425FF}"/>
              </a:ext>
            </a:extLst>
          </p:cNvPr>
          <p:cNvSpPr/>
          <p:nvPr/>
        </p:nvSpPr>
        <p:spPr>
          <a:xfrm>
            <a:off x="5460850" y="2526653"/>
            <a:ext cx="3312368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levels except possibly the last are completely filled and all nodes are as left as possible.</a:t>
            </a:r>
          </a:p>
        </p:txBody>
      </p:sp>
    </p:spTree>
    <p:extLst>
      <p:ext uri="{BB962C8B-B14F-4D97-AF65-F5344CB8AC3E}">
        <p14:creationId xmlns:p14="http://schemas.microsoft.com/office/powerpoint/2010/main" val="206483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Complete Binary tree [cont..,]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1A26EE7D-34C6-C944-8F8A-82A173BA9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515" y="2899048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79C36BCB-9C7C-E34C-B7D7-395D9FB2CFBD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2722340" y="3583261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75740621-310B-3141-886A-D7057AF701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4915" y="3257823"/>
            <a:ext cx="30480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2B86A244-6FEB-A842-BBA9-BF4A79B3E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2060848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F26452A2-8A64-9A4C-A930-C0D8640B5D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30152" y="2343423"/>
            <a:ext cx="609600" cy="5778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11EA22B7-DBB2-4341-AA14-0226129E12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74727" y="2343423"/>
            <a:ext cx="654050" cy="5778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8D830772-ACEC-CE4F-869A-4F02C6258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915" y="2899048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" name="Oval 10">
            <a:extLst>
              <a:ext uri="{FF2B5EF4-FFF2-40B4-BE49-F238E27FC236}">
                <a16:creationId xmlns:a16="http://schemas.microsoft.com/office/drawing/2014/main" id="{71C5CACE-12C5-7649-A8EF-3C734958D2BA}"/>
              </a:ext>
            </a:extLst>
          </p:cNvPr>
          <p:cNvSpPr>
            <a:spLocks noChangeArrowheads="1"/>
          </p:cNvSpPr>
          <p:nvPr/>
        </p:nvSpPr>
        <p:spPr bwMode="auto">
          <a:xfrm rot="-540000">
            <a:off x="1992090" y="358643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59706F14-4009-B044-8FF0-60A9316A079A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969740" y="3583261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" name="Line 12">
            <a:extLst>
              <a:ext uri="{FF2B5EF4-FFF2-40B4-BE49-F238E27FC236}">
                <a16:creationId xmlns:a16="http://schemas.microsoft.com/office/drawing/2014/main" id="{D2F5F373-A70D-664D-B111-1B0BB8077B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2315" y="3257823"/>
            <a:ext cx="30480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B664AF14-D86A-8349-8BE7-2C0F503C44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39690" y="3257823"/>
            <a:ext cx="34925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Line 13">
            <a:extLst>
              <a:ext uri="{FF2B5EF4-FFF2-40B4-BE49-F238E27FC236}">
                <a16:creationId xmlns:a16="http://schemas.microsoft.com/office/drawing/2014/main" id="{9C0D5CD7-4EC9-6748-B9A1-719D4E6FF1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39242" y="3311146"/>
            <a:ext cx="34925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Oval 4">
            <a:extLst>
              <a:ext uri="{FF2B5EF4-FFF2-40B4-BE49-F238E27FC236}">
                <a16:creationId xmlns:a16="http://schemas.microsoft.com/office/drawing/2014/main" id="{9C6D1486-7AC4-F047-A746-2E88E04C732E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3873277" y="3632272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F34489FE-FFD9-4D4B-A4A8-6A89256C86BD}"/>
              </a:ext>
            </a:extLst>
          </p:cNvPr>
          <p:cNvSpPr/>
          <p:nvPr/>
        </p:nvSpPr>
        <p:spPr>
          <a:xfrm>
            <a:off x="4111136" y="1772816"/>
            <a:ext cx="1176074" cy="30508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0F807-EF2B-9247-B8C8-96E09A3CCA5B}"/>
              </a:ext>
            </a:extLst>
          </p:cNvPr>
          <p:cNvSpPr/>
          <p:nvPr/>
        </p:nvSpPr>
        <p:spPr>
          <a:xfrm>
            <a:off x="5460850" y="2526653"/>
            <a:ext cx="3312368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levels except possibly the last are completely filled and all nodes are as left as possible.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E99C21-636F-2349-A467-7B20AD63C190}"/>
              </a:ext>
            </a:extLst>
          </p:cNvPr>
          <p:cNvSpPr/>
          <p:nvPr/>
        </p:nvSpPr>
        <p:spPr>
          <a:xfrm>
            <a:off x="78606" y="2054775"/>
            <a:ext cx="648072" cy="31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485822-94AC-E048-B682-204396B280B1}"/>
              </a:ext>
            </a:extLst>
          </p:cNvPr>
          <p:cNvSpPr/>
          <p:nvPr/>
        </p:nvSpPr>
        <p:spPr>
          <a:xfrm>
            <a:off x="95600" y="2845522"/>
            <a:ext cx="648072" cy="2821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C06AAA-9DDC-DB44-9AEC-89EAC01F663D}"/>
              </a:ext>
            </a:extLst>
          </p:cNvPr>
          <p:cNvSpPr/>
          <p:nvPr/>
        </p:nvSpPr>
        <p:spPr>
          <a:xfrm>
            <a:off x="108079" y="3660396"/>
            <a:ext cx="648072" cy="31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09014E-5D98-A644-9092-85D8E2BAD2A0}"/>
              </a:ext>
            </a:extLst>
          </p:cNvPr>
          <p:cNvSpPr/>
          <p:nvPr/>
        </p:nvSpPr>
        <p:spPr>
          <a:xfrm>
            <a:off x="95600" y="4392119"/>
            <a:ext cx="648072" cy="31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246E3B-C9FA-054A-8A0C-54D9AACD5834}"/>
              </a:ext>
            </a:extLst>
          </p:cNvPr>
          <p:cNvSpPr/>
          <p:nvPr/>
        </p:nvSpPr>
        <p:spPr>
          <a:xfrm>
            <a:off x="523908" y="5525591"/>
            <a:ext cx="1889299" cy="7920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the lest as possible 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582E32FE-B3C1-4845-AE79-C42AFE912EE0}"/>
              </a:ext>
            </a:extLst>
          </p:cNvPr>
          <p:cNvSpPr/>
          <p:nvPr/>
        </p:nvSpPr>
        <p:spPr>
          <a:xfrm rot="5400000">
            <a:off x="1149123" y="4071008"/>
            <a:ext cx="638870" cy="21977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11">
            <a:extLst>
              <a:ext uri="{FF2B5EF4-FFF2-40B4-BE49-F238E27FC236}">
                <a16:creationId xmlns:a16="http://schemas.microsoft.com/office/drawing/2014/main" id="{C77E1720-A2EA-9646-BFCD-B9589FB6E44D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540694" y="4357135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9" name="Line 12">
            <a:extLst>
              <a:ext uri="{FF2B5EF4-FFF2-40B4-BE49-F238E27FC236}">
                <a16:creationId xmlns:a16="http://schemas.microsoft.com/office/drawing/2014/main" id="{B894EA42-2863-F745-9382-8EC070D92A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3269" y="4031697"/>
            <a:ext cx="30480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Line 13">
            <a:extLst>
              <a:ext uri="{FF2B5EF4-FFF2-40B4-BE49-F238E27FC236}">
                <a16:creationId xmlns:a16="http://schemas.microsoft.com/office/drawing/2014/main" id="{75FB89EF-AA34-284E-9CF4-4D7CE6646FE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31234" y="4016606"/>
            <a:ext cx="34925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Oval 4">
            <a:extLst>
              <a:ext uri="{FF2B5EF4-FFF2-40B4-BE49-F238E27FC236}">
                <a16:creationId xmlns:a16="http://schemas.microsoft.com/office/drawing/2014/main" id="{1907C9FD-3A86-5448-82CB-494A24B33D33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1565269" y="4337732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9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Perfect binary tree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271C51E-9839-6E4A-A5E5-29277BE97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29" y="1826516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Maximum no of nodes in a binary tree with height h </a:t>
            </a:r>
          </a:p>
          <a:p>
            <a:pPr marL="0" indent="0">
              <a:buNone/>
            </a:pPr>
            <a:r>
              <a:rPr lang="en-US" sz="2400" dirty="0"/>
              <a:t>	= </a:t>
            </a:r>
            <a:r>
              <a:rPr lang="en-GB" sz="2400" dirty="0"/>
              <a:t>2</a:t>
            </a:r>
            <a:r>
              <a:rPr lang="en-GB" sz="2400" baseline="30000" dirty="0"/>
              <a:t>0</a:t>
            </a:r>
            <a:r>
              <a:rPr lang="en-GB" sz="2400" dirty="0"/>
              <a:t> + 2</a:t>
            </a:r>
            <a:r>
              <a:rPr lang="en-GB" sz="2400" baseline="30000" dirty="0"/>
              <a:t>1</a:t>
            </a:r>
            <a:r>
              <a:rPr lang="en-GB" sz="2400" dirty="0"/>
              <a:t> + ….. + 2</a:t>
            </a:r>
            <a:r>
              <a:rPr lang="en-GB" sz="2400" baseline="30000" dirty="0"/>
              <a:t>h</a:t>
            </a:r>
            <a:r>
              <a:rPr lang="en-GB" sz="2400" dirty="0"/>
              <a:t>   </a:t>
            </a:r>
          </a:p>
          <a:p>
            <a:pPr marL="0" indent="0">
              <a:buNone/>
            </a:pPr>
            <a:r>
              <a:rPr lang="en-GB" sz="2400" dirty="0"/>
              <a:t>	= 2</a:t>
            </a:r>
            <a:r>
              <a:rPr lang="en-GB" sz="2400" baseline="30000" dirty="0"/>
              <a:t>h+1</a:t>
            </a:r>
            <a:r>
              <a:rPr lang="en-GB" sz="2400" dirty="0"/>
              <a:t> -	1  </a:t>
            </a:r>
          </a:p>
          <a:p>
            <a:pPr marL="0" indent="0">
              <a:buNone/>
            </a:pPr>
            <a:r>
              <a:rPr lang="en-GB" sz="2400" dirty="0"/>
              <a:t>	= 2</a:t>
            </a:r>
            <a:r>
              <a:rPr lang="en-GB" sz="2400" baseline="30000" dirty="0"/>
              <a:t>(no of levels)</a:t>
            </a:r>
            <a:r>
              <a:rPr lang="en-GB" sz="2400" dirty="0"/>
              <a:t> – 1 </a:t>
            </a:r>
          </a:p>
          <a:p>
            <a:pPr marL="0" indent="0">
              <a:buNone/>
            </a:pPr>
            <a:r>
              <a:rPr lang="en-GB" sz="2400" dirty="0"/>
              <a:t>             n = 2</a:t>
            </a:r>
            <a:r>
              <a:rPr lang="en-GB" sz="2400" baseline="30000" dirty="0"/>
              <a:t>h+1</a:t>
            </a:r>
            <a:r>
              <a:rPr lang="en-GB" sz="2400" dirty="0"/>
              <a:t>  – 1 </a:t>
            </a:r>
            <a:endParaRPr lang="en-GB" sz="2400" baseline="30000" dirty="0"/>
          </a:p>
          <a:p>
            <a:pPr marL="0" indent="0">
              <a:buNone/>
            </a:pPr>
            <a:endParaRPr lang="en-GB" sz="2400" baseline="30000" dirty="0"/>
          </a:p>
          <a:p>
            <a:pPr marL="0" indent="0">
              <a:buNone/>
            </a:pPr>
            <a:endParaRPr lang="en-GB" sz="2400" baseline="30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00EEFE38-B874-FC43-B356-10971F32ED4B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3404001" y="3592168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ED3E7B4C-415B-BE43-B766-4B763F52F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712" y="282882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3671FAC7-7396-EB4D-A3EA-A1329ABEEF4D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2304537" y="3513039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Line 5">
            <a:extLst>
              <a:ext uri="{FF2B5EF4-FFF2-40B4-BE49-F238E27FC236}">
                <a16:creationId xmlns:a16="http://schemas.microsoft.com/office/drawing/2014/main" id="{40931ECC-8CB2-4849-A4AF-E66B7A5E49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7112" y="3187601"/>
            <a:ext cx="30480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Oval 6">
            <a:extLst>
              <a:ext uri="{FF2B5EF4-FFF2-40B4-BE49-F238E27FC236}">
                <a16:creationId xmlns:a16="http://schemas.microsoft.com/office/drawing/2014/main" id="{FB486FC2-7FC7-EB4E-A8D5-15101A363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949" y="199062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" name="Line 7">
            <a:extLst>
              <a:ext uri="{FF2B5EF4-FFF2-40B4-BE49-F238E27FC236}">
                <a16:creationId xmlns:a16="http://schemas.microsoft.com/office/drawing/2014/main" id="{26408B9D-393C-CF47-89EC-6C58835BDB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12349" y="2273201"/>
            <a:ext cx="609600" cy="5778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Line 8">
            <a:extLst>
              <a:ext uri="{FF2B5EF4-FFF2-40B4-BE49-F238E27FC236}">
                <a16:creationId xmlns:a16="http://schemas.microsoft.com/office/drawing/2014/main" id="{6544FF08-3BF8-C64E-8FBE-FD7CCB3C3A1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56924" y="2273201"/>
            <a:ext cx="654050" cy="5778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id="{1B25DE8F-6860-1E46-BA3A-4C002AA5D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112" y="282882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" name="Oval 10">
            <a:extLst>
              <a:ext uri="{FF2B5EF4-FFF2-40B4-BE49-F238E27FC236}">
                <a16:creationId xmlns:a16="http://schemas.microsoft.com/office/drawing/2014/main" id="{AE00638D-4136-FF40-BB05-611432CDB1DC}"/>
              </a:ext>
            </a:extLst>
          </p:cNvPr>
          <p:cNvSpPr>
            <a:spLocks noChangeArrowheads="1"/>
          </p:cNvSpPr>
          <p:nvPr/>
        </p:nvSpPr>
        <p:spPr bwMode="auto">
          <a:xfrm rot="-540000">
            <a:off x="1574287" y="3516214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7" name="Oval 11">
            <a:extLst>
              <a:ext uri="{FF2B5EF4-FFF2-40B4-BE49-F238E27FC236}">
                <a16:creationId xmlns:a16="http://schemas.microsoft.com/office/drawing/2014/main" id="{5A867DB3-A3C3-8446-BD38-FA469C2EB8A6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551937" y="3513039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8" name="Line 12">
            <a:extLst>
              <a:ext uri="{FF2B5EF4-FFF2-40B4-BE49-F238E27FC236}">
                <a16:creationId xmlns:a16="http://schemas.microsoft.com/office/drawing/2014/main" id="{82717BEB-3AB3-5145-966B-2F6A07F36D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4512" y="3187601"/>
            <a:ext cx="30480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Line 13">
            <a:extLst>
              <a:ext uri="{FF2B5EF4-FFF2-40B4-BE49-F238E27FC236}">
                <a16:creationId xmlns:a16="http://schemas.microsoft.com/office/drawing/2014/main" id="{6345C649-1EAD-9D47-A447-D5020F6A8DA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21887" y="3187601"/>
            <a:ext cx="34925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Line 13">
            <a:extLst>
              <a:ext uri="{FF2B5EF4-FFF2-40B4-BE49-F238E27FC236}">
                <a16:creationId xmlns:a16="http://schemas.microsoft.com/office/drawing/2014/main" id="{7FAC0842-D82E-6B43-AB55-FA21AFDE1D5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21439" y="3240924"/>
            <a:ext cx="34925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86504C45-021A-D04B-A5B4-609B0E68E17B}"/>
              </a:ext>
            </a:extLst>
          </p:cNvPr>
          <p:cNvSpPr/>
          <p:nvPr/>
        </p:nvSpPr>
        <p:spPr>
          <a:xfrm>
            <a:off x="3975920" y="1717876"/>
            <a:ext cx="1176074" cy="25022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3DB491-2B9F-1B43-86D4-29FC32150B9F}"/>
              </a:ext>
            </a:extLst>
          </p:cNvPr>
          <p:cNvSpPr/>
          <p:nvPr/>
        </p:nvSpPr>
        <p:spPr>
          <a:xfrm>
            <a:off x="5003681" y="2113896"/>
            <a:ext cx="3312368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 perfect binary all levels will be complete filled.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6D23343F-EE84-9848-A2BE-12C202C5E8BC}"/>
              </a:ext>
            </a:extLst>
          </p:cNvPr>
          <p:cNvSpPr/>
          <p:nvPr/>
        </p:nvSpPr>
        <p:spPr>
          <a:xfrm>
            <a:off x="3681453" y="4807668"/>
            <a:ext cx="216024" cy="15067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4353AD-3296-3241-B0F3-1E01AE58B11D}"/>
              </a:ext>
            </a:extLst>
          </p:cNvPr>
          <p:cNvSpPr/>
          <p:nvPr/>
        </p:nvSpPr>
        <p:spPr>
          <a:xfrm>
            <a:off x="3975920" y="4797152"/>
            <a:ext cx="4916560" cy="15067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Now you can find the high of a tree, with n </a:t>
            </a:r>
          </a:p>
          <a:p>
            <a:r>
              <a:rPr lang="en-US" dirty="0"/>
              <a:t>	</a:t>
            </a:r>
            <a:r>
              <a:rPr lang="en-GB" dirty="0"/>
              <a:t>n = 2</a:t>
            </a:r>
            <a:r>
              <a:rPr lang="en-GB" baseline="30000" dirty="0"/>
              <a:t>h+1</a:t>
            </a:r>
            <a:r>
              <a:rPr lang="en-GB" dirty="0"/>
              <a:t>  – 1 </a:t>
            </a:r>
            <a:endParaRPr lang="en-GB" baseline="30000" dirty="0"/>
          </a:p>
          <a:p>
            <a:r>
              <a:rPr lang="en-GB" dirty="0"/>
              <a:t>	2</a:t>
            </a:r>
            <a:r>
              <a:rPr lang="en-GB" baseline="30000" dirty="0"/>
              <a:t>h+1</a:t>
            </a:r>
            <a:r>
              <a:rPr lang="en-GB" dirty="0"/>
              <a:t> = n+1</a:t>
            </a:r>
          </a:p>
          <a:p>
            <a:r>
              <a:rPr lang="en-GB" dirty="0"/>
              <a:t>	h = log</a:t>
            </a:r>
            <a:r>
              <a:rPr lang="en-GB" baseline="-25000" dirty="0"/>
              <a:t>2</a:t>
            </a:r>
            <a:r>
              <a:rPr lang="en-GB" dirty="0"/>
              <a:t>(n+1) – 1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Height of complete binary tree h = floor (log</a:t>
            </a:r>
            <a:r>
              <a:rPr lang="en-GB" baseline="-25000" dirty="0"/>
              <a:t>2</a:t>
            </a:r>
            <a:r>
              <a:rPr lang="en-GB" dirty="0"/>
              <a:t>n)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90B0FD-8652-BF46-B108-000AC44E8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Now you can find the high of a tree, with 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GB" dirty="0"/>
              <a:t>n = 2</a:t>
            </a:r>
            <a:r>
              <a:rPr lang="en-GB" baseline="30000" dirty="0"/>
              <a:t>h+1</a:t>
            </a:r>
            <a:r>
              <a:rPr lang="en-GB" dirty="0"/>
              <a:t>  – 1 </a:t>
            </a:r>
            <a:endParaRPr lang="en-GB" baseline="30000" dirty="0"/>
          </a:p>
          <a:p>
            <a:pPr marL="0" indent="0">
              <a:buNone/>
            </a:pPr>
            <a:r>
              <a:rPr lang="en-GB" dirty="0"/>
              <a:t>	2</a:t>
            </a:r>
            <a:r>
              <a:rPr lang="en-GB" baseline="30000" dirty="0"/>
              <a:t>h+1</a:t>
            </a:r>
            <a:r>
              <a:rPr lang="en-GB" dirty="0"/>
              <a:t> = n+1</a:t>
            </a:r>
          </a:p>
          <a:p>
            <a:pPr marL="0" indent="0">
              <a:buNone/>
            </a:pPr>
            <a:r>
              <a:rPr lang="en-GB" dirty="0"/>
              <a:t>	h = log</a:t>
            </a:r>
            <a:r>
              <a:rPr lang="en-GB" baseline="-25000" dirty="0"/>
              <a:t>2</a:t>
            </a:r>
            <a:r>
              <a:rPr lang="en-GB" dirty="0"/>
              <a:t>(n+1) – 1 </a:t>
            </a:r>
          </a:p>
          <a:p>
            <a:pPr marL="0" indent="0">
              <a:buNone/>
            </a:pPr>
            <a:r>
              <a:rPr lang="en-GB" dirty="0"/>
              <a:t> Height of complete binary tree h = floor (log</a:t>
            </a:r>
            <a:r>
              <a:rPr lang="en-GB" baseline="-25000" dirty="0"/>
              <a:t>2</a:t>
            </a:r>
            <a:r>
              <a:rPr lang="en-GB" dirty="0"/>
              <a:t>n) </a:t>
            </a:r>
            <a:endParaRPr lang="en-US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F3E26066-E71F-6343-BF4E-7C9C6B996A5B}"/>
              </a:ext>
            </a:extLst>
          </p:cNvPr>
          <p:cNvSpPr/>
          <p:nvPr/>
        </p:nvSpPr>
        <p:spPr>
          <a:xfrm rot="5400000">
            <a:off x="4355976" y="764704"/>
            <a:ext cx="432048" cy="77768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4EF047-2E8E-B942-9F44-E7D53687291A}"/>
              </a:ext>
            </a:extLst>
          </p:cNvPr>
          <p:cNvSpPr/>
          <p:nvPr/>
        </p:nvSpPr>
        <p:spPr>
          <a:xfrm>
            <a:off x="1151620" y="4682726"/>
            <a:ext cx="6840760" cy="8640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Proof of complete binary can be found the introduction to algorithms. </a:t>
            </a:r>
          </a:p>
        </p:txBody>
      </p:sp>
    </p:spTree>
    <p:extLst>
      <p:ext uri="{BB962C8B-B14F-4D97-AF65-F5344CB8AC3E}">
        <p14:creationId xmlns:p14="http://schemas.microsoft.com/office/powerpoint/2010/main" val="3256325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Min and  max height of a binary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E9025565-C862-B04B-A7E4-D74595967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515" y="2899048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E09520CA-0A14-F244-BC08-8BABB3692C57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2722340" y="3583261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E0015EEE-CA00-CF40-BF3D-FF395BF2EF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4915" y="3257823"/>
            <a:ext cx="30480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B53BE281-60C4-B64B-BD07-6B203C42C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2060848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826CDBF7-CFFF-B24A-9C06-A898707711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30152" y="2343423"/>
            <a:ext cx="609600" cy="5778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BAB7ADF4-22C1-2440-9839-698DCA39CF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74727" y="2343423"/>
            <a:ext cx="654050" cy="5778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C7BE911D-DD8E-6B4B-921E-6D1236684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915" y="2899048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" name="Oval 10">
            <a:extLst>
              <a:ext uri="{FF2B5EF4-FFF2-40B4-BE49-F238E27FC236}">
                <a16:creationId xmlns:a16="http://schemas.microsoft.com/office/drawing/2014/main" id="{227B0A85-D0DC-4144-970D-F4358383D10C}"/>
              </a:ext>
            </a:extLst>
          </p:cNvPr>
          <p:cNvSpPr>
            <a:spLocks noChangeArrowheads="1"/>
          </p:cNvSpPr>
          <p:nvPr/>
        </p:nvSpPr>
        <p:spPr bwMode="auto">
          <a:xfrm rot="-540000">
            <a:off x="1992090" y="358643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74729719-FECD-A347-A94A-764416428ECA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969740" y="3583261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" name="Line 12">
            <a:extLst>
              <a:ext uri="{FF2B5EF4-FFF2-40B4-BE49-F238E27FC236}">
                <a16:creationId xmlns:a16="http://schemas.microsoft.com/office/drawing/2014/main" id="{73737BFD-CF2B-274A-B2AD-B48E98D59F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2315" y="3257823"/>
            <a:ext cx="30480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77EB71D8-C449-C04B-8526-521D3B74C90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39690" y="3257823"/>
            <a:ext cx="34925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Line 13">
            <a:extLst>
              <a:ext uri="{FF2B5EF4-FFF2-40B4-BE49-F238E27FC236}">
                <a16:creationId xmlns:a16="http://schemas.microsoft.com/office/drawing/2014/main" id="{401E989F-F551-DE4E-AB9C-6C97B2B461F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39242" y="3311146"/>
            <a:ext cx="34925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Oval 4">
            <a:extLst>
              <a:ext uri="{FF2B5EF4-FFF2-40B4-BE49-F238E27FC236}">
                <a16:creationId xmlns:a16="http://schemas.microsoft.com/office/drawing/2014/main" id="{2734BEDD-BC6B-CD4E-B83E-5B3194DFA843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3873277" y="3632272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E28AD2C9-8925-A541-B833-8F1FDF57E449}"/>
              </a:ext>
            </a:extLst>
          </p:cNvPr>
          <p:cNvSpPr/>
          <p:nvPr/>
        </p:nvSpPr>
        <p:spPr>
          <a:xfrm>
            <a:off x="4111136" y="1772816"/>
            <a:ext cx="1176074" cy="26642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ED1B6D-1BC3-6246-A652-830C89472FD6}"/>
              </a:ext>
            </a:extLst>
          </p:cNvPr>
          <p:cNvSpPr/>
          <p:nvPr/>
        </p:nvSpPr>
        <p:spPr>
          <a:xfrm>
            <a:off x="78606" y="2054775"/>
            <a:ext cx="648072" cy="31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489E-817D-2D44-A36E-75C347F29E6C}"/>
              </a:ext>
            </a:extLst>
          </p:cNvPr>
          <p:cNvSpPr/>
          <p:nvPr/>
        </p:nvSpPr>
        <p:spPr>
          <a:xfrm>
            <a:off x="95600" y="2845522"/>
            <a:ext cx="648072" cy="2821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B7D52E-BCAD-8E48-9DA5-2DBCFBB80EEC}"/>
              </a:ext>
            </a:extLst>
          </p:cNvPr>
          <p:cNvSpPr/>
          <p:nvPr/>
        </p:nvSpPr>
        <p:spPr>
          <a:xfrm>
            <a:off x="108079" y="3660396"/>
            <a:ext cx="648072" cy="31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CB4D60-90CA-434F-A95E-7FB6F20AF699}"/>
              </a:ext>
            </a:extLst>
          </p:cNvPr>
          <p:cNvSpPr/>
          <p:nvPr/>
        </p:nvSpPr>
        <p:spPr>
          <a:xfrm>
            <a:off x="5362345" y="2374292"/>
            <a:ext cx="3749286" cy="15067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  <a:p>
            <a:r>
              <a:rPr lang="en-GB" dirty="0"/>
              <a:t>Min-height of n- nodes = floor (log</a:t>
            </a:r>
            <a:r>
              <a:rPr lang="en-GB" baseline="-25000" dirty="0"/>
              <a:t>2</a:t>
            </a:r>
            <a:r>
              <a:rPr lang="en-GB" dirty="0"/>
              <a:t>n)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25" name="Oval 6">
            <a:extLst>
              <a:ext uri="{FF2B5EF4-FFF2-40B4-BE49-F238E27FC236}">
                <a16:creationId xmlns:a16="http://schemas.microsoft.com/office/drawing/2014/main" id="{EB0B5B95-55EB-1F41-8575-236F9A098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410" y="4342433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6" name="Line 7">
            <a:extLst>
              <a:ext uri="{FF2B5EF4-FFF2-40B4-BE49-F238E27FC236}">
                <a16:creationId xmlns:a16="http://schemas.microsoft.com/office/drawing/2014/main" id="{B50251C3-A011-3743-AB28-89C3EB818A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66170" y="4708346"/>
            <a:ext cx="370524" cy="42220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Oval 9">
            <a:extLst>
              <a:ext uri="{FF2B5EF4-FFF2-40B4-BE49-F238E27FC236}">
                <a16:creationId xmlns:a16="http://schemas.microsoft.com/office/drawing/2014/main" id="{0DBB9009-9772-0944-8477-4E71DE8BE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15" y="5032127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8" name="Oval 11">
            <a:extLst>
              <a:ext uri="{FF2B5EF4-FFF2-40B4-BE49-F238E27FC236}">
                <a16:creationId xmlns:a16="http://schemas.microsoft.com/office/drawing/2014/main" id="{FD182E78-DBAC-D749-B23A-D2CBD7451433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395554" y="5759668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9" name="Line 12">
            <a:extLst>
              <a:ext uri="{FF2B5EF4-FFF2-40B4-BE49-F238E27FC236}">
                <a16:creationId xmlns:a16="http://schemas.microsoft.com/office/drawing/2014/main" id="{4FFDC390-0296-2544-8D8B-5FF7C9F3FE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5812" y="5463434"/>
            <a:ext cx="30480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4E740123-AF61-0644-9CDC-324BF439EEB2}"/>
              </a:ext>
            </a:extLst>
          </p:cNvPr>
          <p:cNvSpPr/>
          <p:nvPr/>
        </p:nvSpPr>
        <p:spPr>
          <a:xfrm>
            <a:off x="2569278" y="4342433"/>
            <a:ext cx="1176074" cy="19595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D773A49-B912-D84D-9ED1-8A22D8CD47E8}"/>
              </a:ext>
            </a:extLst>
          </p:cNvPr>
          <p:cNvSpPr/>
          <p:nvPr/>
        </p:nvSpPr>
        <p:spPr>
          <a:xfrm>
            <a:off x="3988492" y="4542703"/>
            <a:ext cx="3749286" cy="15067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  <a:p>
            <a:r>
              <a:rPr lang="en-GB" dirty="0"/>
              <a:t>Max-height of n- nodes = n-1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7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Balanced binary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7EBBCD-9A4D-614D-A222-757B68725317}"/>
              </a:ext>
            </a:extLst>
          </p:cNvPr>
          <p:cNvGrpSpPr/>
          <p:nvPr/>
        </p:nvGrpSpPr>
        <p:grpSpPr>
          <a:xfrm>
            <a:off x="758373" y="2060848"/>
            <a:ext cx="2738164" cy="2028624"/>
            <a:chOff x="969740" y="2060848"/>
            <a:chExt cx="3360737" cy="2028624"/>
          </a:xfrm>
        </p:grpSpPr>
        <p:sp>
          <p:nvSpPr>
            <p:cNvPr id="7" name="Oval 3">
              <a:extLst>
                <a:ext uri="{FF2B5EF4-FFF2-40B4-BE49-F238E27FC236}">
                  <a16:creationId xmlns:a16="http://schemas.microsoft.com/office/drawing/2014/main" id="{89E9CB61-9366-B341-98BB-A1B71CB31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3515" y="2899048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4">
              <a:extLst>
                <a:ext uri="{FF2B5EF4-FFF2-40B4-BE49-F238E27FC236}">
                  <a16:creationId xmlns:a16="http://schemas.microsoft.com/office/drawing/2014/main" id="{0B9F3F70-79CB-6443-95D4-CD466349F2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540000">
              <a:off x="2722340" y="3583261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1DC06DA1-2A4F-FA43-B5C3-4B3499C85D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4915" y="3257823"/>
              <a:ext cx="304800" cy="34925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D9FB1A64-DC85-1A46-AE5F-36D582AA7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752" y="2060848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17674558-E871-A74B-9E1E-39B17CB044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0152" y="2343423"/>
              <a:ext cx="609600" cy="57785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C8A14A52-9044-B64A-BF48-806894D26D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74727" y="2343423"/>
              <a:ext cx="654050" cy="57785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05561BF0-8796-FC41-8414-AA0AA9AC3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915" y="2899048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1BEE951D-DC78-F94B-AA58-2F60337646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">
              <a:off x="1992090" y="3586436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1">
              <a:extLst>
                <a:ext uri="{FF2B5EF4-FFF2-40B4-BE49-F238E27FC236}">
                  <a16:creationId xmlns:a16="http://schemas.microsoft.com/office/drawing/2014/main" id="{09C06DD9-C1FE-D546-955B-8A347B56C6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540000">
              <a:off x="969740" y="3583261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2">
              <a:extLst>
                <a:ext uri="{FF2B5EF4-FFF2-40B4-BE49-F238E27FC236}">
                  <a16:creationId xmlns:a16="http://schemas.microsoft.com/office/drawing/2014/main" id="{1124B50A-E88C-574B-9713-A57AE3517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52315" y="3257823"/>
              <a:ext cx="304800" cy="34925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Line 13">
              <a:extLst>
                <a:ext uri="{FF2B5EF4-FFF2-40B4-BE49-F238E27FC236}">
                  <a16:creationId xmlns:a16="http://schemas.microsoft.com/office/drawing/2014/main" id="{71EC5673-1834-AC43-83F1-5E14DF36A9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39690" y="3257823"/>
              <a:ext cx="349250" cy="34925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B83CEA9A-3674-974A-A474-6C528F56DB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39242" y="3311146"/>
              <a:ext cx="349250" cy="34925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Oval 4">
              <a:extLst>
                <a:ext uri="{FF2B5EF4-FFF2-40B4-BE49-F238E27FC236}">
                  <a16:creationId xmlns:a16="http://schemas.microsoft.com/office/drawing/2014/main" id="{C7D861E8-E87E-FA47-9FE9-4363F5DE0C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540000">
              <a:off x="3873277" y="3632272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Right Brace 19">
            <a:extLst>
              <a:ext uri="{FF2B5EF4-FFF2-40B4-BE49-F238E27FC236}">
                <a16:creationId xmlns:a16="http://schemas.microsoft.com/office/drawing/2014/main" id="{DF0CBCF3-7D23-BC47-A926-F1B71B3790AC}"/>
              </a:ext>
            </a:extLst>
          </p:cNvPr>
          <p:cNvSpPr/>
          <p:nvPr/>
        </p:nvSpPr>
        <p:spPr>
          <a:xfrm>
            <a:off x="3310285" y="1772816"/>
            <a:ext cx="685651" cy="25202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391332A-CE56-1D47-87C8-D266C8A683F8}"/>
                  </a:ext>
                </a:extLst>
              </p:cNvPr>
              <p:cNvSpPr/>
              <p:nvPr/>
            </p:nvSpPr>
            <p:spPr>
              <a:xfrm>
                <a:off x="4309145" y="1626071"/>
                <a:ext cx="4540375" cy="28137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Difference between height of left &amp; right subtree for every node is not more than k (mostly 1).</a:t>
                </a:r>
              </a:p>
              <a:p>
                <a:pPr marL="742950" lvl="1" indent="-285750" algn="ctr">
                  <a:buFont typeface="Wingdings" panose="05000000000000000000" pitchFamily="2" charset="2"/>
                  <a:buChar char="v"/>
                </a:pPr>
                <a:r>
                  <a:rPr lang="en-US" dirty="0"/>
                  <a:t>Height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no of edges in longest path from root to a leaf.</a:t>
                </a:r>
              </a:p>
              <a:p>
                <a:pPr marL="285750" indent="-285750" algn="ctr">
                  <a:buFont typeface="Wingdings" panose="05000000000000000000" pitchFamily="2" charset="2"/>
                  <a:buChar char="v"/>
                </a:pPr>
                <a:r>
                  <a:rPr lang="en-US" dirty="0"/>
                  <a:t>Height of an empty tree =-1 </a:t>
                </a:r>
              </a:p>
              <a:p>
                <a:pPr marL="742950" lvl="1" indent="-285750" algn="ctr">
                  <a:buFont typeface="Wingdings" panose="05000000000000000000" pitchFamily="2" charset="2"/>
                  <a:buChar char="v"/>
                </a:pPr>
                <a:r>
                  <a:rPr lang="en-US" dirty="0"/>
                  <a:t>Height of tree with one node = 0</a:t>
                </a: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391332A-CE56-1D47-87C8-D266C8A683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145" y="1626071"/>
                <a:ext cx="4540375" cy="28137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780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46706D-5A0C-2845-A6F6-3E295E642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implement binary tree using</a:t>
            </a:r>
          </a:p>
          <a:p>
            <a:pPr lvl="1"/>
            <a:r>
              <a:rPr lang="en-US" dirty="0"/>
              <a:t>Dynamically created nodes</a:t>
            </a:r>
          </a:p>
          <a:p>
            <a:pPr lvl="1"/>
            <a:r>
              <a:rPr lang="en-US" dirty="0"/>
              <a:t>Arrays [ this will only happen to complete binary tree]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Binary tree implementation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71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46706D-5A0C-2845-A6F6-3E295E642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SzPct val="100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Complete Binary Trees can be represented in</a:t>
            </a:r>
          </a:p>
          <a:p>
            <a:pPr>
              <a:lnSpc>
                <a:spcPct val="90000"/>
              </a:lnSpc>
              <a:buSzPct val="100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memory with the use of an array A so that all</a:t>
            </a:r>
          </a:p>
          <a:p>
            <a:pPr>
              <a:lnSpc>
                <a:spcPct val="90000"/>
              </a:lnSpc>
              <a:buSzPct val="100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nodes can be accessed in O(1) time:</a:t>
            </a:r>
          </a:p>
          <a:p>
            <a:pPr>
              <a:lnSpc>
                <a:spcPct val="41000"/>
              </a:lnSpc>
              <a:buSzPct val="100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Label nodes sequentially top-to-bottom and left-to-right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Left child of A[</a:t>
            </a:r>
            <a:r>
              <a:rPr lang="en-GB" dirty="0" err="1"/>
              <a:t>i</a:t>
            </a:r>
            <a:r>
              <a:rPr lang="en-GB" dirty="0"/>
              <a:t>] is at position A[2i]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Right child of A[</a:t>
            </a:r>
            <a:r>
              <a:rPr lang="en-GB" dirty="0" err="1"/>
              <a:t>i</a:t>
            </a:r>
            <a:r>
              <a:rPr lang="en-GB" dirty="0"/>
              <a:t>] is at position A[2i + 1]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Parent of A[</a:t>
            </a:r>
            <a:r>
              <a:rPr lang="en-GB" dirty="0" err="1"/>
              <a:t>i</a:t>
            </a:r>
            <a:r>
              <a:rPr lang="en-GB" dirty="0"/>
              <a:t>] is at A[</a:t>
            </a:r>
            <a:r>
              <a:rPr lang="en-GB" dirty="0" err="1"/>
              <a:t>i</a:t>
            </a:r>
            <a:r>
              <a:rPr lang="en-GB" dirty="0"/>
              <a:t>/2]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Complete Binary Trees: Array Representation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4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/>
          <a:lstStyle/>
          <a:p>
            <a:r>
              <a:rPr lang="en-US" altLang="en-US" dirty="0"/>
              <a:t>SSZG519- Introduction to tree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BFEEC9-39FE-4ED3-9492-253B21FC61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Complete Binary Trees: Array Representation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D8B8EA87-6B8C-5840-99A6-DB922F0002DD}"/>
              </a:ext>
            </a:extLst>
          </p:cNvPr>
          <p:cNvGrpSpPr>
            <a:grpSpLocks/>
          </p:cNvGrpSpPr>
          <p:nvPr/>
        </p:nvGrpSpPr>
        <p:grpSpPr bwMode="auto">
          <a:xfrm>
            <a:off x="1619672" y="1916832"/>
            <a:ext cx="3514725" cy="2576513"/>
            <a:chOff x="1632" y="1248"/>
            <a:chExt cx="2214" cy="1623"/>
          </a:xfrm>
        </p:grpSpPr>
        <p:sp>
          <p:nvSpPr>
            <p:cNvPr id="7" name="Oval 3">
              <a:extLst>
                <a:ext uri="{FF2B5EF4-FFF2-40B4-BE49-F238E27FC236}">
                  <a16:creationId xmlns:a16="http://schemas.microsoft.com/office/drawing/2014/main" id="{B89BB6C8-C597-B948-8754-73A79C683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0" y="1776"/>
              <a:ext cx="288" cy="2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4">
              <a:extLst>
                <a:ext uri="{FF2B5EF4-FFF2-40B4-BE49-F238E27FC236}">
                  <a16:creationId xmlns:a16="http://schemas.microsoft.com/office/drawing/2014/main" id="{B06246E3-5E09-D346-B7F6-74F0898CEE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540000">
              <a:off x="2929" y="2196"/>
              <a:ext cx="288" cy="2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FAC4652C-17BD-124E-B169-033800D04B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6" y="1994"/>
              <a:ext cx="192" cy="22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F9C86CB7-2F48-CB4B-B362-FD88741EA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7" y="1248"/>
              <a:ext cx="288" cy="2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16BBB9F6-0775-7F47-B6AA-51F6D74B9B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1422"/>
              <a:ext cx="384" cy="36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2DA35C14-13A6-EC42-993C-0A2A920A2A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61" y="1422"/>
              <a:ext cx="412" cy="36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198F87F6-C090-C242-BA9C-228454B2B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" y="1776"/>
              <a:ext cx="288" cy="2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5A819E2F-590F-5445-B622-035BD43E665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">
              <a:off x="2469" y="2209"/>
              <a:ext cx="288" cy="2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1">
              <a:extLst>
                <a:ext uri="{FF2B5EF4-FFF2-40B4-BE49-F238E27FC236}">
                  <a16:creationId xmlns:a16="http://schemas.microsoft.com/office/drawing/2014/main" id="{75CC9432-5D2C-1B4C-B517-819988565C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540000">
              <a:off x="1825" y="2196"/>
              <a:ext cx="288" cy="2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2">
              <a:extLst>
                <a:ext uri="{FF2B5EF4-FFF2-40B4-BE49-F238E27FC236}">
                  <a16:creationId xmlns:a16="http://schemas.microsoft.com/office/drawing/2014/main" id="{9092B741-2105-C74B-856F-BFE7AEE604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03" y="1994"/>
              <a:ext cx="192" cy="22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3">
              <a:extLst>
                <a:ext uri="{FF2B5EF4-FFF2-40B4-BE49-F238E27FC236}">
                  <a16:creationId xmlns:a16="http://schemas.microsoft.com/office/drawing/2014/main" id="{CADC7D75-8FA4-9647-B903-19DDB238BD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2" y="1994"/>
              <a:ext cx="220" cy="22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" name="Group 14">
              <a:extLst>
                <a:ext uri="{FF2B5EF4-FFF2-40B4-BE49-F238E27FC236}">
                  <a16:creationId xmlns:a16="http://schemas.microsoft.com/office/drawing/2014/main" id="{DE2CF12F-5FAA-3B4F-8CE0-13F6646506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1248"/>
              <a:ext cx="295" cy="275"/>
              <a:chOff x="2687" y="1248"/>
              <a:chExt cx="295" cy="275"/>
            </a:xfrm>
          </p:grpSpPr>
          <p:sp>
            <p:nvSpPr>
              <p:cNvPr id="269" name="AutoShape 15">
                <a:extLst>
                  <a:ext uri="{FF2B5EF4-FFF2-40B4-BE49-F238E27FC236}">
                    <a16:creationId xmlns:a16="http://schemas.microsoft.com/office/drawing/2014/main" id="{836B510F-E7B0-1749-9448-BB4CEF731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1248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0" name="Group 16">
                <a:extLst>
                  <a:ext uri="{FF2B5EF4-FFF2-40B4-BE49-F238E27FC236}">
                    <a16:creationId xmlns:a16="http://schemas.microsoft.com/office/drawing/2014/main" id="{085F1E2E-A1C5-0149-949A-0EE1DF1C57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8" y="1248"/>
                <a:ext cx="284" cy="264"/>
                <a:chOff x="2688" y="1248"/>
                <a:chExt cx="284" cy="264"/>
              </a:xfrm>
            </p:grpSpPr>
            <p:sp>
              <p:nvSpPr>
                <p:cNvPr id="271" name="AutoShape 17">
                  <a:extLst>
                    <a:ext uri="{FF2B5EF4-FFF2-40B4-BE49-F238E27FC236}">
                      <a16:creationId xmlns:a16="http://schemas.microsoft.com/office/drawing/2014/main" id="{7A9FC896-1E07-0D41-939F-1E203F5429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1248"/>
                  <a:ext cx="285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72" name="Group 18">
                  <a:extLst>
                    <a:ext uri="{FF2B5EF4-FFF2-40B4-BE49-F238E27FC236}">
                      <a16:creationId xmlns:a16="http://schemas.microsoft.com/office/drawing/2014/main" id="{33F209D6-F88A-3E41-B488-3340544AC1E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88" y="1248"/>
                  <a:ext cx="275" cy="254"/>
                  <a:chOff x="2688" y="1248"/>
                  <a:chExt cx="275" cy="254"/>
                </a:xfrm>
              </p:grpSpPr>
              <p:sp>
                <p:nvSpPr>
                  <p:cNvPr id="273" name="AutoShape 19">
                    <a:extLst>
                      <a:ext uri="{FF2B5EF4-FFF2-40B4-BE49-F238E27FC236}">
                        <a16:creationId xmlns:a16="http://schemas.microsoft.com/office/drawing/2014/main" id="{35B84E0A-DBB1-634F-B06F-AD4A6565B0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1248"/>
                    <a:ext cx="276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74" name="Group 20">
                    <a:extLst>
                      <a:ext uri="{FF2B5EF4-FFF2-40B4-BE49-F238E27FC236}">
                        <a16:creationId xmlns:a16="http://schemas.microsoft.com/office/drawing/2014/main" id="{E7A9F4AB-B8D5-7F48-95E9-FA47ACAC413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88" y="1248"/>
                    <a:ext cx="266" cy="245"/>
                    <a:chOff x="2688" y="1248"/>
                    <a:chExt cx="266" cy="245"/>
                  </a:xfrm>
                </p:grpSpPr>
                <p:sp>
                  <p:nvSpPr>
                    <p:cNvPr id="275" name="AutoShape 21">
                      <a:extLst>
                        <a:ext uri="{FF2B5EF4-FFF2-40B4-BE49-F238E27FC236}">
                          <a16:creationId xmlns:a16="http://schemas.microsoft.com/office/drawing/2014/main" id="{88E85BA6-661F-8642-8103-0D199CB7BE6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88" y="1248"/>
                      <a:ext cx="267" cy="246"/>
                    </a:xfrm>
                    <a:prstGeom prst="roundRect">
                      <a:avLst>
                        <a:gd name="adj" fmla="val 403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76" name="Group 22">
                      <a:extLst>
                        <a:ext uri="{FF2B5EF4-FFF2-40B4-BE49-F238E27FC236}">
                          <a16:creationId xmlns:a16="http://schemas.microsoft.com/office/drawing/2014/main" id="{989C26E7-EFBF-F34E-A6EC-8E972691701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88" y="1248"/>
                      <a:ext cx="258" cy="238"/>
                      <a:chOff x="2688" y="1248"/>
                      <a:chExt cx="258" cy="238"/>
                    </a:xfrm>
                  </p:grpSpPr>
                  <p:sp>
                    <p:nvSpPr>
                      <p:cNvPr id="277" name="AutoShape 23">
                        <a:extLst>
                          <a:ext uri="{FF2B5EF4-FFF2-40B4-BE49-F238E27FC236}">
                            <a16:creationId xmlns:a16="http://schemas.microsoft.com/office/drawing/2014/main" id="{54CB0C09-4C57-D64F-9A01-D06D8B212EB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88" y="1248"/>
                        <a:ext cx="259" cy="239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278" name="Group 24">
                        <a:extLst>
                          <a:ext uri="{FF2B5EF4-FFF2-40B4-BE49-F238E27FC236}">
                            <a16:creationId xmlns:a16="http://schemas.microsoft.com/office/drawing/2014/main" id="{B009027C-5498-A248-BD5E-9D5BD180214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88" y="1248"/>
                        <a:ext cx="253" cy="233"/>
                        <a:chOff x="2688" y="1248"/>
                        <a:chExt cx="253" cy="233"/>
                      </a:xfrm>
                    </p:grpSpPr>
                    <p:sp>
                      <p:nvSpPr>
                        <p:cNvPr id="279" name="AutoShape 25">
                          <a:extLst>
                            <a:ext uri="{FF2B5EF4-FFF2-40B4-BE49-F238E27FC236}">
                              <a16:creationId xmlns:a16="http://schemas.microsoft.com/office/drawing/2014/main" id="{914147B3-ADAC-0E45-887F-0E68D55FE6B2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88" y="1248"/>
                          <a:ext cx="254" cy="234"/>
                        </a:xfrm>
                        <a:prstGeom prst="roundRect">
                          <a:avLst>
                            <a:gd name="adj" fmla="val 426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80" name="Group 26">
                          <a:extLst>
                            <a:ext uri="{FF2B5EF4-FFF2-40B4-BE49-F238E27FC236}">
                              <a16:creationId xmlns:a16="http://schemas.microsoft.com/office/drawing/2014/main" id="{7EDC6431-D13B-4847-910B-3A848E3DCD0B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688" y="1248"/>
                          <a:ext cx="248" cy="227"/>
                          <a:chOff x="2688" y="1248"/>
                          <a:chExt cx="248" cy="227"/>
                        </a:xfrm>
                      </p:grpSpPr>
                      <p:sp>
                        <p:nvSpPr>
                          <p:cNvPr id="281" name="AutoShape 27">
                            <a:extLst>
                              <a:ext uri="{FF2B5EF4-FFF2-40B4-BE49-F238E27FC236}">
                                <a16:creationId xmlns:a16="http://schemas.microsoft.com/office/drawing/2014/main" id="{4842935A-DB1B-0049-8B09-F330F9771F09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688" y="1248"/>
                            <a:ext cx="249" cy="228"/>
                          </a:xfrm>
                          <a:prstGeom prst="roundRect">
                            <a:avLst>
                              <a:gd name="adj" fmla="val 435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282" name="Group 28">
                            <a:extLst>
                              <a:ext uri="{FF2B5EF4-FFF2-40B4-BE49-F238E27FC236}">
                                <a16:creationId xmlns:a16="http://schemas.microsoft.com/office/drawing/2014/main" id="{89AB637C-F722-BC4C-A0EF-7C6BA768418E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688" y="1248"/>
                            <a:ext cx="244" cy="221"/>
                            <a:chOff x="2688" y="1248"/>
                            <a:chExt cx="244" cy="221"/>
                          </a:xfrm>
                        </p:grpSpPr>
                        <p:sp>
                          <p:nvSpPr>
                            <p:cNvPr id="283" name="AutoShape 29">
                              <a:extLst>
                                <a:ext uri="{FF2B5EF4-FFF2-40B4-BE49-F238E27FC236}">
                                  <a16:creationId xmlns:a16="http://schemas.microsoft.com/office/drawing/2014/main" id="{69D194FA-B603-9D4A-8B1A-D864B5893D91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88" y="1248"/>
                              <a:ext cx="245" cy="222"/>
                            </a:xfrm>
                            <a:prstGeom prst="roundRect">
                              <a:avLst>
                                <a:gd name="adj" fmla="val 449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284" name="Group 30">
                              <a:extLst>
                                <a:ext uri="{FF2B5EF4-FFF2-40B4-BE49-F238E27FC236}">
                                  <a16:creationId xmlns:a16="http://schemas.microsoft.com/office/drawing/2014/main" id="{7A061847-84CA-E14B-844F-E1605CC9DA59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688" y="1248"/>
                              <a:ext cx="240" cy="218"/>
                              <a:chOff x="2688" y="1248"/>
                              <a:chExt cx="240" cy="218"/>
                            </a:xfrm>
                          </p:grpSpPr>
                          <p:sp>
                            <p:nvSpPr>
                              <p:cNvPr id="285" name="AutoShape 31">
                                <a:extLst>
                                  <a:ext uri="{FF2B5EF4-FFF2-40B4-BE49-F238E27FC236}">
                                    <a16:creationId xmlns:a16="http://schemas.microsoft.com/office/drawing/2014/main" id="{EF73F77C-2907-534F-B5AB-141CC94CF29D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688" y="1248"/>
                                <a:ext cx="241" cy="219"/>
                              </a:xfrm>
                              <a:prstGeom prst="roundRect">
                                <a:avLst>
                                  <a:gd name="adj" fmla="val 458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286" name="Group 32">
                                <a:extLst>
                                  <a:ext uri="{FF2B5EF4-FFF2-40B4-BE49-F238E27FC236}">
                                    <a16:creationId xmlns:a16="http://schemas.microsoft.com/office/drawing/2014/main" id="{922DF6EB-79E1-F843-8FB8-6A61E0965FA7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688" y="1248"/>
                                <a:ext cx="236" cy="216"/>
                                <a:chOff x="2688" y="1248"/>
                                <a:chExt cx="236" cy="216"/>
                              </a:xfrm>
                            </p:grpSpPr>
                            <p:sp>
                              <p:nvSpPr>
                                <p:cNvPr id="287" name="AutoShape 33">
                                  <a:extLst>
                                    <a:ext uri="{FF2B5EF4-FFF2-40B4-BE49-F238E27FC236}">
                                      <a16:creationId xmlns:a16="http://schemas.microsoft.com/office/drawing/2014/main" id="{141F2096-5B9C-A348-87B0-C85B1FAE4FCA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1248"/>
                                  <a:ext cx="237" cy="217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88" name="AutoShape 34">
                                  <a:extLst>
                                    <a:ext uri="{FF2B5EF4-FFF2-40B4-BE49-F238E27FC236}">
                                      <a16:creationId xmlns:a16="http://schemas.microsoft.com/office/drawing/2014/main" id="{DB957190-636F-DC4F-8005-959DA11FBC82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1248"/>
                                  <a:ext cx="237" cy="217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89" name="AutoShape 35">
                                  <a:extLst>
                                    <a:ext uri="{FF2B5EF4-FFF2-40B4-BE49-F238E27FC236}">
                                      <a16:creationId xmlns:a16="http://schemas.microsoft.com/office/drawing/2014/main" id="{E1FA1874-C646-254B-B0CD-F95AA5164719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1248"/>
                                  <a:ext cx="237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90" name="AutoShape 36">
                                  <a:extLst>
                                    <a:ext uri="{FF2B5EF4-FFF2-40B4-BE49-F238E27FC236}">
                                      <a16:creationId xmlns:a16="http://schemas.microsoft.com/office/drawing/2014/main" id="{3476CAEC-1190-D04A-9BC7-8C95E0A8064B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1248"/>
                                  <a:ext cx="237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91" name="AutoShape 37">
                                  <a:extLst>
                                    <a:ext uri="{FF2B5EF4-FFF2-40B4-BE49-F238E27FC236}">
                                      <a16:creationId xmlns:a16="http://schemas.microsoft.com/office/drawing/2014/main" id="{2A78B323-7680-834A-B7BE-8E62ED918024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1248"/>
                                  <a:ext cx="237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14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19" name="Group 38">
              <a:extLst>
                <a:ext uri="{FF2B5EF4-FFF2-40B4-BE49-F238E27FC236}">
                  <a16:creationId xmlns:a16="http://schemas.microsoft.com/office/drawing/2014/main" id="{9BB72B72-2D92-114C-99C5-0888CD9157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776"/>
              <a:ext cx="295" cy="275"/>
              <a:chOff x="2112" y="1776"/>
              <a:chExt cx="295" cy="275"/>
            </a:xfrm>
          </p:grpSpPr>
          <p:sp>
            <p:nvSpPr>
              <p:cNvPr id="246" name="AutoShape 39">
                <a:extLst>
                  <a:ext uri="{FF2B5EF4-FFF2-40B4-BE49-F238E27FC236}">
                    <a16:creationId xmlns:a16="http://schemas.microsoft.com/office/drawing/2014/main" id="{CC743B15-0691-3E4D-896A-EA1E15F5C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776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7" name="Group 40">
                <a:extLst>
                  <a:ext uri="{FF2B5EF4-FFF2-40B4-BE49-F238E27FC236}">
                    <a16:creationId xmlns:a16="http://schemas.microsoft.com/office/drawing/2014/main" id="{E0FCE3E8-CE2E-994F-AB7E-AD9637FB1C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2" y="1776"/>
                <a:ext cx="285" cy="264"/>
                <a:chOff x="2112" y="1776"/>
                <a:chExt cx="285" cy="264"/>
              </a:xfrm>
            </p:grpSpPr>
            <p:sp>
              <p:nvSpPr>
                <p:cNvPr id="248" name="AutoShape 41">
                  <a:extLst>
                    <a:ext uri="{FF2B5EF4-FFF2-40B4-BE49-F238E27FC236}">
                      <a16:creationId xmlns:a16="http://schemas.microsoft.com/office/drawing/2014/main" id="{2170DA0A-B600-4949-9236-738EFD40BA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2" y="1776"/>
                  <a:ext cx="286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49" name="Group 42">
                  <a:extLst>
                    <a:ext uri="{FF2B5EF4-FFF2-40B4-BE49-F238E27FC236}">
                      <a16:creationId xmlns:a16="http://schemas.microsoft.com/office/drawing/2014/main" id="{8199BA87-3C1D-7940-A128-AA818D196CE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12" y="1776"/>
                  <a:ext cx="277" cy="254"/>
                  <a:chOff x="2112" y="1776"/>
                  <a:chExt cx="277" cy="254"/>
                </a:xfrm>
              </p:grpSpPr>
              <p:sp>
                <p:nvSpPr>
                  <p:cNvPr id="250" name="AutoShape 43">
                    <a:extLst>
                      <a:ext uri="{FF2B5EF4-FFF2-40B4-BE49-F238E27FC236}">
                        <a16:creationId xmlns:a16="http://schemas.microsoft.com/office/drawing/2014/main" id="{3B5E882D-6D06-6342-ADAA-3DAA249404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776"/>
                    <a:ext cx="278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51" name="Group 44">
                    <a:extLst>
                      <a:ext uri="{FF2B5EF4-FFF2-40B4-BE49-F238E27FC236}">
                        <a16:creationId xmlns:a16="http://schemas.microsoft.com/office/drawing/2014/main" id="{8A161B5B-6CA2-CD48-BD60-A088B61D253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112" y="1776"/>
                    <a:ext cx="267" cy="244"/>
                    <a:chOff x="2112" y="1776"/>
                    <a:chExt cx="267" cy="244"/>
                  </a:xfrm>
                </p:grpSpPr>
                <p:sp>
                  <p:nvSpPr>
                    <p:cNvPr id="252" name="AutoShape 45">
                      <a:extLst>
                        <a:ext uri="{FF2B5EF4-FFF2-40B4-BE49-F238E27FC236}">
                          <a16:creationId xmlns:a16="http://schemas.microsoft.com/office/drawing/2014/main" id="{B9D5F468-241E-674C-9484-B3E5B3DFF00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776"/>
                      <a:ext cx="268" cy="245"/>
                    </a:xfrm>
                    <a:prstGeom prst="roundRect">
                      <a:avLst>
                        <a:gd name="adj" fmla="val 40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53" name="Group 46">
                      <a:extLst>
                        <a:ext uri="{FF2B5EF4-FFF2-40B4-BE49-F238E27FC236}">
                          <a16:creationId xmlns:a16="http://schemas.microsoft.com/office/drawing/2014/main" id="{337AF264-7203-554D-95C2-59645E82CE3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12" y="1776"/>
                      <a:ext cx="260" cy="236"/>
                      <a:chOff x="2112" y="1776"/>
                      <a:chExt cx="260" cy="236"/>
                    </a:xfrm>
                  </p:grpSpPr>
                  <p:sp>
                    <p:nvSpPr>
                      <p:cNvPr id="254" name="AutoShape 47">
                        <a:extLst>
                          <a:ext uri="{FF2B5EF4-FFF2-40B4-BE49-F238E27FC236}">
                            <a16:creationId xmlns:a16="http://schemas.microsoft.com/office/drawing/2014/main" id="{95746249-D345-2243-8343-AE1A9D15024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12" y="1776"/>
                        <a:ext cx="261" cy="237"/>
                      </a:xfrm>
                      <a:prstGeom prst="roundRect">
                        <a:avLst>
                          <a:gd name="adj" fmla="val 421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255" name="Group 48">
                        <a:extLst>
                          <a:ext uri="{FF2B5EF4-FFF2-40B4-BE49-F238E27FC236}">
                            <a16:creationId xmlns:a16="http://schemas.microsoft.com/office/drawing/2014/main" id="{0C870F1A-A2EE-CC4E-B7E1-522C617FA3DD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12" y="1776"/>
                        <a:ext cx="253" cy="230"/>
                        <a:chOff x="2112" y="1776"/>
                        <a:chExt cx="253" cy="230"/>
                      </a:xfrm>
                    </p:grpSpPr>
                    <p:sp>
                      <p:nvSpPr>
                        <p:cNvPr id="256" name="AutoShape 49">
                          <a:extLst>
                            <a:ext uri="{FF2B5EF4-FFF2-40B4-BE49-F238E27FC236}">
                              <a16:creationId xmlns:a16="http://schemas.microsoft.com/office/drawing/2014/main" id="{ED2CA336-A467-C443-9379-0F190DAED7A5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112" y="1776"/>
                          <a:ext cx="254" cy="231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57" name="Group 50">
                          <a:extLst>
                            <a:ext uri="{FF2B5EF4-FFF2-40B4-BE49-F238E27FC236}">
                              <a16:creationId xmlns:a16="http://schemas.microsoft.com/office/drawing/2014/main" id="{A73D3FD6-9CC7-7648-847A-0377CC086FE4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112" y="1776"/>
                          <a:ext cx="247" cy="225"/>
                          <a:chOff x="2112" y="1776"/>
                          <a:chExt cx="247" cy="225"/>
                        </a:xfrm>
                      </p:grpSpPr>
                      <p:sp>
                        <p:nvSpPr>
                          <p:cNvPr id="258" name="AutoShape 51">
                            <a:extLst>
                              <a:ext uri="{FF2B5EF4-FFF2-40B4-BE49-F238E27FC236}">
                                <a16:creationId xmlns:a16="http://schemas.microsoft.com/office/drawing/2014/main" id="{D0FE3436-95C0-DC45-BDF6-261D8CD3150A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112" y="1776"/>
                            <a:ext cx="248" cy="226"/>
                          </a:xfrm>
                          <a:prstGeom prst="roundRect">
                            <a:avLst>
                              <a:gd name="adj" fmla="val 440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259" name="Group 52">
                            <a:extLst>
                              <a:ext uri="{FF2B5EF4-FFF2-40B4-BE49-F238E27FC236}">
                                <a16:creationId xmlns:a16="http://schemas.microsoft.com/office/drawing/2014/main" id="{C7FA9EE5-2694-3C47-B297-2EBDFE28016E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12" y="1776"/>
                            <a:ext cx="242" cy="221"/>
                            <a:chOff x="2112" y="1776"/>
                            <a:chExt cx="242" cy="221"/>
                          </a:xfrm>
                        </p:grpSpPr>
                        <p:sp>
                          <p:nvSpPr>
                            <p:cNvPr id="260" name="AutoShape 53">
                              <a:extLst>
                                <a:ext uri="{FF2B5EF4-FFF2-40B4-BE49-F238E27FC236}">
                                  <a16:creationId xmlns:a16="http://schemas.microsoft.com/office/drawing/2014/main" id="{D3EE51D9-7F44-2045-8162-00C94A8BBEB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112" y="1776"/>
                              <a:ext cx="243" cy="222"/>
                            </a:xfrm>
                            <a:prstGeom prst="roundRect">
                              <a:avLst>
                                <a:gd name="adj" fmla="val 449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261" name="Group 54">
                              <a:extLst>
                                <a:ext uri="{FF2B5EF4-FFF2-40B4-BE49-F238E27FC236}">
                                  <a16:creationId xmlns:a16="http://schemas.microsoft.com/office/drawing/2014/main" id="{B84CD14B-4A85-CA46-9C63-49445C687C86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112" y="1776"/>
                              <a:ext cx="238" cy="217"/>
                              <a:chOff x="2112" y="1776"/>
                              <a:chExt cx="238" cy="217"/>
                            </a:xfrm>
                          </p:grpSpPr>
                          <p:sp>
                            <p:nvSpPr>
                              <p:cNvPr id="262" name="AutoShape 55">
                                <a:extLst>
                                  <a:ext uri="{FF2B5EF4-FFF2-40B4-BE49-F238E27FC236}">
                                    <a16:creationId xmlns:a16="http://schemas.microsoft.com/office/drawing/2014/main" id="{D809E5A9-26E6-994F-91EA-8AAC948F3776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112" y="1776"/>
                                <a:ext cx="239" cy="218"/>
                              </a:xfrm>
                              <a:prstGeom prst="roundRect">
                                <a:avLst>
                                  <a:gd name="adj" fmla="val 458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263" name="Group 56">
                                <a:extLst>
                                  <a:ext uri="{FF2B5EF4-FFF2-40B4-BE49-F238E27FC236}">
                                    <a16:creationId xmlns:a16="http://schemas.microsoft.com/office/drawing/2014/main" id="{8EE429C4-94D5-8B4D-9DD3-27C605235A50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112" y="1776"/>
                                <a:ext cx="235" cy="214"/>
                                <a:chOff x="2112" y="1776"/>
                                <a:chExt cx="235" cy="214"/>
                              </a:xfrm>
                            </p:grpSpPr>
                            <p:sp>
                              <p:nvSpPr>
                                <p:cNvPr id="264" name="AutoShape 57">
                                  <a:extLst>
                                    <a:ext uri="{FF2B5EF4-FFF2-40B4-BE49-F238E27FC236}">
                                      <a16:creationId xmlns:a16="http://schemas.microsoft.com/office/drawing/2014/main" id="{87E0F93A-8086-D945-BA47-52BC7568BA79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112" y="1776"/>
                                  <a:ext cx="236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65" name="AutoShape 58">
                                  <a:extLst>
                                    <a:ext uri="{FF2B5EF4-FFF2-40B4-BE49-F238E27FC236}">
                                      <a16:creationId xmlns:a16="http://schemas.microsoft.com/office/drawing/2014/main" id="{A7404DD0-8744-974C-94F6-BFD80197B19C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112" y="1776"/>
                                  <a:ext cx="235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66" name="AutoShape 59">
                                  <a:extLst>
                                    <a:ext uri="{FF2B5EF4-FFF2-40B4-BE49-F238E27FC236}">
                                      <a16:creationId xmlns:a16="http://schemas.microsoft.com/office/drawing/2014/main" id="{987078C3-A0DD-8342-9CFC-A0264C2E677D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112" y="1776"/>
                                  <a:ext cx="235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67" name="AutoShape 60">
                                  <a:extLst>
                                    <a:ext uri="{FF2B5EF4-FFF2-40B4-BE49-F238E27FC236}">
                                      <a16:creationId xmlns:a16="http://schemas.microsoft.com/office/drawing/2014/main" id="{482249C8-D21A-024B-ADC2-701C8596BA09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112" y="1776"/>
                                  <a:ext cx="234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68" name="AutoShape 61">
                                  <a:extLst>
                                    <a:ext uri="{FF2B5EF4-FFF2-40B4-BE49-F238E27FC236}">
                                      <a16:creationId xmlns:a16="http://schemas.microsoft.com/office/drawing/2014/main" id="{66C9A361-87E8-A345-ACDA-6C2064FAD8BD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112" y="1776"/>
                                  <a:ext cx="234" cy="213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10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20" name="Group 62">
              <a:extLst>
                <a:ext uri="{FF2B5EF4-FFF2-40B4-BE49-F238E27FC236}">
                  <a16:creationId xmlns:a16="http://schemas.microsoft.com/office/drawing/2014/main" id="{03D12944-BE3B-F641-B25A-557B82C551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7" y="2203"/>
              <a:ext cx="295" cy="275"/>
              <a:chOff x="2927" y="2203"/>
              <a:chExt cx="295" cy="275"/>
            </a:xfrm>
          </p:grpSpPr>
          <p:sp>
            <p:nvSpPr>
              <p:cNvPr id="223" name="AutoShape 63">
                <a:extLst>
                  <a:ext uri="{FF2B5EF4-FFF2-40B4-BE49-F238E27FC236}">
                    <a16:creationId xmlns:a16="http://schemas.microsoft.com/office/drawing/2014/main" id="{3171C1D7-095A-7745-B366-27BEC5B21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7" y="2203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24" name="Group 64">
                <a:extLst>
                  <a:ext uri="{FF2B5EF4-FFF2-40B4-BE49-F238E27FC236}">
                    <a16:creationId xmlns:a16="http://schemas.microsoft.com/office/drawing/2014/main" id="{C13C8256-0BAB-7D4F-B311-A7B6BFF6D4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8" y="2203"/>
                <a:ext cx="284" cy="264"/>
                <a:chOff x="2928" y="2203"/>
                <a:chExt cx="284" cy="264"/>
              </a:xfrm>
            </p:grpSpPr>
            <p:sp>
              <p:nvSpPr>
                <p:cNvPr id="225" name="AutoShape 65">
                  <a:extLst>
                    <a:ext uri="{FF2B5EF4-FFF2-40B4-BE49-F238E27FC236}">
                      <a16:creationId xmlns:a16="http://schemas.microsoft.com/office/drawing/2014/main" id="{B39CE07A-FC92-084D-A635-109FF5539E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2203"/>
                  <a:ext cx="285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26" name="Group 66">
                  <a:extLst>
                    <a:ext uri="{FF2B5EF4-FFF2-40B4-BE49-F238E27FC236}">
                      <a16:creationId xmlns:a16="http://schemas.microsoft.com/office/drawing/2014/main" id="{87EA5675-B0A6-784B-B0D4-0008E8E0721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28" y="2203"/>
                  <a:ext cx="274" cy="254"/>
                  <a:chOff x="2928" y="2203"/>
                  <a:chExt cx="274" cy="254"/>
                </a:xfrm>
              </p:grpSpPr>
              <p:sp>
                <p:nvSpPr>
                  <p:cNvPr id="227" name="AutoShape 67">
                    <a:extLst>
                      <a:ext uri="{FF2B5EF4-FFF2-40B4-BE49-F238E27FC236}">
                        <a16:creationId xmlns:a16="http://schemas.microsoft.com/office/drawing/2014/main" id="{F2E79674-3477-FA46-8E97-C09310F9EA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2203"/>
                    <a:ext cx="275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28" name="Group 68">
                    <a:extLst>
                      <a:ext uri="{FF2B5EF4-FFF2-40B4-BE49-F238E27FC236}">
                        <a16:creationId xmlns:a16="http://schemas.microsoft.com/office/drawing/2014/main" id="{23AE1C45-1E27-3541-B2AD-3AAF43F12C3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28" y="2204"/>
                    <a:ext cx="265" cy="246"/>
                    <a:chOff x="2928" y="2204"/>
                    <a:chExt cx="265" cy="246"/>
                  </a:xfrm>
                </p:grpSpPr>
                <p:sp>
                  <p:nvSpPr>
                    <p:cNvPr id="229" name="AutoShape 69">
                      <a:extLst>
                        <a:ext uri="{FF2B5EF4-FFF2-40B4-BE49-F238E27FC236}">
                          <a16:creationId xmlns:a16="http://schemas.microsoft.com/office/drawing/2014/main" id="{2D470DD0-1598-5440-88A5-8FDE2FD7DE8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2204"/>
                      <a:ext cx="266" cy="247"/>
                    </a:xfrm>
                    <a:prstGeom prst="roundRect">
                      <a:avLst>
                        <a:gd name="adj" fmla="val 403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30" name="Group 70">
                      <a:extLst>
                        <a:ext uri="{FF2B5EF4-FFF2-40B4-BE49-F238E27FC236}">
                          <a16:creationId xmlns:a16="http://schemas.microsoft.com/office/drawing/2014/main" id="{7BEDB0EC-4F88-7447-A35D-E3F4A9CE656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28" y="2204"/>
                      <a:ext cx="257" cy="238"/>
                      <a:chOff x="2928" y="2204"/>
                      <a:chExt cx="257" cy="238"/>
                    </a:xfrm>
                  </p:grpSpPr>
                  <p:sp>
                    <p:nvSpPr>
                      <p:cNvPr id="231" name="AutoShape 71">
                        <a:extLst>
                          <a:ext uri="{FF2B5EF4-FFF2-40B4-BE49-F238E27FC236}">
                            <a16:creationId xmlns:a16="http://schemas.microsoft.com/office/drawing/2014/main" id="{F4A8F5DA-22F3-F14E-8AC8-7DB9A3BB037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28" y="2204"/>
                        <a:ext cx="258" cy="239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232" name="Group 72">
                        <a:extLst>
                          <a:ext uri="{FF2B5EF4-FFF2-40B4-BE49-F238E27FC236}">
                            <a16:creationId xmlns:a16="http://schemas.microsoft.com/office/drawing/2014/main" id="{9EEEF4A1-14BB-0442-B238-12F965DB909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928" y="2204"/>
                        <a:ext cx="252" cy="230"/>
                        <a:chOff x="2928" y="2204"/>
                        <a:chExt cx="252" cy="230"/>
                      </a:xfrm>
                    </p:grpSpPr>
                    <p:sp>
                      <p:nvSpPr>
                        <p:cNvPr id="233" name="AutoShape 73">
                          <a:extLst>
                            <a:ext uri="{FF2B5EF4-FFF2-40B4-BE49-F238E27FC236}">
                              <a16:creationId xmlns:a16="http://schemas.microsoft.com/office/drawing/2014/main" id="{FB82B01A-C89D-9543-90C9-B998D1166474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928" y="2204"/>
                          <a:ext cx="253" cy="231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34" name="Group 74">
                          <a:extLst>
                            <a:ext uri="{FF2B5EF4-FFF2-40B4-BE49-F238E27FC236}">
                              <a16:creationId xmlns:a16="http://schemas.microsoft.com/office/drawing/2014/main" id="{241080FC-EAA4-C34E-932E-3EDF975E6190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928" y="2206"/>
                          <a:ext cx="246" cy="223"/>
                          <a:chOff x="2928" y="2206"/>
                          <a:chExt cx="246" cy="223"/>
                        </a:xfrm>
                      </p:grpSpPr>
                      <p:sp>
                        <p:nvSpPr>
                          <p:cNvPr id="235" name="AutoShape 75">
                            <a:extLst>
                              <a:ext uri="{FF2B5EF4-FFF2-40B4-BE49-F238E27FC236}">
                                <a16:creationId xmlns:a16="http://schemas.microsoft.com/office/drawing/2014/main" id="{0F7938F5-9CE4-1A49-86B0-F89F7A701464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928" y="2206"/>
                            <a:ext cx="247" cy="224"/>
                          </a:xfrm>
                          <a:prstGeom prst="roundRect">
                            <a:avLst>
                              <a:gd name="adj" fmla="val 444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236" name="Group 76">
                            <a:extLst>
                              <a:ext uri="{FF2B5EF4-FFF2-40B4-BE49-F238E27FC236}">
                                <a16:creationId xmlns:a16="http://schemas.microsoft.com/office/drawing/2014/main" id="{9BC469A7-0466-E74C-8BDE-22B435867367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928" y="2206"/>
                            <a:ext cx="240" cy="218"/>
                            <a:chOff x="2928" y="2206"/>
                            <a:chExt cx="240" cy="218"/>
                          </a:xfrm>
                        </p:grpSpPr>
                        <p:sp>
                          <p:nvSpPr>
                            <p:cNvPr id="237" name="AutoShape 77">
                              <a:extLst>
                                <a:ext uri="{FF2B5EF4-FFF2-40B4-BE49-F238E27FC236}">
                                  <a16:creationId xmlns:a16="http://schemas.microsoft.com/office/drawing/2014/main" id="{6DD48381-261B-9149-9A17-25717F2FF62F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928" y="2206"/>
                              <a:ext cx="241" cy="219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238" name="Group 78">
                              <a:extLst>
                                <a:ext uri="{FF2B5EF4-FFF2-40B4-BE49-F238E27FC236}">
                                  <a16:creationId xmlns:a16="http://schemas.microsoft.com/office/drawing/2014/main" id="{3883FB2A-92B7-F940-AA20-FAFDD70D70A7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928" y="2206"/>
                              <a:ext cx="236" cy="213"/>
                              <a:chOff x="2928" y="2206"/>
                              <a:chExt cx="236" cy="213"/>
                            </a:xfrm>
                          </p:grpSpPr>
                          <p:sp>
                            <p:nvSpPr>
                              <p:cNvPr id="239" name="AutoShape 79">
                                <a:extLst>
                                  <a:ext uri="{FF2B5EF4-FFF2-40B4-BE49-F238E27FC236}">
                                    <a16:creationId xmlns:a16="http://schemas.microsoft.com/office/drawing/2014/main" id="{9A4D1F68-05AB-D347-B29A-3671148ACF91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928" y="2206"/>
                                <a:ext cx="237" cy="214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240" name="Group 80">
                                <a:extLst>
                                  <a:ext uri="{FF2B5EF4-FFF2-40B4-BE49-F238E27FC236}">
                                    <a16:creationId xmlns:a16="http://schemas.microsoft.com/office/drawing/2014/main" id="{6478DCBB-9F61-5347-9613-4EB4285A2B8D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928" y="2206"/>
                                <a:ext cx="232" cy="211"/>
                                <a:chOff x="2928" y="2206"/>
                                <a:chExt cx="232" cy="211"/>
                              </a:xfrm>
                            </p:grpSpPr>
                            <p:sp>
                              <p:nvSpPr>
                                <p:cNvPr id="241" name="AutoShape 81">
                                  <a:extLst>
                                    <a:ext uri="{FF2B5EF4-FFF2-40B4-BE49-F238E27FC236}">
                                      <a16:creationId xmlns:a16="http://schemas.microsoft.com/office/drawing/2014/main" id="{7B137490-FC7D-FB4B-B861-7847ADAE6AA6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928" y="2206"/>
                                  <a:ext cx="233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42" name="AutoShape 82">
                                  <a:extLst>
                                    <a:ext uri="{FF2B5EF4-FFF2-40B4-BE49-F238E27FC236}">
                                      <a16:creationId xmlns:a16="http://schemas.microsoft.com/office/drawing/2014/main" id="{09640455-BB5E-DD40-AB8E-A1051A41DEB1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928" y="2206"/>
                                  <a:ext cx="233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43" name="AutoShape 83">
                                  <a:extLst>
                                    <a:ext uri="{FF2B5EF4-FFF2-40B4-BE49-F238E27FC236}">
                                      <a16:creationId xmlns:a16="http://schemas.microsoft.com/office/drawing/2014/main" id="{70A6DEFC-C4BF-8643-99D0-E6D05023F11B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928" y="2208"/>
                                  <a:ext cx="233" cy="21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44" name="AutoShape 84">
                                  <a:extLst>
                                    <a:ext uri="{FF2B5EF4-FFF2-40B4-BE49-F238E27FC236}">
                                      <a16:creationId xmlns:a16="http://schemas.microsoft.com/office/drawing/2014/main" id="{3F4ACB37-DDDD-E942-990F-10BFBDD8DA72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928" y="2208"/>
                                  <a:ext cx="233" cy="21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45" name="AutoShape 85">
                                  <a:extLst>
                                    <a:ext uri="{FF2B5EF4-FFF2-40B4-BE49-F238E27FC236}">
                                      <a16:creationId xmlns:a16="http://schemas.microsoft.com/office/drawing/2014/main" id="{F6B71720-9863-EF4D-B311-C8A4F44B6DCF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928" y="2208"/>
                                  <a:ext cx="233" cy="209"/>
                                </a:xfrm>
                                <a:prstGeom prst="roundRect">
                                  <a:avLst>
                                    <a:gd name="adj" fmla="val 477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15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21" name="Group 86">
              <a:extLst>
                <a:ext uri="{FF2B5EF4-FFF2-40B4-BE49-F238E27FC236}">
                  <a16:creationId xmlns:a16="http://schemas.microsoft.com/office/drawing/2014/main" id="{B7D19FD9-8F46-CD4B-8EBE-5610DAF55A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203"/>
              <a:ext cx="295" cy="275"/>
              <a:chOff x="2496" y="2203"/>
              <a:chExt cx="295" cy="275"/>
            </a:xfrm>
          </p:grpSpPr>
          <p:sp>
            <p:nvSpPr>
              <p:cNvPr id="200" name="AutoShape 87">
                <a:extLst>
                  <a:ext uri="{FF2B5EF4-FFF2-40B4-BE49-F238E27FC236}">
                    <a16:creationId xmlns:a16="http://schemas.microsoft.com/office/drawing/2014/main" id="{CC65444F-0FCD-6947-BD2D-32A346835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203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1" name="Group 88">
                <a:extLst>
                  <a:ext uri="{FF2B5EF4-FFF2-40B4-BE49-F238E27FC236}">
                    <a16:creationId xmlns:a16="http://schemas.microsoft.com/office/drawing/2014/main" id="{92983EB4-024B-5347-92F1-15E1EDE8D4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2203"/>
                <a:ext cx="284" cy="264"/>
                <a:chOff x="2496" y="2203"/>
                <a:chExt cx="284" cy="264"/>
              </a:xfrm>
            </p:grpSpPr>
            <p:sp>
              <p:nvSpPr>
                <p:cNvPr id="202" name="AutoShape 89">
                  <a:extLst>
                    <a:ext uri="{FF2B5EF4-FFF2-40B4-BE49-F238E27FC236}">
                      <a16:creationId xmlns:a16="http://schemas.microsoft.com/office/drawing/2014/main" id="{3A30EA13-4CBC-F441-AC05-F6E79E7BBB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2203"/>
                  <a:ext cx="285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03" name="Group 90">
                  <a:extLst>
                    <a:ext uri="{FF2B5EF4-FFF2-40B4-BE49-F238E27FC236}">
                      <a16:creationId xmlns:a16="http://schemas.microsoft.com/office/drawing/2014/main" id="{8E407041-72B4-EB40-B077-98B06585403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96" y="2203"/>
                  <a:ext cx="274" cy="254"/>
                  <a:chOff x="2496" y="2203"/>
                  <a:chExt cx="274" cy="254"/>
                </a:xfrm>
              </p:grpSpPr>
              <p:sp>
                <p:nvSpPr>
                  <p:cNvPr id="204" name="AutoShape 91">
                    <a:extLst>
                      <a:ext uri="{FF2B5EF4-FFF2-40B4-BE49-F238E27FC236}">
                        <a16:creationId xmlns:a16="http://schemas.microsoft.com/office/drawing/2014/main" id="{8FE17276-8C09-6241-98C0-D103D31A2B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203"/>
                    <a:ext cx="275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05" name="Group 92">
                    <a:extLst>
                      <a:ext uri="{FF2B5EF4-FFF2-40B4-BE49-F238E27FC236}">
                        <a16:creationId xmlns:a16="http://schemas.microsoft.com/office/drawing/2014/main" id="{6ED9AE79-C5B6-F64C-98FF-69CD6F72444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96" y="2204"/>
                    <a:ext cx="265" cy="246"/>
                    <a:chOff x="2496" y="2204"/>
                    <a:chExt cx="265" cy="246"/>
                  </a:xfrm>
                </p:grpSpPr>
                <p:sp>
                  <p:nvSpPr>
                    <p:cNvPr id="206" name="AutoShape 93">
                      <a:extLst>
                        <a:ext uri="{FF2B5EF4-FFF2-40B4-BE49-F238E27FC236}">
                          <a16:creationId xmlns:a16="http://schemas.microsoft.com/office/drawing/2014/main" id="{5DB53505-70E6-D648-8A17-5D3E14555F3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96" y="2204"/>
                      <a:ext cx="266" cy="247"/>
                    </a:xfrm>
                    <a:prstGeom prst="roundRect">
                      <a:avLst>
                        <a:gd name="adj" fmla="val 403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07" name="Group 94">
                      <a:extLst>
                        <a:ext uri="{FF2B5EF4-FFF2-40B4-BE49-F238E27FC236}">
                          <a16:creationId xmlns:a16="http://schemas.microsoft.com/office/drawing/2014/main" id="{D56E42DA-C5F2-8F4E-A315-6E67AFEDB1D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96" y="2204"/>
                      <a:ext cx="258" cy="238"/>
                      <a:chOff x="2496" y="2204"/>
                      <a:chExt cx="258" cy="238"/>
                    </a:xfrm>
                  </p:grpSpPr>
                  <p:sp>
                    <p:nvSpPr>
                      <p:cNvPr id="208" name="AutoShape 95">
                        <a:extLst>
                          <a:ext uri="{FF2B5EF4-FFF2-40B4-BE49-F238E27FC236}">
                            <a16:creationId xmlns:a16="http://schemas.microsoft.com/office/drawing/2014/main" id="{0B9659D8-04FF-EC40-8888-7F6FA7CDF93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96" y="2204"/>
                        <a:ext cx="259" cy="239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209" name="Group 96">
                        <a:extLst>
                          <a:ext uri="{FF2B5EF4-FFF2-40B4-BE49-F238E27FC236}">
                            <a16:creationId xmlns:a16="http://schemas.microsoft.com/office/drawing/2014/main" id="{F6711AC8-98F4-B24A-9EB4-2F89A5E961C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96" y="2204"/>
                        <a:ext cx="251" cy="230"/>
                        <a:chOff x="2496" y="2204"/>
                        <a:chExt cx="251" cy="230"/>
                      </a:xfrm>
                    </p:grpSpPr>
                    <p:sp>
                      <p:nvSpPr>
                        <p:cNvPr id="210" name="AutoShape 97">
                          <a:extLst>
                            <a:ext uri="{FF2B5EF4-FFF2-40B4-BE49-F238E27FC236}">
                              <a16:creationId xmlns:a16="http://schemas.microsoft.com/office/drawing/2014/main" id="{0E3F6F55-ED13-DA40-B08B-3AD2D2BB5F21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96" y="2204"/>
                          <a:ext cx="252" cy="231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11" name="Group 98">
                          <a:extLst>
                            <a:ext uri="{FF2B5EF4-FFF2-40B4-BE49-F238E27FC236}">
                              <a16:creationId xmlns:a16="http://schemas.microsoft.com/office/drawing/2014/main" id="{4AE79FA9-1F8A-544C-B5A6-8EA644B8A25F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96" y="2206"/>
                          <a:ext cx="245" cy="223"/>
                          <a:chOff x="2496" y="2206"/>
                          <a:chExt cx="245" cy="223"/>
                        </a:xfrm>
                      </p:grpSpPr>
                      <p:sp>
                        <p:nvSpPr>
                          <p:cNvPr id="212" name="AutoShape 99">
                            <a:extLst>
                              <a:ext uri="{FF2B5EF4-FFF2-40B4-BE49-F238E27FC236}">
                                <a16:creationId xmlns:a16="http://schemas.microsoft.com/office/drawing/2014/main" id="{4935632F-E885-F44F-94A9-2BB94421597B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496" y="2206"/>
                            <a:ext cx="246" cy="224"/>
                          </a:xfrm>
                          <a:prstGeom prst="roundRect">
                            <a:avLst>
                              <a:gd name="adj" fmla="val 444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213" name="Group 100">
                            <a:extLst>
                              <a:ext uri="{FF2B5EF4-FFF2-40B4-BE49-F238E27FC236}">
                                <a16:creationId xmlns:a16="http://schemas.microsoft.com/office/drawing/2014/main" id="{4D7BBAD5-23DE-C34B-AD58-3A9C14B3332E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496" y="2206"/>
                            <a:ext cx="241" cy="218"/>
                            <a:chOff x="2496" y="2206"/>
                            <a:chExt cx="241" cy="218"/>
                          </a:xfrm>
                        </p:grpSpPr>
                        <p:sp>
                          <p:nvSpPr>
                            <p:cNvPr id="214" name="AutoShape 101">
                              <a:extLst>
                                <a:ext uri="{FF2B5EF4-FFF2-40B4-BE49-F238E27FC236}">
                                  <a16:creationId xmlns:a16="http://schemas.microsoft.com/office/drawing/2014/main" id="{D0A959CD-0285-DF4E-ABF1-5C78D5D88790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96" y="2206"/>
                              <a:ext cx="242" cy="219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215" name="Group 102">
                              <a:extLst>
                                <a:ext uri="{FF2B5EF4-FFF2-40B4-BE49-F238E27FC236}">
                                  <a16:creationId xmlns:a16="http://schemas.microsoft.com/office/drawing/2014/main" id="{90BB40D4-7B2A-B44C-A450-121A4C3CE3C7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96" y="2206"/>
                              <a:ext cx="237" cy="213"/>
                              <a:chOff x="2496" y="2206"/>
                              <a:chExt cx="237" cy="213"/>
                            </a:xfrm>
                          </p:grpSpPr>
                          <p:sp>
                            <p:nvSpPr>
                              <p:cNvPr id="216" name="AutoShape 103">
                                <a:extLst>
                                  <a:ext uri="{FF2B5EF4-FFF2-40B4-BE49-F238E27FC236}">
                                    <a16:creationId xmlns:a16="http://schemas.microsoft.com/office/drawing/2014/main" id="{FFCBD051-15F2-F748-8E95-DBD6BB4F3563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496" y="2206"/>
                                <a:ext cx="238" cy="214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217" name="Group 104">
                                <a:extLst>
                                  <a:ext uri="{FF2B5EF4-FFF2-40B4-BE49-F238E27FC236}">
                                    <a16:creationId xmlns:a16="http://schemas.microsoft.com/office/drawing/2014/main" id="{2088646F-35C6-9244-A8BF-485947E35BAB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496" y="2206"/>
                                <a:ext cx="233" cy="211"/>
                                <a:chOff x="2496" y="2206"/>
                                <a:chExt cx="233" cy="211"/>
                              </a:xfrm>
                            </p:grpSpPr>
                            <p:sp>
                              <p:nvSpPr>
                                <p:cNvPr id="218" name="AutoShape 105">
                                  <a:extLst>
                                    <a:ext uri="{FF2B5EF4-FFF2-40B4-BE49-F238E27FC236}">
                                      <a16:creationId xmlns:a16="http://schemas.microsoft.com/office/drawing/2014/main" id="{AE569561-B8A4-6147-9468-E9E41452E5E2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96" y="2206"/>
                                  <a:ext cx="234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19" name="AutoShape 106">
                                  <a:extLst>
                                    <a:ext uri="{FF2B5EF4-FFF2-40B4-BE49-F238E27FC236}">
                                      <a16:creationId xmlns:a16="http://schemas.microsoft.com/office/drawing/2014/main" id="{2E50A319-55CB-CF4E-8AF7-5402362BB9A1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96" y="2206"/>
                                  <a:ext cx="234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20" name="AutoShape 107">
                                  <a:extLst>
                                    <a:ext uri="{FF2B5EF4-FFF2-40B4-BE49-F238E27FC236}">
                                      <a16:creationId xmlns:a16="http://schemas.microsoft.com/office/drawing/2014/main" id="{698C1DEB-4D4D-DA46-857D-58D730E6CF3C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96" y="2208"/>
                                  <a:ext cx="234" cy="21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21" name="AutoShape 108">
                                  <a:extLst>
                                    <a:ext uri="{FF2B5EF4-FFF2-40B4-BE49-F238E27FC236}">
                                      <a16:creationId xmlns:a16="http://schemas.microsoft.com/office/drawing/2014/main" id="{8695F1F4-AACC-C34D-81F3-708DB7D3B757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96" y="2208"/>
                                  <a:ext cx="233" cy="21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22" name="AutoShape 109">
                                  <a:extLst>
                                    <a:ext uri="{FF2B5EF4-FFF2-40B4-BE49-F238E27FC236}">
                                      <a16:creationId xmlns:a16="http://schemas.microsoft.com/office/drawing/2014/main" id="{C39C5BFD-0E94-4644-B032-945106F05D9E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96" y="2208"/>
                                  <a:ext cx="233" cy="209"/>
                                </a:xfrm>
                                <a:prstGeom prst="roundRect">
                                  <a:avLst>
                                    <a:gd name="adj" fmla="val 477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12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22" name="Group 110">
              <a:extLst>
                <a:ext uri="{FF2B5EF4-FFF2-40B4-BE49-F238E27FC236}">
                  <a16:creationId xmlns:a16="http://schemas.microsoft.com/office/drawing/2014/main" id="{91A48AE9-BC87-5F4E-8225-5B5B378641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203"/>
              <a:ext cx="199" cy="275"/>
              <a:chOff x="1872" y="2203"/>
              <a:chExt cx="199" cy="275"/>
            </a:xfrm>
          </p:grpSpPr>
          <p:sp>
            <p:nvSpPr>
              <p:cNvPr id="177" name="AutoShape 111">
                <a:extLst>
                  <a:ext uri="{FF2B5EF4-FFF2-40B4-BE49-F238E27FC236}">
                    <a16:creationId xmlns:a16="http://schemas.microsoft.com/office/drawing/2014/main" id="{369FBC5B-08BE-254C-8445-9EC1C0F36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203"/>
                <a:ext cx="200" cy="276"/>
              </a:xfrm>
              <a:prstGeom prst="roundRect">
                <a:avLst>
                  <a:gd name="adj" fmla="val 50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8" name="Group 112">
                <a:extLst>
                  <a:ext uri="{FF2B5EF4-FFF2-40B4-BE49-F238E27FC236}">
                    <a16:creationId xmlns:a16="http://schemas.microsoft.com/office/drawing/2014/main" id="{176CFEB9-2991-2E41-A74F-B4737840DF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2203"/>
                <a:ext cx="188" cy="264"/>
                <a:chOff x="1872" y="2203"/>
                <a:chExt cx="188" cy="264"/>
              </a:xfrm>
            </p:grpSpPr>
            <p:sp>
              <p:nvSpPr>
                <p:cNvPr id="179" name="AutoShape 113">
                  <a:extLst>
                    <a:ext uri="{FF2B5EF4-FFF2-40B4-BE49-F238E27FC236}">
                      <a16:creationId xmlns:a16="http://schemas.microsoft.com/office/drawing/2014/main" id="{28769C74-F875-A94A-BE9D-5DBE7D94C2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203"/>
                  <a:ext cx="189" cy="265"/>
                </a:xfrm>
                <a:prstGeom prst="roundRect">
                  <a:avLst>
                    <a:gd name="adj" fmla="val 528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80" name="Group 114">
                  <a:extLst>
                    <a:ext uri="{FF2B5EF4-FFF2-40B4-BE49-F238E27FC236}">
                      <a16:creationId xmlns:a16="http://schemas.microsoft.com/office/drawing/2014/main" id="{CD8963BA-6F56-1542-BDAD-0428CF16B19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72" y="2203"/>
                  <a:ext cx="178" cy="254"/>
                  <a:chOff x="1872" y="2203"/>
                  <a:chExt cx="178" cy="254"/>
                </a:xfrm>
              </p:grpSpPr>
              <p:sp>
                <p:nvSpPr>
                  <p:cNvPr id="181" name="AutoShape 115">
                    <a:extLst>
                      <a:ext uri="{FF2B5EF4-FFF2-40B4-BE49-F238E27FC236}">
                        <a16:creationId xmlns:a16="http://schemas.microsoft.com/office/drawing/2014/main" id="{B9CBE5A8-B1E0-D042-A04D-58C72D1E1A4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203"/>
                    <a:ext cx="179" cy="255"/>
                  </a:xfrm>
                  <a:prstGeom prst="roundRect">
                    <a:avLst>
                      <a:gd name="adj" fmla="val 560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82" name="Group 116">
                    <a:extLst>
                      <a:ext uri="{FF2B5EF4-FFF2-40B4-BE49-F238E27FC236}">
                        <a16:creationId xmlns:a16="http://schemas.microsoft.com/office/drawing/2014/main" id="{E8F7874B-151A-9C4A-A22F-2C8CF5E1674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872" y="2204"/>
                    <a:ext cx="170" cy="246"/>
                    <a:chOff x="1872" y="2204"/>
                    <a:chExt cx="170" cy="246"/>
                  </a:xfrm>
                </p:grpSpPr>
                <p:sp>
                  <p:nvSpPr>
                    <p:cNvPr id="183" name="AutoShape 117">
                      <a:extLst>
                        <a:ext uri="{FF2B5EF4-FFF2-40B4-BE49-F238E27FC236}">
                          <a16:creationId xmlns:a16="http://schemas.microsoft.com/office/drawing/2014/main" id="{0F1C9F90-BF76-6B4D-B3DA-FDDFF92A1F3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72" y="2204"/>
                      <a:ext cx="171" cy="247"/>
                    </a:xfrm>
                    <a:prstGeom prst="roundRect">
                      <a:avLst>
                        <a:gd name="adj" fmla="val 588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84" name="Group 118">
                      <a:extLst>
                        <a:ext uri="{FF2B5EF4-FFF2-40B4-BE49-F238E27FC236}">
                          <a16:creationId xmlns:a16="http://schemas.microsoft.com/office/drawing/2014/main" id="{8B4D6E14-938D-AC4D-B4CF-5F844405B55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72" y="2204"/>
                      <a:ext cx="163" cy="238"/>
                      <a:chOff x="1872" y="2204"/>
                      <a:chExt cx="163" cy="238"/>
                    </a:xfrm>
                  </p:grpSpPr>
                  <p:sp>
                    <p:nvSpPr>
                      <p:cNvPr id="185" name="AutoShape 119">
                        <a:extLst>
                          <a:ext uri="{FF2B5EF4-FFF2-40B4-BE49-F238E27FC236}">
                            <a16:creationId xmlns:a16="http://schemas.microsoft.com/office/drawing/2014/main" id="{59B1CB77-631B-0042-B517-F11A58DBF9B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72" y="2204"/>
                        <a:ext cx="164" cy="239"/>
                      </a:xfrm>
                      <a:prstGeom prst="roundRect">
                        <a:avLst>
                          <a:gd name="adj" fmla="val 606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86" name="Group 120">
                        <a:extLst>
                          <a:ext uri="{FF2B5EF4-FFF2-40B4-BE49-F238E27FC236}">
                            <a16:creationId xmlns:a16="http://schemas.microsoft.com/office/drawing/2014/main" id="{49FD1231-64BE-1D49-8713-CCD0801AF99B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872" y="2204"/>
                        <a:ext cx="156" cy="230"/>
                        <a:chOff x="1872" y="2204"/>
                        <a:chExt cx="156" cy="230"/>
                      </a:xfrm>
                    </p:grpSpPr>
                    <p:sp>
                      <p:nvSpPr>
                        <p:cNvPr id="187" name="AutoShape 121">
                          <a:extLst>
                            <a:ext uri="{FF2B5EF4-FFF2-40B4-BE49-F238E27FC236}">
                              <a16:creationId xmlns:a16="http://schemas.microsoft.com/office/drawing/2014/main" id="{BB160BF2-2423-EA4F-85D4-5783126C19B3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872" y="2204"/>
                          <a:ext cx="157" cy="231"/>
                        </a:xfrm>
                        <a:prstGeom prst="roundRect">
                          <a:avLst>
                            <a:gd name="adj" fmla="val 639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88" name="Group 122">
                          <a:extLst>
                            <a:ext uri="{FF2B5EF4-FFF2-40B4-BE49-F238E27FC236}">
                              <a16:creationId xmlns:a16="http://schemas.microsoft.com/office/drawing/2014/main" id="{D26650DD-4260-A84E-AF69-3E3AEC5A80C4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872" y="2206"/>
                          <a:ext cx="151" cy="223"/>
                          <a:chOff x="1872" y="2206"/>
                          <a:chExt cx="151" cy="223"/>
                        </a:xfrm>
                      </p:grpSpPr>
                      <p:sp>
                        <p:nvSpPr>
                          <p:cNvPr id="189" name="AutoShape 123">
                            <a:extLst>
                              <a:ext uri="{FF2B5EF4-FFF2-40B4-BE49-F238E27FC236}">
                                <a16:creationId xmlns:a16="http://schemas.microsoft.com/office/drawing/2014/main" id="{8B366B9F-C83E-DF43-93E4-364663B2D4ED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872" y="2206"/>
                            <a:ext cx="152" cy="224"/>
                          </a:xfrm>
                          <a:prstGeom prst="roundRect">
                            <a:avLst>
                              <a:gd name="adj" fmla="val 657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190" name="Group 124">
                            <a:extLst>
                              <a:ext uri="{FF2B5EF4-FFF2-40B4-BE49-F238E27FC236}">
                                <a16:creationId xmlns:a16="http://schemas.microsoft.com/office/drawing/2014/main" id="{157D3376-9C7C-CC4E-94D9-2C2E6889309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72" y="2206"/>
                            <a:ext cx="146" cy="218"/>
                            <a:chOff x="1872" y="2206"/>
                            <a:chExt cx="146" cy="218"/>
                          </a:xfrm>
                        </p:grpSpPr>
                        <p:sp>
                          <p:nvSpPr>
                            <p:cNvPr id="191" name="AutoShape 125">
                              <a:extLst>
                                <a:ext uri="{FF2B5EF4-FFF2-40B4-BE49-F238E27FC236}">
                                  <a16:creationId xmlns:a16="http://schemas.microsoft.com/office/drawing/2014/main" id="{DA2D711E-B1D2-F04B-84BC-39D6EF6526B2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872" y="2206"/>
                              <a:ext cx="147" cy="219"/>
                            </a:xfrm>
                            <a:prstGeom prst="roundRect">
                              <a:avLst>
                                <a:gd name="adj" fmla="val 681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2" name="Group 126">
                              <a:extLst>
                                <a:ext uri="{FF2B5EF4-FFF2-40B4-BE49-F238E27FC236}">
                                  <a16:creationId xmlns:a16="http://schemas.microsoft.com/office/drawing/2014/main" id="{5C311884-7019-4C4D-9768-5933074A1FA2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872" y="2206"/>
                              <a:ext cx="143" cy="213"/>
                              <a:chOff x="1872" y="2206"/>
                              <a:chExt cx="143" cy="213"/>
                            </a:xfrm>
                          </p:grpSpPr>
                          <p:sp>
                            <p:nvSpPr>
                              <p:cNvPr id="193" name="AutoShape 127">
                                <a:extLst>
                                  <a:ext uri="{FF2B5EF4-FFF2-40B4-BE49-F238E27FC236}">
                                    <a16:creationId xmlns:a16="http://schemas.microsoft.com/office/drawing/2014/main" id="{363CF3E0-E727-2340-A467-DDACE4099509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872" y="2206"/>
                                <a:ext cx="144" cy="214"/>
                              </a:xfrm>
                              <a:prstGeom prst="roundRect">
                                <a:avLst>
                                  <a:gd name="adj" fmla="val 694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194" name="Group 128">
                                <a:extLst>
                                  <a:ext uri="{FF2B5EF4-FFF2-40B4-BE49-F238E27FC236}">
                                    <a16:creationId xmlns:a16="http://schemas.microsoft.com/office/drawing/2014/main" id="{C25CEB5A-94D3-CF48-8F98-FB41AB615B3F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872" y="2206"/>
                                <a:ext cx="141" cy="211"/>
                                <a:chOff x="1872" y="2206"/>
                                <a:chExt cx="141" cy="211"/>
                              </a:xfrm>
                            </p:grpSpPr>
                            <p:sp>
                              <p:nvSpPr>
                                <p:cNvPr id="195" name="AutoShape 129">
                                  <a:extLst>
                                    <a:ext uri="{FF2B5EF4-FFF2-40B4-BE49-F238E27FC236}">
                                      <a16:creationId xmlns:a16="http://schemas.microsoft.com/office/drawing/2014/main" id="{F89D46E9-A886-4A4E-8497-068D7459507C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872" y="2206"/>
                                  <a:ext cx="142" cy="211"/>
                                </a:xfrm>
                                <a:prstGeom prst="roundRect">
                                  <a:avLst>
                                    <a:gd name="adj" fmla="val 70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96" name="AutoShape 130">
                                  <a:extLst>
                                    <a:ext uri="{FF2B5EF4-FFF2-40B4-BE49-F238E27FC236}">
                                      <a16:creationId xmlns:a16="http://schemas.microsoft.com/office/drawing/2014/main" id="{EDFCE0EE-C470-B042-91AC-EB59F55A04BF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872" y="2206"/>
                                  <a:ext cx="140" cy="211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97" name="AutoShape 131">
                                  <a:extLst>
                                    <a:ext uri="{FF2B5EF4-FFF2-40B4-BE49-F238E27FC236}">
                                      <a16:creationId xmlns:a16="http://schemas.microsoft.com/office/drawing/2014/main" id="{9B1F3FC8-5228-A544-87BD-774A2447DAF8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872" y="2208"/>
                                  <a:ext cx="140" cy="210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98" name="AutoShape 132">
                                  <a:extLst>
                                    <a:ext uri="{FF2B5EF4-FFF2-40B4-BE49-F238E27FC236}">
                                      <a16:creationId xmlns:a16="http://schemas.microsoft.com/office/drawing/2014/main" id="{559CBEE9-2E47-6641-9334-257A9FCCF459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872" y="2208"/>
                                  <a:ext cx="140" cy="210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99" name="AutoShape 133">
                                  <a:extLst>
                                    <a:ext uri="{FF2B5EF4-FFF2-40B4-BE49-F238E27FC236}">
                                      <a16:creationId xmlns:a16="http://schemas.microsoft.com/office/drawing/2014/main" id="{21DA6B82-61A7-0A49-B37F-1D77996049EC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872" y="2208"/>
                                  <a:ext cx="139" cy="209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8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23" name="Group 134">
              <a:extLst>
                <a:ext uri="{FF2B5EF4-FFF2-40B4-BE49-F238E27FC236}">
                  <a16:creationId xmlns:a16="http://schemas.microsoft.com/office/drawing/2014/main" id="{0E374251-AFA1-0448-A09E-9E7EFAC08F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3" y="1776"/>
              <a:ext cx="295" cy="275"/>
              <a:chOff x="3263" y="1776"/>
              <a:chExt cx="295" cy="275"/>
            </a:xfrm>
          </p:grpSpPr>
          <p:sp>
            <p:nvSpPr>
              <p:cNvPr id="154" name="AutoShape 135">
                <a:extLst>
                  <a:ext uri="{FF2B5EF4-FFF2-40B4-BE49-F238E27FC236}">
                    <a16:creationId xmlns:a16="http://schemas.microsoft.com/office/drawing/2014/main" id="{DD48D894-7D63-BA40-B438-8F6BD6739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3" y="1776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5" name="Group 136">
                <a:extLst>
                  <a:ext uri="{FF2B5EF4-FFF2-40B4-BE49-F238E27FC236}">
                    <a16:creationId xmlns:a16="http://schemas.microsoft.com/office/drawing/2014/main" id="{2EF0CAED-DBF1-AD42-A10A-6D43CF14D9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3" y="1776"/>
                <a:ext cx="284" cy="264"/>
                <a:chOff x="3263" y="1776"/>
                <a:chExt cx="284" cy="264"/>
              </a:xfrm>
            </p:grpSpPr>
            <p:sp>
              <p:nvSpPr>
                <p:cNvPr id="156" name="AutoShape 137">
                  <a:extLst>
                    <a:ext uri="{FF2B5EF4-FFF2-40B4-BE49-F238E27FC236}">
                      <a16:creationId xmlns:a16="http://schemas.microsoft.com/office/drawing/2014/main" id="{EE323D93-5EF3-0543-8FA1-59752071CA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3" y="1776"/>
                  <a:ext cx="285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57" name="Group 138">
                  <a:extLst>
                    <a:ext uri="{FF2B5EF4-FFF2-40B4-BE49-F238E27FC236}">
                      <a16:creationId xmlns:a16="http://schemas.microsoft.com/office/drawing/2014/main" id="{8A5FBB9D-4AB4-D340-B577-316E680936F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63" y="1776"/>
                  <a:ext cx="274" cy="254"/>
                  <a:chOff x="3263" y="1776"/>
                  <a:chExt cx="274" cy="254"/>
                </a:xfrm>
              </p:grpSpPr>
              <p:sp>
                <p:nvSpPr>
                  <p:cNvPr id="158" name="AutoShape 139">
                    <a:extLst>
                      <a:ext uri="{FF2B5EF4-FFF2-40B4-BE49-F238E27FC236}">
                        <a16:creationId xmlns:a16="http://schemas.microsoft.com/office/drawing/2014/main" id="{9811E868-B2FE-A744-894D-57D96A0928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63" y="1776"/>
                    <a:ext cx="275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59" name="Group 140">
                    <a:extLst>
                      <a:ext uri="{FF2B5EF4-FFF2-40B4-BE49-F238E27FC236}">
                        <a16:creationId xmlns:a16="http://schemas.microsoft.com/office/drawing/2014/main" id="{4A4B094D-DB89-3642-A68F-DA4695E943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63" y="1776"/>
                    <a:ext cx="268" cy="244"/>
                    <a:chOff x="3263" y="1776"/>
                    <a:chExt cx="268" cy="244"/>
                  </a:xfrm>
                </p:grpSpPr>
                <p:sp>
                  <p:nvSpPr>
                    <p:cNvPr id="160" name="AutoShape 141">
                      <a:extLst>
                        <a:ext uri="{FF2B5EF4-FFF2-40B4-BE49-F238E27FC236}">
                          <a16:creationId xmlns:a16="http://schemas.microsoft.com/office/drawing/2014/main" id="{A50482C0-676E-8B49-9FBA-0022E9F2B36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3" y="1776"/>
                      <a:ext cx="269" cy="245"/>
                    </a:xfrm>
                    <a:prstGeom prst="roundRect">
                      <a:avLst>
                        <a:gd name="adj" fmla="val 40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1" name="Group 142">
                      <a:extLst>
                        <a:ext uri="{FF2B5EF4-FFF2-40B4-BE49-F238E27FC236}">
                          <a16:creationId xmlns:a16="http://schemas.microsoft.com/office/drawing/2014/main" id="{79D6E500-4D3A-9D44-B32A-C616971068E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263" y="1776"/>
                      <a:ext cx="260" cy="236"/>
                      <a:chOff x="3263" y="1776"/>
                      <a:chExt cx="260" cy="236"/>
                    </a:xfrm>
                  </p:grpSpPr>
                  <p:sp>
                    <p:nvSpPr>
                      <p:cNvPr id="162" name="AutoShape 143">
                        <a:extLst>
                          <a:ext uri="{FF2B5EF4-FFF2-40B4-BE49-F238E27FC236}">
                            <a16:creationId xmlns:a16="http://schemas.microsoft.com/office/drawing/2014/main" id="{BC175D56-F4FB-7544-A844-906F4C3CF12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3" y="1776"/>
                        <a:ext cx="261" cy="237"/>
                      </a:xfrm>
                      <a:prstGeom prst="roundRect">
                        <a:avLst>
                          <a:gd name="adj" fmla="val 421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63" name="Group 144">
                        <a:extLst>
                          <a:ext uri="{FF2B5EF4-FFF2-40B4-BE49-F238E27FC236}">
                            <a16:creationId xmlns:a16="http://schemas.microsoft.com/office/drawing/2014/main" id="{BC42BB93-33C7-E24D-BB05-ADA7FE4449C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263" y="1776"/>
                        <a:ext cx="253" cy="230"/>
                        <a:chOff x="3263" y="1776"/>
                        <a:chExt cx="253" cy="230"/>
                      </a:xfrm>
                    </p:grpSpPr>
                    <p:sp>
                      <p:nvSpPr>
                        <p:cNvPr id="164" name="AutoShape 145">
                          <a:extLst>
                            <a:ext uri="{FF2B5EF4-FFF2-40B4-BE49-F238E27FC236}">
                              <a16:creationId xmlns:a16="http://schemas.microsoft.com/office/drawing/2014/main" id="{340AC46C-1784-C545-9E45-8773DF0031A0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263" y="1776"/>
                          <a:ext cx="254" cy="231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65" name="Group 146">
                          <a:extLst>
                            <a:ext uri="{FF2B5EF4-FFF2-40B4-BE49-F238E27FC236}">
                              <a16:creationId xmlns:a16="http://schemas.microsoft.com/office/drawing/2014/main" id="{B3A22374-4937-7F4A-924D-771D68216BD3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263" y="1776"/>
                          <a:ext cx="247" cy="225"/>
                          <a:chOff x="3263" y="1776"/>
                          <a:chExt cx="247" cy="225"/>
                        </a:xfrm>
                      </p:grpSpPr>
                      <p:sp>
                        <p:nvSpPr>
                          <p:cNvPr id="166" name="AutoShape 147">
                            <a:extLst>
                              <a:ext uri="{FF2B5EF4-FFF2-40B4-BE49-F238E27FC236}">
                                <a16:creationId xmlns:a16="http://schemas.microsoft.com/office/drawing/2014/main" id="{5B629969-80C6-0D47-B4D6-59F5D6630703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263" y="1776"/>
                            <a:ext cx="248" cy="226"/>
                          </a:xfrm>
                          <a:prstGeom prst="roundRect">
                            <a:avLst>
                              <a:gd name="adj" fmla="val 440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167" name="Group 148">
                            <a:extLst>
                              <a:ext uri="{FF2B5EF4-FFF2-40B4-BE49-F238E27FC236}">
                                <a16:creationId xmlns:a16="http://schemas.microsoft.com/office/drawing/2014/main" id="{368456AC-CE0D-304A-9C58-9CFF936B5F3C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263" y="1776"/>
                            <a:ext cx="243" cy="221"/>
                            <a:chOff x="3263" y="1776"/>
                            <a:chExt cx="243" cy="221"/>
                          </a:xfrm>
                        </p:grpSpPr>
                        <p:sp>
                          <p:nvSpPr>
                            <p:cNvPr id="168" name="AutoShape 149">
                              <a:extLst>
                                <a:ext uri="{FF2B5EF4-FFF2-40B4-BE49-F238E27FC236}">
                                  <a16:creationId xmlns:a16="http://schemas.microsoft.com/office/drawing/2014/main" id="{FD1FCACA-07BA-4D45-8124-33D08FCA5B03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63" y="1776"/>
                              <a:ext cx="244" cy="222"/>
                            </a:xfrm>
                            <a:prstGeom prst="roundRect">
                              <a:avLst>
                                <a:gd name="adj" fmla="val 449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69" name="Group 150">
                              <a:extLst>
                                <a:ext uri="{FF2B5EF4-FFF2-40B4-BE49-F238E27FC236}">
                                  <a16:creationId xmlns:a16="http://schemas.microsoft.com/office/drawing/2014/main" id="{CBDC9BC1-B1F0-F847-932F-D41B92071063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263" y="1776"/>
                              <a:ext cx="238" cy="217"/>
                              <a:chOff x="3263" y="1776"/>
                              <a:chExt cx="238" cy="217"/>
                            </a:xfrm>
                          </p:grpSpPr>
                          <p:sp>
                            <p:nvSpPr>
                              <p:cNvPr id="170" name="AutoShape 151">
                                <a:extLst>
                                  <a:ext uri="{FF2B5EF4-FFF2-40B4-BE49-F238E27FC236}">
                                    <a16:creationId xmlns:a16="http://schemas.microsoft.com/office/drawing/2014/main" id="{DF252A1E-CC19-DE4A-9CD8-6999CBEC5EE8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263" y="1776"/>
                                <a:ext cx="239" cy="218"/>
                              </a:xfrm>
                              <a:prstGeom prst="roundRect">
                                <a:avLst>
                                  <a:gd name="adj" fmla="val 458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171" name="Group 152">
                                <a:extLst>
                                  <a:ext uri="{FF2B5EF4-FFF2-40B4-BE49-F238E27FC236}">
                                    <a16:creationId xmlns:a16="http://schemas.microsoft.com/office/drawing/2014/main" id="{BF16693D-4E26-B542-ADC0-343BDCC3D117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263" y="1776"/>
                                <a:ext cx="235" cy="214"/>
                                <a:chOff x="3263" y="1776"/>
                                <a:chExt cx="235" cy="214"/>
                              </a:xfrm>
                            </p:grpSpPr>
                            <p:sp>
                              <p:nvSpPr>
                                <p:cNvPr id="172" name="AutoShape 153">
                                  <a:extLst>
                                    <a:ext uri="{FF2B5EF4-FFF2-40B4-BE49-F238E27FC236}">
                                      <a16:creationId xmlns:a16="http://schemas.microsoft.com/office/drawing/2014/main" id="{3FBCC8A1-FEA3-9F4F-85D2-803460CE294D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263" y="1776"/>
                                  <a:ext cx="236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73" name="AutoShape 154">
                                  <a:extLst>
                                    <a:ext uri="{FF2B5EF4-FFF2-40B4-BE49-F238E27FC236}">
                                      <a16:creationId xmlns:a16="http://schemas.microsoft.com/office/drawing/2014/main" id="{07A87C21-C6AF-5843-83EF-4727B1344126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263" y="1776"/>
                                  <a:ext cx="236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74" name="AutoShape 155">
                                  <a:extLst>
                                    <a:ext uri="{FF2B5EF4-FFF2-40B4-BE49-F238E27FC236}">
                                      <a16:creationId xmlns:a16="http://schemas.microsoft.com/office/drawing/2014/main" id="{04FCF8DC-3031-2643-A121-6627FB27B476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263" y="1776"/>
                                  <a:ext cx="235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75" name="AutoShape 156">
                                  <a:extLst>
                                    <a:ext uri="{FF2B5EF4-FFF2-40B4-BE49-F238E27FC236}">
                                      <a16:creationId xmlns:a16="http://schemas.microsoft.com/office/drawing/2014/main" id="{8F003612-9839-9544-A7F7-B425109434B3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263" y="1776"/>
                                  <a:ext cx="235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76" name="AutoShape 157">
                                  <a:extLst>
                                    <a:ext uri="{FF2B5EF4-FFF2-40B4-BE49-F238E27FC236}">
                                      <a16:creationId xmlns:a16="http://schemas.microsoft.com/office/drawing/2014/main" id="{F613BE5F-6018-F84C-B5EA-A79A55AC94C1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263" y="1776"/>
                                  <a:ext cx="234" cy="213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16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sp>
          <p:nvSpPr>
            <p:cNvPr id="24" name="Oval 158">
              <a:extLst>
                <a:ext uri="{FF2B5EF4-FFF2-40B4-BE49-F238E27FC236}">
                  <a16:creationId xmlns:a16="http://schemas.microsoft.com/office/drawing/2014/main" id="{435EDC14-0CE3-744C-91EE-C588FD0AF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584"/>
              <a:ext cx="288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159">
              <a:extLst>
                <a:ext uri="{FF2B5EF4-FFF2-40B4-BE49-F238E27FC236}">
                  <a16:creationId xmlns:a16="http://schemas.microsoft.com/office/drawing/2014/main" id="{24BE66C2-B219-1949-B9BB-2F823733A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1" y="2203"/>
              <a:ext cx="288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60">
              <a:extLst>
                <a:ext uri="{FF2B5EF4-FFF2-40B4-BE49-F238E27FC236}">
                  <a16:creationId xmlns:a16="http://schemas.microsoft.com/office/drawing/2014/main" id="{DD82B6BF-067B-4E4A-808B-102E58AAA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584"/>
              <a:ext cx="288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161">
              <a:extLst>
                <a:ext uri="{FF2B5EF4-FFF2-40B4-BE49-F238E27FC236}">
                  <a16:creationId xmlns:a16="http://schemas.microsoft.com/office/drawing/2014/main" id="{C9E5AE4E-6EDA-7147-BDE4-1A210BC3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7" y="2584"/>
              <a:ext cx="288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162">
              <a:extLst>
                <a:ext uri="{FF2B5EF4-FFF2-40B4-BE49-F238E27FC236}">
                  <a16:creationId xmlns:a16="http://schemas.microsoft.com/office/drawing/2014/main" id="{786123C2-F3A0-1D48-9018-CCBD02BC5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584"/>
              <a:ext cx="288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163">
              <a:extLst>
                <a:ext uri="{FF2B5EF4-FFF2-40B4-BE49-F238E27FC236}">
                  <a16:creationId xmlns:a16="http://schemas.microsoft.com/office/drawing/2014/main" id="{B4487406-1888-6041-A652-2C31D1621F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2474"/>
              <a:ext cx="96" cy="12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64">
              <a:extLst>
                <a:ext uri="{FF2B5EF4-FFF2-40B4-BE49-F238E27FC236}">
                  <a16:creationId xmlns:a16="http://schemas.microsoft.com/office/drawing/2014/main" id="{8FF9E4DE-2C81-0A44-B209-054A968BBE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488"/>
              <a:ext cx="96" cy="14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65">
              <a:extLst>
                <a:ext uri="{FF2B5EF4-FFF2-40B4-BE49-F238E27FC236}">
                  <a16:creationId xmlns:a16="http://schemas.microsoft.com/office/drawing/2014/main" id="{740CEAF4-9FEB-C946-A616-11199F4229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29" y="2488"/>
              <a:ext cx="76" cy="9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66">
              <a:extLst>
                <a:ext uri="{FF2B5EF4-FFF2-40B4-BE49-F238E27FC236}">
                  <a16:creationId xmlns:a16="http://schemas.microsoft.com/office/drawing/2014/main" id="{DA085674-2F08-FA44-AD92-24C79ECEFC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21" y="2426"/>
              <a:ext cx="124" cy="17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67">
              <a:extLst>
                <a:ext uri="{FF2B5EF4-FFF2-40B4-BE49-F238E27FC236}">
                  <a16:creationId xmlns:a16="http://schemas.microsoft.com/office/drawing/2014/main" id="{3DD000C7-0E7E-A340-8572-9B1667FE5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89" y="1994"/>
              <a:ext cx="220" cy="22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" name="Group 168">
              <a:extLst>
                <a:ext uri="{FF2B5EF4-FFF2-40B4-BE49-F238E27FC236}">
                  <a16:creationId xmlns:a16="http://schemas.microsoft.com/office/drawing/2014/main" id="{7750CAB5-1606-164A-A701-637CA2999D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2584"/>
              <a:ext cx="199" cy="275"/>
              <a:chOff x="1680" y="2584"/>
              <a:chExt cx="199" cy="275"/>
            </a:xfrm>
          </p:grpSpPr>
          <p:sp>
            <p:nvSpPr>
              <p:cNvPr id="131" name="AutoShape 169">
                <a:extLst>
                  <a:ext uri="{FF2B5EF4-FFF2-40B4-BE49-F238E27FC236}">
                    <a16:creationId xmlns:a16="http://schemas.microsoft.com/office/drawing/2014/main" id="{563B8C02-FB17-8A4D-9E53-2CE5E63FE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584"/>
                <a:ext cx="200" cy="276"/>
              </a:xfrm>
              <a:prstGeom prst="roundRect">
                <a:avLst>
                  <a:gd name="adj" fmla="val 50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2" name="Group 170">
                <a:extLst>
                  <a:ext uri="{FF2B5EF4-FFF2-40B4-BE49-F238E27FC236}">
                    <a16:creationId xmlns:a16="http://schemas.microsoft.com/office/drawing/2014/main" id="{2D85E709-E2CA-F543-808A-9FDD0458C7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2585"/>
                <a:ext cx="188" cy="264"/>
                <a:chOff x="1680" y="2585"/>
                <a:chExt cx="188" cy="264"/>
              </a:xfrm>
            </p:grpSpPr>
            <p:sp>
              <p:nvSpPr>
                <p:cNvPr id="133" name="AutoShape 171">
                  <a:extLst>
                    <a:ext uri="{FF2B5EF4-FFF2-40B4-BE49-F238E27FC236}">
                      <a16:creationId xmlns:a16="http://schemas.microsoft.com/office/drawing/2014/main" id="{1CF21CA5-02A0-6442-93E1-D1CE4DCDB9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585"/>
                  <a:ext cx="189" cy="265"/>
                </a:xfrm>
                <a:prstGeom prst="roundRect">
                  <a:avLst>
                    <a:gd name="adj" fmla="val 528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4" name="Group 172">
                  <a:extLst>
                    <a:ext uri="{FF2B5EF4-FFF2-40B4-BE49-F238E27FC236}">
                      <a16:creationId xmlns:a16="http://schemas.microsoft.com/office/drawing/2014/main" id="{79EB247E-E217-114C-A3B5-110753E36FC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80" y="2585"/>
                  <a:ext cx="181" cy="254"/>
                  <a:chOff x="1680" y="2585"/>
                  <a:chExt cx="181" cy="254"/>
                </a:xfrm>
              </p:grpSpPr>
              <p:sp>
                <p:nvSpPr>
                  <p:cNvPr id="135" name="AutoShape 173">
                    <a:extLst>
                      <a:ext uri="{FF2B5EF4-FFF2-40B4-BE49-F238E27FC236}">
                        <a16:creationId xmlns:a16="http://schemas.microsoft.com/office/drawing/2014/main" id="{7FFAF3C7-AFC1-6640-AAE5-6C74B3BB5B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2585"/>
                    <a:ext cx="182" cy="255"/>
                  </a:xfrm>
                  <a:prstGeom prst="roundRect">
                    <a:avLst>
                      <a:gd name="adj" fmla="val 546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36" name="Group 174">
                    <a:extLst>
                      <a:ext uri="{FF2B5EF4-FFF2-40B4-BE49-F238E27FC236}">
                        <a16:creationId xmlns:a16="http://schemas.microsoft.com/office/drawing/2014/main" id="{DAC66699-4BD0-4C45-BB50-5E9F55CFF61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80" y="2585"/>
                    <a:ext cx="173" cy="245"/>
                    <a:chOff x="1680" y="2585"/>
                    <a:chExt cx="173" cy="245"/>
                  </a:xfrm>
                </p:grpSpPr>
                <p:sp>
                  <p:nvSpPr>
                    <p:cNvPr id="137" name="AutoShape 175">
                      <a:extLst>
                        <a:ext uri="{FF2B5EF4-FFF2-40B4-BE49-F238E27FC236}">
                          <a16:creationId xmlns:a16="http://schemas.microsoft.com/office/drawing/2014/main" id="{4A054FA3-987C-FB4B-8F49-E696A6D0E12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2585"/>
                      <a:ext cx="174" cy="246"/>
                    </a:xfrm>
                    <a:prstGeom prst="roundRect">
                      <a:avLst>
                        <a:gd name="adj" fmla="val 574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38" name="Group 176">
                      <a:extLst>
                        <a:ext uri="{FF2B5EF4-FFF2-40B4-BE49-F238E27FC236}">
                          <a16:creationId xmlns:a16="http://schemas.microsoft.com/office/drawing/2014/main" id="{2B3CC714-DAA2-9F47-AEA8-EFD5E28726B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80" y="2586"/>
                      <a:ext cx="166" cy="238"/>
                      <a:chOff x="1680" y="2586"/>
                      <a:chExt cx="166" cy="238"/>
                    </a:xfrm>
                  </p:grpSpPr>
                  <p:sp>
                    <p:nvSpPr>
                      <p:cNvPr id="139" name="AutoShape 177">
                        <a:extLst>
                          <a:ext uri="{FF2B5EF4-FFF2-40B4-BE49-F238E27FC236}">
                            <a16:creationId xmlns:a16="http://schemas.microsoft.com/office/drawing/2014/main" id="{FDADA1F6-C89D-E84D-A3E0-1F2971105AA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80" y="2586"/>
                        <a:ext cx="167" cy="239"/>
                      </a:xfrm>
                      <a:prstGeom prst="roundRect">
                        <a:avLst>
                          <a:gd name="adj" fmla="val 602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40" name="Group 178">
                        <a:extLst>
                          <a:ext uri="{FF2B5EF4-FFF2-40B4-BE49-F238E27FC236}">
                            <a16:creationId xmlns:a16="http://schemas.microsoft.com/office/drawing/2014/main" id="{112882E1-878F-5F4F-8660-EE6D219F9DA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680" y="2586"/>
                        <a:ext cx="159" cy="230"/>
                        <a:chOff x="1680" y="2586"/>
                        <a:chExt cx="159" cy="230"/>
                      </a:xfrm>
                    </p:grpSpPr>
                    <p:sp>
                      <p:nvSpPr>
                        <p:cNvPr id="141" name="AutoShape 179">
                          <a:extLst>
                            <a:ext uri="{FF2B5EF4-FFF2-40B4-BE49-F238E27FC236}">
                              <a16:creationId xmlns:a16="http://schemas.microsoft.com/office/drawing/2014/main" id="{158EF218-392F-7141-84C3-45F7479AECC2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680" y="2586"/>
                          <a:ext cx="160" cy="231"/>
                        </a:xfrm>
                        <a:prstGeom prst="roundRect">
                          <a:avLst>
                            <a:gd name="adj" fmla="val 625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42" name="Group 180">
                          <a:extLst>
                            <a:ext uri="{FF2B5EF4-FFF2-40B4-BE49-F238E27FC236}">
                              <a16:creationId xmlns:a16="http://schemas.microsoft.com/office/drawing/2014/main" id="{2D00D5B5-F0A8-B843-B5D9-EB1E0F279F8B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680" y="2586"/>
                          <a:ext cx="154" cy="224"/>
                          <a:chOff x="1680" y="2586"/>
                          <a:chExt cx="154" cy="224"/>
                        </a:xfrm>
                      </p:grpSpPr>
                      <p:sp>
                        <p:nvSpPr>
                          <p:cNvPr id="143" name="AutoShape 181">
                            <a:extLst>
                              <a:ext uri="{FF2B5EF4-FFF2-40B4-BE49-F238E27FC236}">
                                <a16:creationId xmlns:a16="http://schemas.microsoft.com/office/drawing/2014/main" id="{D2A4DBD8-8DB1-A148-B5B9-2E66B704DEF5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680" y="2586"/>
                            <a:ext cx="155" cy="225"/>
                          </a:xfrm>
                          <a:prstGeom prst="roundRect">
                            <a:avLst>
                              <a:gd name="adj" fmla="val 648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144" name="Group 182">
                            <a:extLst>
                              <a:ext uri="{FF2B5EF4-FFF2-40B4-BE49-F238E27FC236}">
                                <a16:creationId xmlns:a16="http://schemas.microsoft.com/office/drawing/2014/main" id="{6EF3C597-717E-E04C-A656-52F8BBB6E4BF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680" y="2587"/>
                            <a:ext cx="149" cy="219"/>
                            <a:chOff x="1680" y="2587"/>
                            <a:chExt cx="149" cy="219"/>
                          </a:xfrm>
                        </p:grpSpPr>
                        <p:sp>
                          <p:nvSpPr>
                            <p:cNvPr id="145" name="AutoShape 183">
                              <a:extLst>
                                <a:ext uri="{FF2B5EF4-FFF2-40B4-BE49-F238E27FC236}">
                                  <a16:creationId xmlns:a16="http://schemas.microsoft.com/office/drawing/2014/main" id="{7A0661E8-7076-5B4D-B9F7-88221386275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680" y="2587"/>
                              <a:ext cx="150" cy="220"/>
                            </a:xfrm>
                            <a:prstGeom prst="roundRect">
                              <a:avLst>
                                <a:gd name="adj" fmla="val 667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46" name="Group 184">
                              <a:extLst>
                                <a:ext uri="{FF2B5EF4-FFF2-40B4-BE49-F238E27FC236}">
                                  <a16:creationId xmlns:a16="http://schemas.microsoft.com/office/drawing/2014/main" id="{54BB6512-9484-3242-A78A-E16BD5FF4600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680" y="2587"/>
                              <a:ext cx="145" cy="216"/>
                              <a:chOff x="1680" y="2587"/>
                              <a:chExt cx="145" cy="216"/>
                            </a:xfrm>
                          </p:grpSpPr>
                          <p:sp>
                            <p:nvSpPr>
                              <p:cNvPr id="147" name="AutoShape 185">
                                <a:extLst>
                                  <a:ext uri="{FF2B5EF4-FFF2-40B4-BE49-F238E27FC236}">
                                    <a16:creationId xmlns:a16="http://schemas.microsoft.com/office/drawing/2014/main" id="{194D9235-AF6E-E448-894C-8430418A74E2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680" y="2587"/>
                                <a:ext cx="146" cy="217"/>
                              </a:xfrm>
                              <a:prstGeom prst="roundRect">
                                <a:avLst>
                                  <a:gd name="adj" fmla="val 681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148" name="Group 186">
                                <a:extLst>
                                  <a:ext uri="{FF2B5EF4-FFF2-40B4-BE49-F238E27FC236}">
                                    <a16:creationId xmlns:a16="http://schemas.microsoft.com/office/drawing/2014/main" id="{B6D34017-6E57-1D42-968D-E79132F2A011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680" y="2588"/>
                                <a:ext cx="142" cy="212"/>
                                <a:chOff x="1680" y="2588"/>
                                <a:chExt cx="142" cy="212"/>
                              </a:xfrm>
                            </p:grpSpPr>
                            <p:sp>
                              <p:nvSpPr>
                                <p:cNvPr id="149" name="AutoShape 187">
                                  <a:extLst>
                                    <a:ext uri="{FF2B5EF4-FFF2-40B4-BE49-F238E27FC236}">
                                      <a16:creationId xmlns:a16="http://schemas.microsoft.com/office/drawing/2014/main" id="{21CED33C-D279-5E4C-9159-71A7AF032407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680" y="2588"/>
                                  <a:ext cx="143" cy="212"/>
                                </a:xfrm>
                                <a:prstGeom prst="roundRect">
                                  <a:avLst>
                                    <a:gd name="adj" fmla="val 70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50" name="AutoShape 188">
                                  <a:extLst>
                                    <a:ext uri="{FF2B5EF4-FFF2-40B4-BE49-F238E27FC236}">
                                      <a16:creationId xmlns:a16="http://schemas.microsoft.com/office/drawing/2014/main" id="{CCE2A748-90A6-3847-B0CF-5D7E46977659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680" y="2588"/>
                                  <a:ext cx="143" cy="212"/>
                                </a:xfrm>
                                <a:prstGeom prst="roundRect">
                                  <a:avLst>
                                    <a:gd name="adj" fmla="val 70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51" name="AutoShape 189">
                                  <a:extLst>
                                    <a:ext uri="{FF2B5EF4-FFF2-40B4-BE49-F238E27FC236}">
                                      <a16:creationId xmlns:a16="http://schemas.microsoft.com/office/drawing/2014/main" id="{9181EFC7-B870-6E40-8175-54B43500FE8B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680" y="2588"/>
                                  <a:ext cx="143" cy="212"/>
                                </a:xfrm>
                                <a:prstGeom prst="roundRect">
                                  <a:avLst>
                                    <a:gd name="adj" fmla="val 70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52" name="AutoShape 190">
                                  <a:extLst>
                                    <a:ext uri="{FF2B5EF4-FFF2-40B4-BE49-F238E27FC236}">
                                      <a16:creationId xmlns:a16="http://schemas.microsoft.com/office/drawing/2014/main" id="{DD61972C-9FD4-9042-ACFA-C6AF4D1DC353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680" y="2589"/>
                                  <a:ext cx="142" cy="212"/>
                                </a:xfrm>
                                <a:prstGeom prst="roundRect">
                                  <a:avLst>
                                    <a:gd name="adj" fmla="val 70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53" name="AutoShape 191">
                                  <a:extLst>
                                    <a:ext uri="{FF2B5EF4-FFF2-40B4-BE49-F238E27FC236}">
                                      <a16:creationId xmlns:a16="http://schemas.microsoft.com/office/drawing/2014/main" id="{29E13DCC-0DEF-E242-A0E8-8FAD0A0872A1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680" y="2589"/>
                                  <a:ext cx="141" cy="211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7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35" name="Group 192">
              <a:extLst>
                <a:ext uri="{FF2B5EF4-FFF2-40B4-BE49-F238E27FC236}">
                  <a16:creationId xmlns:a16="http://schemas.microsoft.com/office/drawing/2014/main" id="{D998695B-FD7A-F040-B111-BFBDD44413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4" y="2562"/>
              <a:ext cx="199" cy="275"/>
              <a:chOff x="2054" y="2562"/>
              <a:chExt cx="199" cy="275"/>
            </a:xfrm>
          </p:grpSpPr>
          <p:sp>
            <p:nvSpPr>
              <p:cNvPr id="108" name="AutoShape 193">
                <a:extLst>
                  <a:ext uri="{FF2B5EF4-FFF2-40B4-BE49-F238E27FC236}">
                    <a16:creationId xmlns:a16="http://schemas.microsoft.com/office/drawing/2014/main" id="{8028FDB3-132B-2540-85CC-D7FE2C64D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4" y="2562"/>
                <a:ext cx="200" cy="276"/>
              </a:xfrm>
              <a:prstGeom prst="roundRect">
                <a:avLst>
                  <a:gd name="adj" fmla="val 50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9" name="Group 194">
                <a:extLst>
                  <a:ext uri="{FF2B5EF4-FFF2-40B4-BE49-F238E27FC236}">
                    <a16:creationId xmlns:a16="http://schemas.microsoft.com/office/drawing/2014/main" id="{7623BEDC-098E-5840-A32C-E384B08F36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54" y="2563"/>
                <a:ext cx="188" cy="264"/>
                <a:chOff x="2054" y="2563"/>
                <a:chExt cx="188" cy="264"/>
              </a:xfrm>
            </p:grpSpPr>
            <p:sp>
              <p:nvSpPr>
                <p:cNvPr id="110" name="AutoShape 195">
                  <a:extLst>
                    <a:ext uri="{FF2B5EF4-FFF2-40B4-BE49-F238E27FC236}">
                      <a16:creationId xmlns:a16="http://schemas.microsoft.com/office/drawing/2014/main" id="{B45350D3-BB92-104E-8179-8EE5123CAF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4" y="2563"/>
                  <a:ext cx="189" cy="265"/>
                </a:xfrm>
                <a:prstGeom prst="roundRect">
                  <a:avLst>
                    <a:gd name="adj" fmla="val 528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11" name="Group 196">
                  <a:extLst>
                    <a:ext uri="{FF2B5EF4-FFF2-40B4-BE49-F238E27FC236}">
                      <a16:creationId xmlns:a16="http://schemas.microsoft.com/office/drawing/2014/main" id="{38EE6816-ECDC-194B-87CA-404EADCAC5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54" y="2563"/>
                  <a:ext cx="178" cy="254"/>
                  <a:chOff x="2054" y="2563"/>
                  <a:chExt cx="178" cy="254"/>
                </a:xfrm>
              </p:grpSpPr>
              <p:sp>
                <p:nvSpPr>
                  <p:cNvPr id="112" name="AutoShape 197">
                    <a:extLst>
                      <a:ext uri="{FF2B5EF4-FFF2-40B4-BE49-F238E27FC236}">
                        <a16:creationId xmlns:a16="http://schemas.microsoft.com/office/drawing/2014/main" id="{FE4F4BA8-1AE0-F24C-AD83-BE66572A74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54" y="2563"/>
                    <a:ext cx="179" cy="255"/>
                  </a:xfrm>
                  <a:prstGeom prst="roundRect">
                    <a:avLst>
                      <a:gd name="adj" fmla="val 560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13" name="Group 198">
                    <a:extLst>
                      <a:ext uri="{FF2B5EF4-FFF2-40B4-BE49-F238E27FC236}">
                        <a16:creationId xmlns:a16="http://schemas.microsoft.com/office/drawing/2014/main" id="{BA3C52F2-40DF-6444-AE17-9BC9F1C2ECF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54" y="2563"/>
                    <a:ext cx="171" cy="245"/>
                    <a:chOff x="2054" y="2563"/>
                    <a:chExt cx="171" cy="245"/>
                  </a:xfrm>
                </p:grpSpPr>
                <p:sp>
                  <p:nvSpPr>
                    <p:cNvPr id="114" name="AutoShape 199">
                      <a:extLst>
                        <a:ext uri="{FF2B5EF4-FFF2-40B4-BE49-F238E27FC236}">
                          <a16:creationId xmlns:a16="http://schemas.microsoft.com/office/drawing/2014/main" id="{F9250E8B-3D26-CD4A-A89B-5EA32835FA8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4" y="2563"/>
                      <a:ext cx="172" cy="246"/>
                    </a:xfrm>
                    <a:prstGeom prst="roundRect">
                      <a:avLst>
                        <a:gd name="adj" fmla="val 579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15" name="Group 200">
                      <a:extLst>
                        <a:ext uri="{FF2B5EF4-FFF2-40B4-BE49-F238E27FC236}">
                          <a16:creationId xmlns:a16="http://schemas.microsoft.com/office/drawing/2014/main" id="{C738EA56-2E01-F840-BF60-5E3AD2DB76C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54" y="2564"/>
                      <a:ext cx="163" cy="238"/>
                      <a:chOff x="2054" y="2564"/>
                      <a:chExt cx="163" cy="238"/>
                    </a:xfrm>
                  </p:grpSpPr>
                  <p:sp>
                    <p:nvSpPr>
                      <p:cNvPr id="116" name="AutoShape 201">
                        <a:extLst>
                          <a:ext uri="{FF2B5EF4-FFF2-40B4-BE49-F238E27FC236}">
                            <a16:creationId xmlns:a16="http://schemas.microsoft.com/office/drawing/2014/main" id="{88EDDEDD-1215-9548-95FF-DC4139C1811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54" y="2564"/>
                        <a:ext cx="164" cy="239"/>
                      </a:xfrm>
                      <a:prstGeom prst="roundRect">
                        <a:avLst>
                          <a:gd name="adj" fmla="val 606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17" name="Group 202">
                        <a:extLst>
                          <a:ext uri="{FF2B5EF4-FFF2-40B4-BE49-F238E27FC236}">
                            <a16:creationId xmlns:a16="http://schemas.microsoft.com/office/drawing/2014/main" id="{31295B55-3501-FE4F-AF54-E47EFD07302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054" y="2564"/>
                        <a:ext cx="155" cy="230"/>
                        <a:chOff x="2054" y="2564"/>
                        <a:chExt cx="155" cy="230"/>
                      </a:xfrm>
                    </p:grpSpPr>
                    <p:sp>
                      <p:nvSpPr>
                        <p:cNvPr id="118" name="AutoShape 203">
                          <a:extLst>
                            <a:ext uri="{FF2B5EF4-FFF2-40B4-BE49-F238E27FC236}">
                              <a16:creationId xmlns:a16="http://schemas.microsoft.com/office/drawing/2014/main" id="{3AF1C90C-F71A-5C4E-B8D7-9176FC20D9E1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054" y="2564"/>
                          <a:ext cx="156" cy="231"/>
                        </a:xfrm>
                        <a:prstGeom prst="roundRect">
                          <a:avLst>
                            <a:gd name="adj" fmla="val 639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19" name="Group 204">
                          <a:extLst>
                            <a:ext uri="{FF2B5EF4-FFF2-40B4-BE49-F238E27FC236}">
                              <a16:creationId xmlns:a16="http://schemas.microsoft.com/office/drawing/2014/main" id="{4D935201-CD78-574E-8789-DD5D6DA0EF91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054" y="2564"/>
                          <a:ext cx="151" cy="224"/>
                          <a:chOff x="2054" y="2564"/>
                          <a:chExt cx="151" cy="224"/>
                        </a:xfrm>
                      </p:grpSpPr>
                      <p:sp>
                        <p:nvSpPr>
                          <p:cNvPr id="120" name="AutoShape 205">
                            <a:extLst>
                              <a:ext uri="{FF2B5EF4-FFF2-40B4-BE49-F238E27FC236}">
                                <a16:creationId xmlns:a16="http://schemas.microsoft.com/office/drawing/2014/main" id="{151C8293-4648-124F-8935-724C5B629165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054" y="2564"/>
                            <a:ext cx="152" cy="225"/>
                          </a:xfrm>
                          <a:prstGeom prst="roundRect">
                            <a:avLst>
                              <a:gd name="adj" fmla="val 657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121" name="Group 206">
                            <a:extLst>
                              <a:ext uri="{FF2B5EF4-FFF2-40B4-BE49-F238E27FC236}">
                                <a16:creationId xmlns:a16="http://schemas.microsoft.com/office/drawing/2014/main" id="{2F40C521-261A-2442-B991-B8AB556A909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054" y="2565"/>
                            <a:ext cx="146" cy="219"/>
                            <a:chOff x="2054" y="2565"/>
                            <a:chExt cx="146" cy="219"/>
                          </a:xfrm>
                        </p:grpSpPr>
                        <p:sp>
                          <p:nvSpPr>
                            <p:cNvPr id="122" name="AutoShape 207">
                              <a:extLst>
                                <a:ext uri="{FF2B5EF4-FFF2-40B4-BE49-F238E27FC236}">
                                  <a16:creationId xmlns:a16="http://schemas.microsoft.com/office/drawing/2014/main" id="{C45DA6D6-9401-C449-814B-ADCAFD65B20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054" y="2565"/>
                              <a:ext cx="147" cy="220"/>
                            </a:xfrm>
                            <a:prstGeom prst="roundRect">
                              <a:avLst>
                                <a:gd name="adj" fmla="val 681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23" name="Group 208">
                              <a:extLst>
                                <a:ext uri="{FF2B5EF4-FFF2-40B4-BE49-F238E27FC236}">
                                  <a16:creationId xmlns:a16="http://schemas.microsoft.com/office/drawing/2014/main" id="{B7A80A9A-35EA-994D-A283-98B21A2EC671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054" y="2565"/>
                              <a:ext cx="141" cy="216"/>
                              <a:chOff x="2054" y="2565"/>
                              <a:chExt cx="141" cy="216"/>
                            </a:xfrm>
                          </p:grpSpPr>
                          <p:sp>
                            <p:nvSpPr>
                              <p:cNvPr id="124" name="AutoShape 209">
                                <a:extLst>
                                  <a:ext uri="{FF2B5EF4-FFF2-40B4-BE49-F238E27FC236}">
                                    <a16:creationId xmlns:a16="http://schemas.microsoft.com/office/drawing/2014/main" id="{FB13AB7F-012A-D148-8758-62B2132A16C1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054" y="2565"/>
                                <a:ext cx="142" cy="217"/>
                              </a:xfrm>
                              <a:prstGeom prst="roundRect">
                                <a:avLst>
                                  <a:gd name="adj" fmla="val 704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125" name="Group 210">
                                <a:extLst>
                                  <a:ext uri="{FF2B5EF4-FFF2-40B4-BE49-F238E27FC236}">
                                    <a16:creationId xmlns:a16="http://schemas.microsoft.com/office/drawing/2014/main" id="{CDE7906E-1534-4B4B-B47C-4050AE6A6966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054" y="2566"/>
                                <a:ext cx="136" cy="212"/>
                                <a:chOff x="2054" y="2566"/>
                                <a:chExt cx="136" cy="212"/>
                              </a:xfrm>
                            </p:grpSpPr>
                            <p:sp>
                              <p:nvSpPr>
                                <p:cNvPr id="126" name="AutoShape 211">
                                  <a:extLst>
                                    <a:ext uri="{FF2B5EF4-FFF2-40B4-BE49-F238E27FC236}">
                                      <a16:creationId xmlns:a16="http://schemas.microsoft.com/office/drawing/2014/main" id="{E39F2988-EC50-D840-BC58-76D36EB60398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54" y="2566"/>
                                  <a:ext cx="137" cy="212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27" name="AutoShape 212">
                                  <a:extLst>
                                    <a:ext uri="{FF2B5EF4-FFF2-40B4-BE49-F238E27FC236}">
                                      <a16:creationId xmlns:a16="http://schemas.microsoft.com/office/drawing/2014/main" id="{8C146B6E-7597-0D4F-8980-F97B63433224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54" y="2566"/>
                                  <a:ext cx="137" cy="212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28" name="AutoShape 213">
                                  <a:extLst>
                                    <a:ext uri="{FF2B5EF4-FFF2-40B4-BE49-F238E27FC236}">
                                      <a16:creationId xmlns:a16="http://schemas.microsoft.com/office/drawing/2014/main" id="{8D10EAB8-2D64-B042-971D-2293A25DF0F9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54" y="2566"/>
                                  <a:ext cx="136" cy="212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29" name="AutoShape 214">
                                  <a:extLst>
                                    <a:ext uri="{FF2B5EF4-FFF2-40B4-BE49-F238E27FC236}">
                                      <a16:creationId xmlns:a16="http://schemas.microsoft.com/office/drawing/2014/main" id="{01FBA5BD-F903-C544-984A-E01AD23AB0E4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54" y="2567"/>
                                  <a:ext cx="136" cy="212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30" name="AutoShape 215">
                                  <a:extLst>
                                    <a:ext uri="{FF2B5EF4-FFF2-40B4-BE49-F238E27FC236}">
                                      <a16:creationId xmlns:a16="http://schemas.microsoft.com/office/drawing/2014/main" id="{3C1917FF-7BC7-CE4B-B03B-130C814E81F2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54" y="2567"/>
                                  <a:ext cx="136" cy="211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9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36" name="Group 216">
              <a:extLst>
                <a:ext uri="{FF2B5EF4-FFF2-40B4-BE49-F238E27FC236}">
                  <a16:creationId xmlns:a16="http://schemas.microsoft.com/office/drawing/2014/main" id="{FF030CC5-AF14-1347-88AC-147F39934C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584"/>
              <a:ext cx="295" cy="275"/>
              <a:chOff x="2352" y="2584"/>
              <a:chExt cx="295" cy="275"/>
            </a:xfrm>
          </p:grpSpPr>
          <p:sp>
            <p:nvSpPr>
              <p:cNvPr id="85" name="AutoShape 217">
                <a:extLst>
                  <a:ext uri="{FF2B5EF4-FFF2-40B4-BE49-F238E27FC236}">
                    <a16:creationId xmlns:a16="http://schemas.microsoft.com/office/drawing/2014/main" id="{FC836162-1079-5746-9CB2-A0FA4E582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584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6" name="Group 218">
                <a:extLst>
                  <a:ext uri="{FF2B5EF4-FFF2-40B4-BE49-F238E27FC236}">
                    <a16:creationId xmlns:a16="http://schemas.microsoft.com/office/drawing/2014/main" id="{F1EA0D9F-3D66-9E4A-9F24-51B626E2BE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585"/>
                <a:ext cx="284" cy="264"/>
                <a:chOff x="2352" y="2585"/>
                <a:chExt cx="284" cy="264"/>
              </a:xfrm>
            </p:grpSpPr>
            <p:sp>
              <p:nvSpPr>
                <p:cNvPr id="87" name="AutoShape 219">
                  <a:extLst>
                    <a:ext uri="{FF2B5EF4-FFF2-40B4-BE49-F238E27FC236}">
                      <a16:creationId xmlns:a16="http://schemas.microsoft.com/office/drawing/2014/main" id="{507F1540-9FCF-0441-9F8B-DAFBDA96EC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2585"/>
                  <a:ext cx="285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8" name="Group 220">
                  <a:extLst>
                    <a:ext uri="{FF2B5EF4-FFF2-40B4-BE49-F238E27FC236}">
                      <a16:creationId xmlns:a16="http://schemas.microsoft.com/office/drawing/2014/main" id="{D22287EC-3934-3243-94ED-5495A8BE12F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52" y="2585"/>
                  <a:ext cx="274" cy="254"/>
                  <a:chOff x="2352" y="2585"/>
                  <a:chExt cx="274" cy="254"/>
                </a:xfrm>
              </p:grpSpPr>
              <p:sp>
                <p:nvSpPr>
                  <p:cNvPr id="89" name="AutoShape 221">
                    <a:extLst>
                      <a:ext uri="{FF2B5EF4-FFF2-40B4-BE49-F238E27FC236}">
                        <a16:creationId xmlns:a16="http://schemas.microsoft.com/office/drawing/2014/main" id="{117B0E95-7E37-6A44-9863-A84D182395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2585"/>
                    <a:ext cx="275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90" name="Group 222">
                    <a:extLst>
                      <a:ext uri="{FF2B5EF4-FFF2-40B4-BE49-F238E27FC236}">
                        <a16:creationId xmlns:a16="http://schemas.microsoft.com/office/drawing/2014/main" id="{B58068AC-144D-484B-8E67-AA5CE53A154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352" y="2585"/>
                    <a:ext cx="265" cy="245"/>
                    <a:chOff x="2352" y="2585"/>
                    <a:chExt cx="265" cy="245"/>
                  </a:xfrm>
                </p:grpSpPr>
                <p:sp>
                  <p:nvSpPr>
                    <p:cNvPr id="91" name="AutoShape 223">
                      <a:extLst>
                        <a:ext uri="{FF2B5EF4-FFF2-40B4-BE49-F238E27FC236}">
                          <a16:creationId xmlns:a16="http://schemas.microsoft.com/office/drawing/2014/main" id="{5330801C-1923-0C4C-803D-EF80D2ABFA7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2" y="2585"/>
                      <a:ext cx="266" cy="246"/>
                    </a:xfrm>
                    <a:prstGeom prst="roundRect">
                      <a:avLst>
                        <a:gd name="adj" fmla="val 403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92" name="Group 224">
                      <a:extLst>
                        <a:ext uri="{FF2B5EF4-FFF2-40B4-BE49-F238E27FC236}">
                          <a16:creationId xmlns:a16="http://schemas.microsoft.com/office/drawing/2014/main" id="{80A36B77-BF2C-C642-9BF7-74F3E23168F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52" y="2586"/>
                      <a:ext cx="258" cy="238"/>
                      <a:chOff x="2352" y="2586"/>
                      <a:chExt cx="258" cy="238"/>
                    </a:xfrm>
                  </p:grpSpPr>
                  <p:sp>
                    <p:nvSpPr>
                      <p:cNvPr id="93" name="AutoShape 225">
                        <a:extLst>
                          <a:ext uri="{FF2B5EF4-FFF2-40B4-BE49-F238E27FC236}">
                            <a16:creationId xmlns:a16="http://schemas.microsoft.com/office/drawing/2014/main" id="{0437DEB6-751E-5246-9C22-115879DC3FE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52" y="2586"/>
                        <a:ext cx="259" cy="239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94" name="Group 226">
                        <a:extLst>
                          <a:ext uri="{FF2B5EF4-FFF2-40B4-BE49-F238E27FC236}">
                            <a16:creationId xmlns:a16="http://schemas.microsoft.com/office/drawing/2014/main" id="{086E7996-D848-6547-B747-6F63D947B04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52" y="2586"/>
                        <a:ext cx="251" cy="230"/>
                        <a:chOff x="2352" y="2586"/>
                        <a:chExt cx="251" cy="230"/>
                      </a:xfrm>
                    </p:grpSpPr>
                    <p:sp>
                      <p:nvSpPr>
                        <p:cNvPr id="95" name="AutoShape 227">
                          <a:extLst>
                            <a:ext uri="{FF2B5EF4-FFF2-40B4-BE49-F238E27FC236}">
                              <a16:creationId xmlns:a16="http://schemas.microsoft.com/office/drawing/2014/main" id="{3E227F0B-B405-CF41-A2D5-ED2D8309DC5A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52" y="2586"/>
                          <a:ext cx="252" cy="231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96" name="Group 228">
                          <a:extLst>
                            <a:ext uri="{FF2B5EF4-FFF2-40B4-BE49-F238E27FC236}">
                              <a16:creationId xmlns:a16="http://schemas.microsoft.com/office/drawing/2014/main" id="{3BA385CD-CFCE-B044-B76D-E9D4C911BCCC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52" y="2586"/>
                          <a:ext cx="245" cy="224"/>
                          <a:chOff x="2352" y="2586"/>
                          <a:chExt cx="245" cy="224"/>
                        </a:xfrm>
                      </p:grpSpPr>
                      <p:sp>
                        <p:nvSpPr>
                          <p:cNvPr id="97" name="AutoShape 229">
                            <a:extLst>
                              <a:ext uri="{FF2B5EF4-FFF2-40B4-BE49-F238E27FC236}">
                                <a16:creationId xmlns:a16="http://schemas.microsoft.com/office/drawing/2014/main" id="{EC5EE29F-09DD-034D-BCEC-FCD872ADF12D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352" y="2586"/>
                            <a:ext cx="246" cy="225"/>
                          </a:xfrm>
                          <a:prstGeom prst="roundRect">
                            <a:avLst>
                              <a:gd name="adj" fmla="val 444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98" name="Group 230">
                            <a:extLst>
                              <a:ext uri="{FF2B5EF4-FFF2-40B4-BE49-F238E27FC236}">
                                <a16:creationId xmlns:a16="http://schemas.microsoft.com/office/drawing/2014/main" id="{1B378DDA-73B6-CA42-BDD9-9261E70CE3AC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352" y="2587"/>
                            <a:ext cx="241" cy="219"/>
                            <a:chOff x="2352" y="2587"/>
                            <a:chExt cx="241" cy="219"/>
                          </a:xfrm>
                        </p:grpSpPr>
                        <p:sp>
                          <p:nvSpPr>
                            <p:cNvPr id="99" name="AutoShape 231">
                              <a:extLst>
                                <a:ext uri="{FF2B5EF4-FFF2-40B4-BE49-F238E27FC236}">
                                  <a16:creationId xmlns:a16="http://schemas.microsoft.com/office/drawing/2014/main" id="{ADEB9A58-C4DE-6044-A93B-7BBB4B50321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352" y="2587"/>
                              <a:ext cx="242" cy="220"/>
                            </a:xfrm>
                            <a:prstGeom prst="roundRect">
                              <a:avLst>
                                <a:gd name="adj" fmla="val 45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00" name="Group 232">
                              <a:extLst>
                                <a:ext uri="{FF2B5EF4-FFF2-40B4-BE49-F238E27FC236}">
                                  <a16:creationId xmlns:a16="http://schemas.microsoft.com/office/drawing/2014/main" id="{87609783-EC53-054B-B4EC-3C95586A8663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352" y="2587"/>
                              <a:ext cx="237" cy="216"/>
                              <a:chOff x="2352" y="2587"/>
                              <a:chExt cx="237" cy="216"/>
                            </a:xfrm>
                          </p:grpSpPr>
                          <p:sp>
                            <p:nvSpPr>
                              <p:cNvPr id="101" name="AutoShape 233">
                                <a:extLst>
                                  <a:ext uri="{FF2B5EF4-FFF2-40B4-BE49-F238E27FC236}">
                                    <a16:creationId xmlns:a16="http://schemas.microsoft.com/office/drawing/2014/main" id="{EF6BE691-B4B0-8D4B-BAC6-4CC28F805A0F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352" y="2587"/>
                                <a:ext cx="238" cy="217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102" name="Group 234">
                                <a:extLst>
                                  <a:ext uri="{FF2B5EF4-FFF2-40B4-BE49-F238E27FC236}">
                                    <a16:creationId xmlns:a16="http://schemas.microsoft.com/office/drawing/2014/main" id="{7F71F1DB-0A04-A249-AF4A-E8A726760530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352" y="2588"/>
                                <a:ext cx="233" cy="212"/>
                                <a:chOff x="2352" y="2588"/>
                                <a:chExt cx="233" cy="212"/>
                              </a:xfrm>
                            </p:grpSpPr>
                            <p:sp>
                              <p:nvSpPr>
                                <p:cNvPr id="103" name="AutoShape 235">
                                  <a:extLst>
                                    <a:ext uri="{FF2B5EF4-FFF2-40B4-BE49-F238E27FC236}">
                                      <a16:creationId xmlns:a16="http://schemas.microsoft.com/office/drawing/2014/main" id="{39B1D75A-4199-BB4B-972F-92309BD18F66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52" y="2588"/>
                                  <a:ext cx="234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04" name="AutoShape 236">
                                  <a:extLst>
                                    <a:ext uri="{FF2B5EF4-FFF2-40B4-BE49-F238E27FC236}">
                                      <a16:creationId xmlns:a16="http://schemas.microsoft.com/office/drawing/2014/main" id="{6CE7B5A5-8F89-4045-8D63-28BAA81E2D4B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52" y="2588"/>
                                  <a:ext cx="234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05" name="AutoShape 237">
                                  <a:extLst>
                                    <a:ext uri="{FF2B5EF4-FFF2-40B4-BE49-F238E27FC236}">
                                      <a16:creationId xmlns:a16="http://schemas.microsoft.com/office/drawing/2014/main" id="{5966C505-C7F0-B241-B0C5-12A8AAA58CED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52" y="2588"/>
                                  <a:ext cx="234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06" name="AutoShape 238">
                                  <a:extLst>
                                    <a:ext uri="{FF2B5EF4-FFF2-40B4-BE49-F238E27FC236}">
                                      <a16:creationId xmlns:a16="http://schemas.microsoft.com/office/drawing/2014/main" id="{A9621664-9FC3-2E45-9BD3-5CD9ED69AAA3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52" y="2589"/>
                                  <a:ext cx="233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07" name="AutoShape 239">
                                  <a:extLst>
                                    <a:ext uri="{FF2B5EF4-FFF2-40B4-BE49-F238E27FC236}">
                                      <a16:creationId xmlns:a16="http://schemas.microsoft.com/office/drawing/2014/main" id="{0BFD2F19-0C45-3248-A2E1-452A993BB665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52" y="2589"/>
                                  <a:ext cx="233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11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37" name="Group 240">
              <a:extLst>
                <a:ext uri="{FF2B5EF4-FFF2-40B4-BE49-F238E27FC236}">
                  <a16:creationId xmlns:a16="http://schemas.microsoft.com/office/drawing/2014/main" id="{CCE46D92-2973-634E-9A5E-CE75B57793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2584"/>
              <a:ext cx="295" cy="275"/>
              <a:chOff x="2687" y="2584"/>
              <a:chExt cx="295" cy="275"/>
            </a:xfrm>
          </p:grpSpPr>
          <p:sp>
            <p:nvSpPr>
              <p:cNvPr id="62" name="AutoShape 241">
                <a:extLst>
                  <a:ext uri="{FF2B5EF4-FFF2-40B4-BE49-F238E27FC236}">
                    <a16:creationId xmlns:a16="http://schemas.microsoft.com/office/drawing/2014/main" id="{6CE0EBE2-790C-7E42-A8EE-5EBD70F4B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2584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3" name="Group 242">
                <a:extLst>
                  <a:ext uri="{FF2B5EF4-FFF2-40B4-BE49-F238E27FC236}">
                    <a16:creationId xmlns:a16="http://schemas.microsoft.com/office/drawing/2014/main" id="{E4CAF08D-2C49-EA4E-AD3E-8016A7A6A1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8" y="2585"/>
                <a:ext cx="284" cy="264"/>
                <a:chOff x="2688" y="2585"/>
                <a:chExt cx="284" cy="264"/>
              </a:xfrm>
            </p:grpSpPr>
            <p:sp>
              <p:nvSpPr>
                <p:cNvPr id="64" name="AutoShape 243">
                  <a:extLst>
                    <a:ext uri="{FF2B5EF4-FFF2-40B4-BE49-F238E27FC236}">
                      <a16:creationId xmlns:a16="http://schemas.microsoft.com/office/drawing/2014/main" id="{03829E37-029C-734C-8FC3-32C78901B7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585"/>
                  <a:ext cx="285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5" name="Group 244">
                  <a:extLst>
                    <a:ext uri="{FF2B5EF4-FFF2-40B4-BE49-F238E27FC236}">
                      <a16:creationId xmlns:a16="http://schemas.microsoft.com/office/drawing/2014/main" id="{F401C757-17EE-9742-B285-CBA6DC8DEE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88" y="2585"/>
                  <a:ext cx="275" cy="254"/>
                  <a:chOff x="2688" y="2585"/>
                  <a:chExt cx="275" cy="254"/>
                </a:xfrm>
              </p:grpSpPr>
              <p:sp>
                <p:nvSpPr>
                  <p:cNvPr id="66" name="AutoShape 245">
                    <a:extLst>
                      <a:ext uri="{FF2B5EF4-FFF2-40B4-BE49-F238E27FC236}">
                        <a16:creationId xmlns:a16="http://schemas.microsoft.com/office/drawing/2014/main" id="{A1F057E7-66E3-6B49-8304-23A93518B1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2585"/>
                    <a:ext cx="276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7" name="Group 246">
                    <a:extLst>
                      <a:ext uri="{FF2B5EF4-FFF2-40B4-BE49-F238E27FC236}">
                        <a16:creationId xmlns:a16="http://schemas.microsoft.com/office/drawing/2014/main" id="{12FBF1B2-021C-9648-9E29-8AE5352B64B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88" y="2585"/>
                    <a:ext cx="266" cy="245"/>
                    <a:chOff x="2688" y="2585"/>
                    <a:chExt cx="266" cy="245"/>
                  </a:xfrm>
                </p:grpSpPr>
                <p:sp>
                  <p:nvSpPr>
                    <p:cNvPr id="68" name="AutoShape 247">
                      <a:extLst>
                        <a:ext uri="{FF2B5EF4-FFF2-40B4-BE49-F238E27FC236}">
                          <a16:creationId xmlns:a16="http://schemas.microsoft.com/office/drawing/2014/main" id="{F2E15543-8954-F946-AEB4-02CBACC5AAF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88" y="2585"/>
                      <a:ext cx="267" cy="246"/>
                    </a:xfrm>
                    <a:prstGeom prst="roundRect">
                      <a:avLst>
                        <a:gd name="adj" fmla="val 403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69" name="Group 248">
                      <a:extLst>
                        <a:ext uri="{FF2B5EF4-FFF2-40B4-BE49-F238E27FC236}">
                          <a16:creationId xmlns:a16="http://schemas.microsoft.com/office/drawing/2014/main" id="{E17ED47D-BD53-CE43-AF02-6B70B934F67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88" y="2586"/>
                      <a:ext cx="258" cy="238"/>
                      <a:chOff x="2688" y="2586"/>
                      <a:chExt cx="258" cy="238"/>
                    </a:xfrm>
                  </p:grpSpPr>
                  <p:sp>
                    <p:nvSpPr>
                      <p:cNvPr id="70" name="AutoShape 249">
                        <a:extLst>
                          <a:ext uri="{FF2B5EF4-FFF2-40B4-BE49-F238E27FC236}">
                            <a16:creationId xmlns:a16="http://schemas.microsoft.com/office/drawing/2014/main" id="{2F996E08-7C04-D144-B5D7-173A2B84DBA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88" y="2586"/>
                        <a:ext cx="259" cy="239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71" name="Group 250">
                        <a:extLst>
                          <a:ext uri="{FF2B5EF4-FFF2-40B4-BE49-F238E27FC236}">
                            <a16:creationId xmlns:a16="http://schemas.microsoft.com/office/drawing/2014/main" id="{2B62D999-CE42-5C40-A908-2B97CD8CFB5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88" y="2586"/>
                        <a:ext cx="253" cy="230"/>
                        <a:chOff x="2688" y="2586"/>
                        <a:chExt cx="253" cy="230"/>
                      </a:xfrm>
                    </p:grpSpPr>
                    <p:sp>
                      <p:nvSpPr>
                        <p:cNvPr id="72" name="AutoShape 251">
                          <a:extLst>
                            <a:ext uri="{FF2B5EF4-FFF2-40B4-BE49-F238E27FC236}">
                              <a16:creationId xmlns:a16="http://schemas.microsoft.com/office/drawing/2014/main" id="{95977BD8-57A6-5444-9A3A-9BE55C997A3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88" y="2586"/>
                          <a:ext cx="254" cy="231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73" name="Group 252">
                          <a:extLst>
                            <a:ext uri="{FF2B5EF4-FFF2-40B4-BE49-F238E27FC236}">
                              <a16:creationId xmlns:a16="http://schemas.microsoft.com/office/drawing/2014/main" id="{ADB15D46-A2A3-B64F-911B-4CEB63BBAAB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688" y="2586"/>
                          <a:ext cx="248" cy="224"/>
                          <a:chOff x="2688" y="2586"/>
                          <a:chExt cx="248" cy="224"/>
                        </a:xfrm>
                      </p:grpSpPr>
                      <p:sp>
                        <p:nvSpPr>
                          <p:cNvPr id="74" name="AutoShape 253">
                            <a:extLst>
                              <a:ext uri="{FF2B5EF4-FFF2-40B4-BE49-F238E27FC236}">
                                <a16:creationId xmlns:a16="http://schemas.microsoft.com/office/drawing/2014/main" id="{9C4B0E18-2E8F-8A40-B4E9-091525D86B42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688" y="2586"/>
                            <a:ext cx="249" cy="225"/>
                          </a:xfrm>
                          <a:prstGeom prst="roundRect">
                            <a:avLst>
                              <a:gd name="adj" fmla="val 444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75" name="Group 254">
                            <a:extLst>
                              <a:ext uri="{FF2B5EF4-FFF2-40B4-BE49-F238E27FC236}">
                                <a16:creationId xmlns:a16="http://schemas.microsoft.com/office/drawing/2014/main" id="{72025188-55BF-DD42-B5AE-1CDD915AAE4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688" y="2587"/>
                            <a:ext cx="244" cy="219"/>
                            <a:chOff x="2688" y="2587"/>
                            <a:chExt cx="244" cy="219"/>
                          </a:xfrm>
                        </p:grpSpPr>
                        <p:sp>
                          <p:nvSpPr>
                            <p:cNvPr id="76" name="AutoShape 255">
                              <a:extLst>
                                <a:ext uri="{FF2B5EF4-FFF2-40B4-BE49-F238E27FC236}">
                                  <a16:creationId xmlns:a16="http://schemas.microsoft.com/office/drawing/2014/main" id="{F3EC07C5-DE55-CA4F-AD71-C047A0A254A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88" y="2587"/>
                              <a:ext cx="245" cy="220"/>
                            </a:xfrm>
                            <a:prstGeom prst="roundRect">
                              <a:avLst>
                                <a:gd name="adj" fmla="val 45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77" name="Group 256">
                              <a:extLst>
                                <a:ext uri="{FF2B5EF4-FFF2-40B4-BE49-F238E27FC236}">
                                  <a16:creationId xmlns:a16="http://schemas.microsoft.com/office/drawing/2014/main" id="{82E067B3-BB5E-C040-9385-ED1478503144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688" y="2587"/>
                              <a:ext cx="240" cy="216"/>
                              <a:chOff x="2688" y="2587"/>
                              <a:chExt cx="240" cy="216"/>
                            </a:xfrm>
                          </p:grpSpPr>
                          <p:sp>
                            <p:nvSpPr>
                              <p:cNvPr id="78" name="AutoShape 257">
                                <a:extLst>
                                  <a:ext uri="{FF2B5EF4-FFF2-40B4-BE49-F238E27FC236}">
                                    <a16:creationId xmlns:a16="http://schemas.microsoft.com/office/drawing/2014/main" id="{97BE44A8-3315-2140-9315-148F27496CBF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688" y="2587"/>
                                <a:ext cx="241" cy="217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79" name="Group 258">
                                <a:extLst>
                                  <a:ext uri="{FF2B5EF4-FFF2-40B4-BE49-F238E27FC236}">
                                    <a16:creationId xmlns:a16="http://schemas.microsoft.com/office/drawing/2014/main" id="{E591CC0A-CA3D-3349-8281-A82502B65C51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688" y="2588"/>
                                <a:ext cx="236" cy="212"/>
                                <a:chOff x="2688" y="2588"/>
                                <a:chExt cx="236" cy="212"/>
                              </a:xfrm>
                            </p:grpSpPr>
                            <p:sp>
                              <p:nvSpPr>
                                <p:cNvPr id="80" name="AutoShape 259">
                                  <a:extLst>
                                    <a:ext uri="{FF2B5EF4-FFF2-40B4-BE49-F238E27FC236}">
                                      <a16:creationId xmlns:a16="http://schemas.microsoft.com/office/drawing/2014/main" id="{78A40754-CE2C-6B4F-B64B-BB2CE5956C32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2588"/>
                                  <a:ext cx="237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1" name="AutoShape 260">
                                  <a:extLst>
                                    <a:ext uri="{FF2B5EF4-FFF2-40B4-BE49-F238E27FC236}">
                                      <a16:creationId xmlns:a16="http://schemas.microsoft.com/office/drawing/2014/main" id="{2A9865C2-EED3-F14E-AC48-492979883EA2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2588"/>
                                  <a:ext cx="237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2" name="AutoShape 261">
                                  <a:extLst>
                                    <a:ext uri="{FF2B5EF4-FFF2-40B4-BE49-F238E27FC236}">
                                      <a16:creationId xmlns:a16="http://schemas.microsoft.com/office/drawing/2014/main" id="{A547DCED-1ED6-AE4B-BCF1-440C7AFCF96F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2588"/>
                                  <a:ext cx="237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3" name="AutoShape 262">
                                  <a:extLst>
                                    <a:ext uri="{FF2B5EF4-FFF2-40B4-BE49-F238E27FC236}">
                                      <a16:creationId xmlns:a16="http://schemas.microsoft.com/office/drawing/2014/main" id="{1FA9F8E2-1230-294D-93F1-92A3360999DD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2589"/>
                                  <a:ext cx="237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4" name="AutoShape 263">
                                  <a:extLst>
                                    <a:ext uri="{FF2B5EF4-FFF2-40B4-BE49-F238E27FC236}">
                                      <a16:creationId xmlns:a16="http://schemas.microsoft.com/office/drawing/2014/main" id="{5BBF2F87-9161-274D-AC35-44DE825C56DF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2589"/>
                                  <a:ext cx="237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13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38" name="Group 264">
              <a:extLst>
                <a:ext uri="{FF2B5EF4-FFF2-40B4-BE49-F238E27FC236}">
                  <a16:creationId xmlns:a16="http://schemas.microsoft.com/office/drawing/2014/main" id="{E526916A-885F-9044-91D2-5B1A87C678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3" y="2203"/>
              <a:ext cx="343" cy="275"/>
              <a:chOff x="3503" y="2203"/>
              <a:chExt cx="343" cy="275"/>
            </a:xfrm>
          </p:grpSpPr>
          <p:sp>
            <p:nvSpPr>
              <p:cNvPr id="39" name="AutoShape 265">
                <a:extLst>
                  <a:ext uri="{FF2B5EF4-FFF2-40B4-BE49-F238E27FC236}">
                    <a16:creationId xmlns:a16="http://schemas.microsoft.com/office/drawing/2014/main" id="{83D5B48A-1061-3141-B93A-DA9FDE4C5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3" y="2203"/>
                <a:ext cx="344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0" name="Group 266">
                <a:extLst>
                  <a:ext uri="{FF2B5EF4-FFF2-40B4-BE49-F238E27FC236}">
                    <a16:creationId xmlns:a16="http://schemas.microsoft.com/office/drawing/2014/main" id="{29D9F703-F947-7543-A43C-1883EC8D18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3" y="2203"/>
                <a:ext cx="332" cy="264"/>
                <a:chOff x="3503" y="2203"/>
                <a:chExt cx="332" cy="264"/>
              </a:xfrm>
            </p:grpSpPr>
            <p:sp>
              <p:nvSpPr>
                <p:cNvPr id="41" name="AutoShape 267">
                  <a:extLst>
                    <a:ext uri="{FF2B5EF4-FFF2-40B4-BE49-F238E27FC236}">
                      <a16:creationId xmlns:a16="http://schemas.microsoft.com/office/drawing/2014/main" id="{EA61B024-E891-EE46-B41A-88CDD7B120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3" y="2203"/>
                  <a:ext cx="333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2" name="Group 268">
                  <a:extLst>
                    <a:ext uri="{FF2B5EF4-FFF2-40B4-BE49-F238E27FC236}">
                      <a16:creationId xmlns:a16="http://schemas.microsoft.com/office/drawing/2014/main" id="{0BDE8C1E-F11F-6C40-BF88-6E93A0E16E1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03" y="2203"/>
                  <a:ext cx="323" cy="254"/>
                  <a:chOff x="3503" y="2203"/>
                  <a:chExt cx="323" cy="254"/>
                </a:xfrm>
              </p:grpSpPr>
              <p:sp>
                <p:nvSpPr>
                  <p:cNvPr id="43" name="AutoShape 269">
                    <a:extLst>
                      <a:ext uri="{FF2B5EF4-FFF2-40B4-BE49-F238E27FC236}">
                        <a16:creationId xmlns:a16="http://schemas.microsoft.com/office/drawing/2014/main" id="{9595861D-E44B-9F46-80A7-15EC1AC71E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03" y="2203"/>
                    <a:ext cx="324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4" name="Group 270">
                    <a:extLst>
                      <a:ext uri="{FF2B5EF4-FFF2-40B4-BE49-F238E27FC236}">
                        <a16:creationId xmlns:a16="http://schemas.microsoft.com/office/drawing/2014/main" id="{9A843C1D-E726-9347-A299-31646CB182E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503" y="2204"/>
                    <a:ext cx="315" cy="246"/>
                    <a:chOff x="3503" y="2204"/>
                    <a:chExt cx="315" cy="246"/>
                  </a:xfrm>
                </p:grpSpPr>
                <p:sp>
                  <p:nvSpPr>
                    <p:cNvPr id="45" name="AutoShape 271">
                      <a:extLst>
                        <a:ext uri="{FF2B5EF4-FFF2-40B4-BE49-F238E27FC236}">
                          <a16:creationId xmlns:a16="http://schemas.microsoft.com/office/drawing/2014/main" id="{7FDA6ABD-EF52-4F4B-B9BE-7B750B2EDED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03" y="2204"/>
                      <a:ext cx="316" cy="247"/>
                    </a:xfrm>
                    <a:prstGeom prst="roundRect">
                      <a:avLst>
                        <a:gd name="adj" fmla="val 403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6" name="Group 272">
                      <a:extLst>
                        <a:ext uri="{FF2B5EF4-FFF2-40B4-BE49-F238E27FC236}">
                          <a16:creationId xmlns:a16="http://schemas.microsoft.com/office/drawing/2014/main" id="{C1CF5AB8-6D7F-0344-884D-237D0BC850C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03" y="2204"/>
                      <a:ext cx="307" cy="238"/>
                      <a:chOff x="3503" y="2204"/>
                      <a:chExt cx="307" cy="238"/>
                    </a:xfrm>
                  </p:grpSpPr>
                  <p:sp>
                    <p:nvSpPr>
                      <p:cNvPr id="47" name="AutoShape 273">
                        <a:extLst>
                          <a:ext uri="{FF2B5EF4-FFF2-40B4-BE49-F238E27FC236}">
                            <a16:creationId xmlns:a16="http://schemas.microsoft.com/office/drawing/2014/main" id="{87E945B6-F6A0-4F4F-A92D-2FE2B005FA8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03" y="2204"/>
                        <a:ext cx="308" cy="239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8" name="Group 274">
                        <a:extLst>
                          <a:ext uri="{FF2B5EF4-FFF2-40B4-BE49-F238E27FC236}">
                            <a16:creationId xmlns:a16="http://schemas.microsoft.com/office/drawing/2014/main" id="{DB84C2EE-E7EB-6C4D-9734-8AE4AF8D204C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03" y="2204"/>
                        <a:ext cx="302" cy="230"/>
                        <a:chOff x="3503" y="2204"/>
                        <a:chExt cx="302" cy="230"/>
                      </a:xfrm>
                    </p:grpSpPr>
                    <p:sp>
                      <p:nvSpPr>
                        <p:cNvPr id="49" name="AutoShape 275">
                          <a:extLst>
                            <a:ext uri="{FF2B5EF4-FFF2-40B4-BE49-F238E27FC236}">
                              <a16:creationId xmlns:a16="http://schemas.microsoft.com/office/drawing/2014/main" id="{6D368F42-4565-1941-A2B1-A68C8EFAC5C3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503" y="2204"/>
                          <a:ext cx="303" cy="231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50" name="Group 276">
                          <a:extLst>
                            <a:ext uri="{FF2B5EF4-FFF2-40B4-BE49-F238E27FC236}">
                              <a16:creationId xmlns:a16="http://schemas.microsoft.com/office/drawing/2014/main" id="{382BC67C-0A0B-764B-AD60-9867BF81EAC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03" y="2206"/>
                          <a:ext cx="296" cy="223"/>
                          <a:chOff x="3503" y="2206"/>
                          <a:chExt cx="296" cy="223"/>
                        </a:xfrm>
                      </p:grpSpPr>
                      <p:sp>
                        <p:nvSpPr>
                          <p:cNvPr id="51" name="AutoShape 277">
                            <a:extLst>
                              <a:ext uri="{FF2B5EF4-FFF2-40B4-BE49-F238E27FC236}">
                                <a16:creationId xmlns:a16="http://schemas.microsoft.com/office/drawing/2014/main" id="{291421D4-BAEE-B642-BC02-12477A6357B1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503" y="2206"/>
                            <a:ext cx="297" cy="224"/>
                          </a:xfrm>
                          <a:prstGeom prst="roundRect">
                            <a:avLst>
                              <a:gd name="adj" fmla="val 444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52" name="Group 278">
                            <a:extLst>
                              <a:ext uri="{FF2B5EF4-FFF2-40B4-BE49-F238E27FC236}">
                                <a16:creationId xmlns:a16="http://schemas.microsoft.com/office/drawing/2014/main" id="{15874664-8103-FD4F-B989-2BB29982BCE3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503" y="2206"/>
                            <a:ext cx="291" cy="218"/>
                            <a:chOff x="3503" y="2206"/>
                            <a:chExt cx="291" cy="218"/>
                          </a:xfrm>
                        </p:grpSpPr>
                        <p:sp>
                          <p:nvSpPr>
                            <p:cNvPr id="53" name="AutoShape 279">
                              <a:extLst>
                                <a:ext uri="{FF2B5EF4-FFF2-40B4-BE49-F238E27FC236}">
                                  <a16:creationId xmlns:a16="http://schemas.microsoft.com/office/drawing/2014/main" id="{7DED8DB4-E601-E44C-8774-40447BCC1860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503" y="2206"/>
                              <a:ext cx="292" cy="219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54" name="Group 280">
                              <a:extLst>
                                <a:ext uri="{FF2B5EF4-FFF2-40B4-BE49-F238E27FC236}">
                                  <a16:creationId xmlns:a16="http://schemas.microsoft.com/office/drawing/2014/main" id="{16AB07AC-7A99-1C48-A52A-07B4A1B2A1F0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503" y="2206"/>
                              <a:ext cx="286" cy="213"/>
                              <a:chOff x="3503" y="2206"/>
                              <a:chExt cx="286" cy="213"/>
                            </a:xfrm>
                          </p:grpSpPr>
                          <p:sp>
                            <p:nvSpPr>
                              <p:cNvPr id="55" name="AutoShape 281">
                                <a:extLst>
                                  <a:ext uri="{FF2B5EF4-FFF2-40B4-BE49-F238E27FC236}">
                                    <a16:creationId xmlns:a16="http://schemas.microsoft.com/office/drawing/2014/main" id="{C28D00E5-C216-354E-8509-848257CA5AA9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503" y="2206"/>
                                <a:ext cx="287" cy="214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56" name="Group 282">
                                <a:extLst>
                                  <a:ext uri="{FF2B5EF4-FFF2-40B4-BE49-F238E27FC236}">
                                    <a16:creationId xmlns:a16="http://schemas.microsoft.com/office/drawing/2014/main" id="{C8015A9A-B77F-D442-8CE8-96F16EA92CC7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503" y="2206"/>
                                <a:ext cx="284" cy="211"/>
                                <a:chOff x="3503" y="2206"/>
                                <a:chExt cx="284" cy="211"/>
                              </a:xfrm>
                            </p:grpSpPr>
                            <p:sp>
                              <p:nvSpPr>
                                <p:cNvPr id="57" name="AutoShape 283">
                                  <a:extLst>
                                    <a:ext uri="{FF2B5EF4-FFF2-40B4-BE49-F238E27FC236}">
                                      <a16:creationId xmlns:a16="http://schemas.microsoft.com/office/drawing/2014/main" id="{ED131E45-CAC7-5344-82F5-9FBC387D575E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503" y="2206"/>
                                  <a:ext cx="285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8" name="AutoShape 284">
                                  <a:extLst>
                                    <a:ext uri="{FF2B5EF4-FFF2-40B4-BE49-F238E27FC236}">
                                      <a16:creationId xmlns:a16="http://schemas.microsoft.com/office/drawing/2014/main" id="{7A1ECA72-C9CF-EF44-844D-315082584CA7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503" y="2206"/>
                                  <a:ext cx="284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9" name="AutoShape 285">
                                  <a:extLst>
                                    <a:ext uri="{FF2B5EF4-FFF2-40B4-BE49-F238E27FC236}">
                                      <a16:creationId xmlns:a16="http://schemas.microsoft.com/office/drawing/2014/main" id="{5F6885D6-94C3-FA47-ABFB-B4BDBD010B3D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503" y="2208"/>
                                  <a:ext cx="284" cy="21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0" name="AutoShape 286">
                                  <a:extLst>
                                    <a:ext uri="{FF2B5EF4-FFF2-40B4-BE49-F238E27FC236}">
                                      <a16:creationId xmlns:a16="http://schemas.microsoft.com/office/drawing/2014/main" id="{EFC6EEFE-87B0-764B-BCCF-D2B9D2AAE9F9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503" y="2208"/>
                                  <a:ext cx="283" cy="21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1" name="AutoShape 287">
                                  <a:extLst>
                                    <a:ext uri="{FF2B5EF4-FFF2-40B4-BE49-F238E27FC236}">
                                      <a16:creationId xmlns:a16="http://schemas.microsoft.com/office/drawing/2014/main" id="{AA806C79-F79D-5E4D-9915-ACDC3005CA61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503" y="2208"/>
                                  <a:ext cx="282" cy="209"/>
                                </a:xfrm>
                                <a:prstGeom prst="roundRect">
                                  <a:avLst>
                                    <a:gd name="adj" fmla="val 477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 </a:t>
                                  </a: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18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292" name="Group 288">
            <a:extLst>
              <a:ext uri="{FF2B5EF4-FFF2-40B4-BE49-F238E27FC236}">
                <a16:creationId xmlns:a16="http://schemas.microsoft.com/office/drawing/2014/main" id="{6AB673BB-2D8A-8A4C-8056-2B2EA27B6D3D}"/>
              </a:ext>
            </a:extLst>
          </p:cNvPr>
          <p:cNvGrpSpPr>
            <a:grpSpLocks/>
          </p:cNvGrpSpPr>
          <p:nvPr/>
        </p:nvGrpSpPr>
        <p:grpSpPr bwMode="auto">
          <a:xfrm>
            <a:off x="3143672" y="1612032"/>
            <a:ext cx="315913" cy="436563"/>
            <a:chOff x="2592" y="1056"/>
            <a:chExt cx="199" cy="275"/>
          </a:xfrm>
        </p:grpSpPr>
        <p:sp>
          <p:nvSpPr>
            <p:cNvPr id="293" name="AutoShape 289">
              <a:extLst>
                <a:ext uri="{FF2B5EF4-FFF2-40B4-BE49-F238E27FC236}">
                  <a16:creationId xmlns:a16="http://schemas.microsoft.com/office/drawing/2014/main" id="{E2D6E8D3-BC80-1B45-BEDC-9489B5A03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056"/>
              <a:ext cx="200" cy="276"/>
            </a:xfrm>
            <a:prstGeom prst="roundRect">
              <a:avLst>
                <a:gd name="adj" fmla="val 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4" name="Group 290">
              <a:extLst>
                <a:ext uri="{FF2B5EF4-FFF2-40B4-BE49-F238E27FC236}">
                  <a16:creationId xmlns:a16="http://schemas.microsoft.com/office/drawing/2014/main" id="{760D0733-9C99-C24C-9BDF-BBD755FA3E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1056"/>
              <a:ext cx="188" cy="264"/>
              <a:chOff x="2592" y="1056"/>
              <a:chExt cx="188" cy="264"/>
            </a:xfrm>
          </p:grpSpPr>
          <p:sp>
            <p:nvSpPr>
              <p:cNvPr id="295" name="AutoShape 291">
                <a:extLst>
                  <a:ext uri="{FF2B5EF4-FFF2-40B4-BE49-F238E27FC236}">
                    <a16:creationId xmlns:a16="http://schemas.microsoft.com/office/drawing/2014/main" id="{B88952EA-A169-CF40-B40B-F844B945F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056"/>
                <a:ext cx="189" cy="265"/>
              </a:xfrm>
              <a:prstGeom prst="roundRect">
                <a:avLst>
                  <a:gd name="adj" fmla="val 52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6" name="Group 292">
                <a:extLst>
                  <a:ext uri="{FF2B5EF4-FFF2-40B4-BE49-F238E27FC236}">
                    <a16:creationId xmlns:a16="http://schemas.microsoft.com/office/drawing/2014/main" id="{344659F3-4CC7-2E41-AC07-1ADC237DE8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92" y="1056"/>
                <a:ext cx="178" cy="254"/>
                <a:chOff x="2592" y="1056"/>
                <a:chExt cx="178" cy="254"/>
              </a:xfrm>
            </p:grpSpPr>
            <p:sp>
              <p:nvSpPr>
                <p:cNvPr id="297" name="AutoShape 293">
                  <a:extLst>
                    <a:ext uri="{FF2B5EF4-FFF2-40B4-BE49-F238E27FC236}">
                      <a16:creationId xmlns:a16="http://schemas.microsoft.com/office/drawing/2014/main" id="{A630161C-8769-B347-A711-BDA9A9631B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1056"/>
                  <a:ext cx="179" cy="255"/>
                </a:xfrm>
                <a:prstGeom prst="roundRect">
                  <a:avLst>
                    <a:gd name="adj" fmla="val 560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98" name="Group 294">
                  <a:extLst>
                    <a:ext uri="{FF2B5EF4-FFF2-40B4-BE49-F238E27FC236}">
                      <a16:creationId xmlns:a16="http://schemas.microsoft.com/office/drawing/2014/main" id="{E1394B04-96CF-234E-BD21-D0FDAD6116C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92" y="1056"/>
                  <a:ext cx="170" cy="246"/>
                  <a:chOff x="2592" y="1056"/>
                  <a:chExt cx="170" cy="246"/>
                </a:xfrm>
              </p:grpSpPr>
              <p:sp>
                <p:nvSpPr>
                  <p:cNvPr id="299" name="AutoShape 295">
                    <a:extLst>
                      <a:ext uri="{FF2B5EF4-FFF2-40B4-BE49-F238E27FC236}">
                        <a16:creationId xmlns:a16="http://schemas.microsoft.com/office/drawing/2014/main" id="{E2724DBD-6E78-8945-8B42-E372998B46D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1056"/>
                    <a:ext cx="171" cy="247"/>
                  </a:xfrm>
                  <a:prstGeom prst="roundRect">
                    <a:avLst>
                      <a:gd name="adj" fmla="val 588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00" name="Group 296">
                    <a:extLst>
                      <a:ext uri="{FF2B5EF4-FFF2-40B4-BE49-F238E27FC236}">
                        <a16:creationId xmlns:a16="http://schemas.microsoft.com/office/drawing/2014/main" id="{F3D623A2-F2DE-8C47-AA0E-A19AED1CCC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592" y="1056"/>
                    <a:ext cx="163" cy="238"/>
                    <a:chOff x="2592" y="1056"/>
                    <a:chExt cx="163" cy="238"/>
                  </a:xfrm>
                </p:grpSpPr>
                <p:sp>
                  <p:nvSpPr>
                    <p:cNvPr id="301" name="AutoShape 297">
                      <a:extLst>
                        <a:ext uri="{FF2B5EF4-FFF2-40B4-BE49-F238E27FC236}">
                          <a16:creationId xmlns:a16="http://schemas.microsoft.com/office/drawing/2014/main" id="{2E95281E-234E-894B-90E0-F1CA88223F1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2" y="1056"/>
                      <a:ext cx="164" cy="239"/>
                    </a:xfrm>
                    <a:prstGeom prst="roundRect">
                      <a:avLst>
                        <a:gd name="adj" fmla="val 606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302" name="Group 298">
                      <a:extLst>
                        <a:ext uri="{FF2B5EF4-FFF2-40B4-BE49-F238E27FC236}">
                          <a16:creationId xmlns:a16="http://schemas.microsoft.com/office/drawing/2014/main" id="{58457BA5-F843-AF42-9E62-E3F2618C297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92" y="1056"/>
                      <a:ext cx="156" cy="231"/>
                      <a:chOff x="2592" y="1056"/>
                      <a:chExt cx="156" cy="231"/>
                    </a:xfrm>
                  </p:grpSpPr>
                  <p:sp>
                    <p:nvSpPr>
                      <p:cNvPr id="303" name="AutoShape 299">
                        <a:extLst>
                          <a:ext uri="{FF2B5EF4-FFF2-40B4-BE49-F238E27FC236}">
                            <a16:creationId xmlns:a16="http://schemas.microsoft.com/office/drawing/2014/main" id="{A5BB6707-3B1A-6F4D-90B5-4AED45599AB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92" y="1056"/>
                        <a:ext cx="157" cy="232"/>
                      </a:xfrm>
                      <a:prstGeom prst="roundRect">
                        <a:avLst>
                          <a:gd name="adj" fmla="val 639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304" name="Group 300">
                        <a:extLst>
                          <a:ext uri="{FF2B5EF4-FFF2-40B4-BE49-F238E27FC236}">
                            <a16:creationId xmlns:a16="http://schemas.microsoft.com/office/drawing/2014/main" id="{0FF85606-F2C0-9B46-BA3A-A0CC12BF89B9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592" y="1056"/>
                        <a:ext cx="151" cy="226"/>
                        <a:chOff x="2592" y="1056"/>
                        <a:chExt cx="151" cy="226"/>
                      </a:xfrm>
                    </p:grpSpPr>
                    <p:sp>
                      <p:nvSpPr>
                        <p:cNvPr id="305" name="AutoShape 301">
                          <a:extLst>
                            <a:ext uri="{FF2B5EF4-FFF2-40B4-BE49-F238E27FC236}">
                              <a16:creationId xmlns:a16="http://schemas.microsoft.com/office/drawing/2014/main" id="{3637A876-FE6A-6B49-819E-5130F36BC570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592" y="1056"/>
                          <a:ext cx="152" cy="227"/>
                        </a:xfrm>
                        <a:prstGeom prst="roundRect">
                          <a:avLst>
                            <a:gd name="adj" fmla="val 657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306" name="Group 302">
                          <a:extLst>
                            <a:ext uri="{FF2B5EF4-FFF2-40B4-BE49-F238E27FC236}">
                              <a16:creationId xmlns:a16="http://schemas.microsoft.com/office/drawing/2014/main" id="{F7C7479F-4F82-574F-96E2-8F138030A9A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592" y="1056"/>
                          <a:ext cx="146" cy="221"/>
                          <a:chOff x="2592" y="1056"/>
                          <a:chExt cx="146" cy="221"/>
                        </a:xfrm>
                      </p:grpSpPr>
                      <p:sp>
                        <p:nvSpPr>
                          <p:cNvPr id="307" name="AutoShape 303">
                            <a:extLst>
                              <a:ext uri="{FF2B5EF4-FFF2-40B4-BE49-F238E27FC236}">
                                <a16:creationId xmlns:a16="http://schemas.microsoft.com/office/drawing/2014/main" id="{B908EBEA-6023-3949-99CB-DE00C7604680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592" y="1056"/>
                            <a:ext cx="147" cy="222"/>
                          </a:xfrm>
                          <a:prstGeom prst="roundRect">
                            <a:avLst>
                              <a:gd name="adj" fmla="val 681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308" name="Group 304">
                            <a:extLst>
                              <a:ext uri="{FF2B5EF4-FFF2-40B4-BE49-F238E27FC236}">
                                <a16:creationId xmlns:a16="http://schemas.microsoft.com/office/drawing/2014/main" id="{64E77C10-DDC6-3E4B-AB88-D121753373D9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592" y="1056"/>
                            <a:ext cx="143" cy="217"/>
                            <a:chOff x="2592" y="1056"/>
                            <a:chExt cx="143" cy="217"/>
                          </a:xfrm>
                        </p:grpSpPr>
                        <p:sp>
                          <p:nvSpPr>
                            <p:cNvPr id="309" name="AutoShape 305">
                              <a:extLst>
                                <a:ext uri="{FF2B5EF4-FFF2-40B4-BE49-F238E27FC236}">
                                  <a16:creationId xmlns:a16="http://schemas.microsoft.com/office/drawing/2014/main" id="{124F689E-F6FF-064A-BD5F-00C56E424B2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92" y="1056"/>
                              <a:ext cx="144" cy="218"/>
                            </a:xfrm>
                            <a:prstGeom prst="roundRect">
                              <a:avLst>
                                <a:gd name="adj" fmla="val 69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10" name="Group 306">
                              <a:extLst>
                                <a:ext uri="{FF2B5EF4-FFF2-40B4-BE49-F238E27FC236}">
                                  <a16:creationId xmlns:a16="http://schemas.microsoft.com/office/drawing/2014/main" id="{22253086-A2AD-0B42-AAC4-901327D46ABC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592" y="1056"/>
                              <a:ext cx="141" cy="215"/>
                              <a:chOff x="2592" y="1056"/>
                              <a:chExt cx="141" cy="215"/>
                            </a:xfrm>
                          </p:grpSpPr>
                          <p:sp>
                            <p:nvSpPr>
                              <p:cNvPr id="311" name="AutoShape 307">
                                <a:extLst>
                                  <a:ext uri="{FF2B5EF4-FFF2-40B4-BE49-F238E27FC236}">
                                    <a16:creationId xmlns:a16="http://schemas.microsoft.com/office/drawing/2014/main" id="{7CA4FC24-B21A-2B40-9558-13987DB712CF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592" y="1056"/>
                                <a:ext cx="142" cy="216"/>
                              </a:xfrm>
                              <a:prstGeom prst="roundRect">
                                <a:avLst>
                                  <a:gd name="adj" fmla="val 704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312" name="Group 308">
                                <a:extLst>
                                  <a:ext uri="{FF2B5EF4-FFF2-40B4-BE49-F238E27FC236}">
                                    <a16:creationId xmlns:a16="http://schemas.microsoft.com/office/drawing/2014/main" id="{C1D9F1C8-0BBA-584E-97A8-28634CDB8196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592" y="1056"/>
                                <a:ext cx="137" cy="213"/>
                                <a:chOff x="2592" y="1056"/>
                                <a:chExt cx="137" cy="213"/>
                              </a:xfrm>
                            </p:grpSpPr>
                            <p:sp>
                              <p:nvSpPr>
                                <p:cNvPr id="313" name="AutoShape 309">
                                  <a:extLst>
                                    <a:ext uri="{FF2B5EF4-FFF2-40B4-BE49-F238E27FC236}">
                                      <a16:creationId xmlns:a16="http://schemas.microsoft.com/office/drawing/2014/main" id="{7B97FD97-5A8F-5042-A0A5-C022BBB4E775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592" y="1056"/>
                                  <a:ext cx="138" cy="214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14" name="AutoShape 310">
                                  <a:extLst>
                                    <a:ext uri="{FF2B5EF4-FFF2-40B4-BE49-F238E27FC236}">
                                      <a16:creationId xmlns:a16="http://schemas.microsoft.com/office/drawing/2014/main" id="{15DD6E56-70C0-E04E-A8C9-2333D3E6DE35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592" y="1056"/>
                                  <a:ext cx="138" cy="213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15" name="AutoShape 311">
                                  <a:extLst>
                                    <a:ext uri="{FF2B5EF4-FFF2-40B4-BE49-F238E27FC236}">
                                      <a16:creationId xmlns:a16="http://schemas.microsoft.com/office/drawing/2014/main" id="{A3AA696D-9193-B945-B972-AEFC5FE84A91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592" y="1056"/>
                                  <a:ext cx="138" cy="212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16" name="AutoShape 312">
                                  <a:extLst>
                                    <a:ext uri="{FF2B5EF4-FFF2-40B4-BE49-F238E27FC236}">
                                      <a16:creationId xmlns:a16="http://schemas.microsoft.com/office/drawing/2014/main" id="{AB219B45-603B-524B-A452-6CBE86E0264A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592" y="1056"/>
                                  <a:ext cx="137" cy="211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 dirty="0"/>
                                    <a:t>1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317" name="Group 313">
            <a:extLst>
              <a:ext uri="{FF2B5EF4-FFF2-40B4-BE49-F238E27FC236}">
                <a16:creationId xmlns:a16="http://schemas.microsoft.com/office/drawing/2014/main" id="{FE6A9712-F06C-AC44-A432-5FE77018ADD1}"/>
              </a:ext>
            </a:extLst>
          </p:cNvPr>
          <p:cNvGrpSpPr>
            <a:grpSpLocks/>
          </p:cNvGrpSpPr>
          <p:nvPr/>
        </p:nvGrpSpPr>
        <p:grpSpPr bwMode="auto">
          <a:xfrm>
            <a:off x="2305472" y="2374032"/>
            <a:ext cx="315913" cy="436563"/>
            <a:chOff x="2064" y="1536"/>
            <a:chExt cx="199" cy="275"/>
          </a:xfrm>
        </p:grpSpPr>
        <p:sp>
          <p:nvSpPr>
            <p:cNvPr id="318" name="AutoShape 314">
              <a:extLst>
                <a:ext uri="{FF2B5EF4-FFF2-40B4-BE49-F238E27FC236}">
                  <a16:creationId xmlns:a16="http://schemas.microsoft.com/office/drawing/2014/main" id="{6EFA2A75-0C00-0F42-9213-6AB0F15DA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536"/>
              <a:ext cx="200" cy="276"/>
            </a:xfrm>
            <a:prstGeom prst="roundRect">
              <a:avLst>
                <a:gd name="adj" fmla="val 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9" name="Group 315">
              <a:extLst>
                <a:ext uri="{FF2B5EF4-FFF2-40B4-BE49-F238E27FC236}">
                  <a16:creationId xmlns:a16="http://schemas.microsoft.com/office/drawing/2014/main" id="{77347671-5F2A-A049-A091-658643C5D7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1536"/>
              <a:ext cx="188" cy="265"/>
              <a:chOff x="2064" y="1536"/>
              <a:chExt cx="188" cy="265"/>
            </a:xfrm>
          </p:grpSpPr>
          <p:sp>
            <p:nvSpPr>
              <p:cNvPr id="320" name="AutoShape 316">
                <a:extLst>
                  <a:ext uri="{FF2B5EF4-FFF2-40B4-BE49-F238E27FC236}">
                    <a16:creationId xmlns:a16="http://schemas.microsoft.com/office/drawing/2014/main" id="{60BDCCAB-54E6-5F4F-B19F-E8EBE573E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536"/>
                <a:ext cx="189" cy="266"/>
              </a:xfrm>
              <a:prstGeom prst="roundRect">
                <a:avLst>
                  <a:gd name="adj" fmla="val 52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21" name="Group 317">
                <a:extLst>
                  <a:ext uri="{FF2B5EF4-FFF2-40B4-BE49-F238E27FC236}">
                    <a16:creationId xmlns:a16="http://schemas.microsoft.com/office/drawing/2014/main" id="{DF70F48E-6DB6-2448-BE83-76253C54A3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1536"/>
                <a:ext cx="178" cy="255"/>
                <a:chOff x="2064" y="1536"/>
                <a:chExt cx="178" cy="255"/>
              </a:xfrm>
            </p:grpSpPr>
            <p:sp>
              <p:nvSpPr>
                <p:cNvPr id="322" name="AutoShape 318">
                  <a:extLst>
                    <a:ext uri="{FF2B5EF4-FFF2-40B4-BE49-F238E27FC236}">
                      <a16:creationId xmlns:a16="http://schemas.microsoft.com/office/drawing/2014/main" id="{AC2772EB-1CC4-EC42-9587-A7DE6C2A8D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1536"/>
                  <a:ext cx="179" cy="256"/>
                </a:xfrm>
                <a:prstGeom prst="roundRect">
                  <a:avLst>
                    <a:gd name="adj" fmla="val 560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23" name="Group 319">
                  <a:extLst>
                    <a:ext uri="{FF2B5EF4-FFF2-40B4-BE49-F238E27FC236}">
                      <a16:creationId xmlns:a16="http://schemas.microsoft.com/office/drawing/2014/main" id="{49B4A121-49D5-C344-B9CF-FFF341592C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4" y="1536"/>
                  <a:ext cx="172" cy="247"/>
                  <a:chOff x="2064" y="1536"/>
                  <a:chExt cx="172" cy="247"/>
                </a:xfrm>
              </p:grpSpPr>
              <p:sp>
                <p:nvSpPr>
                  <p:cNvPr id="324" name="AutoShape 320">
                    <a:extLst>
                      <a:ext uri="{FF2B5EF4-FFF2-40B4-BE49-F238E27FC236}">
                        <a16:creationId xmlns:a16="http://schemas.microsoft.com/office/drawing/2014/main" id="{D76BDE34-CC61-B54E-8DEA-9E977B634A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536"/>
                    <a:ext cx="173" cy="248"/>
                  </a:xfrm>
                  <a:prstGeom prst="roundRect">
                    <a:avLst>
                      <a:gd name="adj" fmla="val 579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25" name="Group 321">
                    <a:extLst>
                      <a:ext uri="{FF2B5EF4-FFF2-40B4-BE49-F238E27FC236}">
                        <a16:creationId xmlns:a16="http://schemas.microsoft.com/office/drawing/2014/main" id="{FC57645A-3305-4B45-9120-4D7023D63FE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64" y="1536"/>
                    <a:ext cx="164" cy="239"/>
                    <a:chOff x="2064" y="1536"/>
                    <a:chExt cx="164" cy="239"/>
                  </a:xfrm>
                </p:grpSpPr>
                <p:sp>
                  <p:nvSpPr>
                    <p:cNvPr id="326" name="AutoShape 322">
                      <a:extLst>
                        <a:ext uri="{FF2B5EF4-FFF2-40B4-BE49-F238E27FC236}">
                          <a16:creationId xmlns:a16="http://schemas.microsoft.com/office/drawing/2014/main" id="{5409F499-CCC4-B14A-8ABD-8B8F5C8BEC2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1536"/>
                      <a:ext cx="165" cy="240"/>
                    </a:xfrm>
                    <a:prstGeom prst="roundRect">
                      <a:avLst>
                        <a:gd name="adj" fmla="val 606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327" name="Group 323">
                      <a:extLst>
                        <a:ext uri="{FF2B5EF4-FFF2-40B4-BE49-F238E27FC236}">
                          <a16:creationId xmlns:a16="http://schemas.microsoft.com/office/drawing/2014/main" id="{3080516F-468A-5248-8AEE-8081B626CF4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64" y="1536"/>
                      <a:ext cx="156" cy="233"/>
                      <a:chOff x="2064" y="1536"/>
                      <a:chExt cx="156" cy="233"/>
                    </a:xfrm>
                  </p:grpSpPr>
                  <p:sp>
                    <p:nvSpPr>
                      <p:cNvPr id="328" name="AutoShape 324">
                        <a:extLst>
                          <a:ext uri="{FF2B5EF4-FFF2-40B4-BE49-F238E27FC236}">
                            <a16:creationId xmlns:a16="http://schemas.microsoft.com/office/drawing/2014/main" id="{E7774D33-28AA-8C4A-984F-0CF74B989D4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64" y="1536"/>
                        <a:ext cx="157" cy="234"/>
                      </a:xfrm>
                      <a:prstGeom prst="roundRect">
                        <a:avLst>
                          <a:gd name="adj" fmla="val 639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329" name="Group 325">
                        <a:extLst>
                          <a:ext uri="{FF2B5EF4-FFF2-40B4-BE49-F238E27FC236}">
                            <a16:creationId xmlns:a16="http://schemas.microsoft.com/office/drawing/2014/main" id="{D2E153BF-1202-BB4E-A7CC-9BC572D04EDD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064" y="1536"/>
                        <a:ext cx="150" cy="227"/>
                        <a:chOff x="2064" y="1536"/>
                        <a:chExt cx="150" cy="227"/>
                      </a:xfrm>
                    </p:grpSpPr>
                    <p:sp>
                      <p:nvSpPr>
                        <p:cNvPr id="330" name="AutoShape 326">
                          <a:extLst>
                            <a:ext uri="{FF2B5EF4-FFF2-40B4-BE49-F238E27FC236}">
                              <a16:creationId xmlns:a16="http://schemas.microsoft.com/office/drawing/2014/main" id="{9EA81BD4-9E3F-D846-8978-8AF30D1CE755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064" y="1536"/>
                          <a:ext cx="151" cy="228"/>
                        </a:xfrm>
                        <a:prstGeom prst="roundRect">
                          <a:avLst>
                            <a:gd name="adj" fmla="val 667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331" name="Group 327">
                          <a:extLst>
                            <a:ext uri="{FF2B5EF4-FFF2-40B4-BE49-F238E27FC236}">
                              <a16:creationId xmlns:a16="http://schemas.microsoft.com/office/drawing/2014/main" id="{33A8D125-A9FA-0341-883A-3ECFE67E214C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064" y="1536"/>
                          <a:ext cx="145" cy="222"/>
                          <a:chOff x="2064" y="1536"/>
                          <a:chExt cx="145" cy="222"/>
                        </a:xfrm>
                      </p:grpSpPr>
                      <p:sp>
                        <p:nvSpPr>
                          <p:cNvPr id="332" name="AutoShape 328">
                            <a:extLst>
                              <a:ext uri="{FF2B5EF4-FFF2-40B4-BE49-F238E27FC236}">
                                <a16:creationId xmlns:a16="http://schemas.microsoft.com/office/drawing/2014/main" id="{FEA43F3A-B89E-6C4F-94BD-008C68914210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064" y="1536"/>
                            <a:ext cx="146" cy="223"/>
                          </a:xfrm>
                          <a:prstGeom prst="roundRect">
                            <a:avLst>
                              <a:gd name="adj" fmla="val 681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333" name="Group 329">
                            <a:extLst>
                              <a:ext uri="{FF2B5EF4-FFF2-40B4-BE49-F238E27FC236}">
                                <a16:creationId xmlns:a16="http://schemas.microsoft.com/office/drawing/2014/main" id="{1F04123B-F4DF-0C41-8AA8-458E69DF086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064" y="1536"/>
                            <a:ext cx="143" cy="218"/>
                            <a:chOff x="2064" y="1536"/>
                            <a:chExt cx="143" cy="218"/>
                          </a:xfrm>
                        </p:grpSpPr>
                        <p:sp>
                          <p:nvSpPr>
                            <p:cNvPr id="334" name="AutoShape 330">
                              <a:extLst>
                                <a:ext uri="{FF2B5EF4-FFF2-40B4-BE49-F238E27FC236}">
                                  <a16:creationId xmlns:a16="http://schemas.microsoft.com/office/drawing/2014/main" id="{45E80CB7-2B6E-4E40-8D66-31DED0C151E2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064" y="1536"/>
                              <a:ext cx="144" cy="219"/>
                            </a:xfrm>
                            <a:prstGeom prst="roundRect">
                              <a:avLst>
                                <a:gd name="adj" fmla="val 69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35" name="Group 331">
                              <a:extLst>
                                <a:ext uri="{FF2B5EF4-FFF2-40B4-BE49-F238E27FC236}">
                                  <a16:creationId xmlns:a16="http://schemas.microsoft.com/office/drawing/2014/main" id="{AD691E13-BFA8-9F40-A0AE-F55F501CE1BA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064" y="1536"/>
                              <a:ext cx="140" cy="216"/>
                              <a:chOff x="2064" y="1536"/>
                              <a:chExt cx="140" cy="216"/>
                            </a:xfrm>
                          </p:grpSpPr>
                          <p:sp>
                            <p:nvSpPr>
                              <p:cNvPr id="336" name="AutoShape 332">
                                <a:extLst>
                                  <a:ext uri="{FF2B5EF4-FFF2-40B4-BE49-F238E27FC236}">
                                    <a16:creationId xmlns:a16="http://schemas.microsoft.com/office/drawing/2014/main" id="{AE2C1D5B-BB91-FE47-873A-A786FBFB3BEB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064" y="1536"/>
                                <a:ext cx="141" cy="217"/>
                              </a:xfrm>
                              <a:prstGeom prst="roundRect">
                                <a:avLst>
                                  <a:gd name="adj" fmla="val 71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337" name="Group 333">
                                <a:extLst>
                                  <a:ext uri="{FF2B5EF4-FFF2-40B4-BE49-F238E27FC236}">
                                    <a16:creationId xmlns:a16="http://schemas.microsoft.com/office/drawing/2014/main" id="{0C391EAC-283E-134C-AA8B-9BD292FBE76C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064" y="1536"/>
                                <a:ext cx="136" cy="214"/>
                                <a:chOff x="2064" y="1536"/>
                                <a:chExt cx="136" cy="214"/>
                              </a:xfrm>
                            </p:grpSpPr>
                            <p:sp>
                              <p:nvSpPr>
                                <p:cNvPr id="338" name="AutoShape 334">
                                  <a:extLst>
                                    <a:ext uri="{FF2B5EF4-FFF2-40B4-BE49-F238E27FC236}">
                                      <a16:creationId xmlns:a16="http://schemas.microsoft.com/office/drawing/2014/main" id="{2CBADBF3-737A-B64E-AF69-707333E577E2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64" y="1536"/>
                                  <a:ext cx="137" cy="215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39" name="AutoShape 335">
                                  <a:extLst>
                                    <a:ext uri="{FF2B5EF4-FFF2-40B4-BE49-F238E27FC236}">
                                      <a16:creationId xmlns:a16="http://schemas.microsoft.com/office/drawing/2014/main" id="{34E80A4E-73ED-1447-8237-2955459C769A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64" y="1536"/>
                                  <a:ext cx="137" cy="214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40" name="AutoShape 336">
                                  <a:extLst>
                                    <a:ext uri="{FF2B5EF4-FFF2-40B4-BE49-F238E27FC236}">
                                      <a16:creationId xmlns:a16="http://schemas.microsoft.com/office/drawing/2014/main" id="{3754289B-4657-5D40-B97F-29CA173FC8E3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64" y="1536"/>
                                  <a:ext cx="137" cy="214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41" name="AutoShape 337">
                                  <a:extLst>
                                    <a:ext uri="{FF2B5EF4-FFF2-40B4-BE49-F238E27FC236}">
                                      <a16:creationId xmlns:a16="http://schemas.microsoft.com/office/drawing/2014/main" id="{468033C2-8B4C-2F4D-A6B4-99F000CCE8AD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64" y="1536"/>
                                  <a:ext cx="136" cy="213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2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342" name="Group 338">
            <a:extLst>
              <a:ext uri="{FF2B5EF4-FFF2-40B4-BE49-F238E27FC236}">
                <a16:creationId xmlns:a16="http://schemas.microsoft.com/office/drawing/2014/main" id="{22CFE017-2DE5-E640-8438-B00B15FB935D}"/>
              </a:ext>
            </a:extLst>
          </p:cNvPr>
          <p:cNvGrpSpPr>
            <a:grpSpLocks/>
          </p:cNvGrpSpPr>
          <p:nvPr/>
        </p:nvGrpSpPr>
        <p:grpSpPr bwMode="auto">
          <a:xfrm>
            <a:off x="4362872" y="2374032"/>
            <a:ext cx="315913" cy="436563"/>
            <a:chOff x="3360" y="1536"/>
            <a:chExt cx="199" cy="275"/>
          </a:xfrm>
        </p:grpSpPr>
        <p:sp>
          <p:nvSpPr>
            <p:cNvPr id="343" name="AutoShape 339">
              <a:extLst>
                <a:ext uri="{FF2B5EF4-FFF2-40B4-BE49-F238E27FC236}">
                  <a16:creationId xmlns:a16="http://schemas.microsoft.com/office/drawing/2014/main" id="{B50AB37E-6F69-6F49-A7E7-F3450F627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536"/>
              <a:ext cx="200" cy="276"/>
            </a:xfrm>
            <a:prstGeom prst="roundRect">
              <a:avLst>
                <a:gd name="adj" fmla="val 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4" name="Group 340">
              <a:extLst>
                <a:ext uri="{FF2B5EF4-FFF2-40B4-BE49-F238E27FC236}">
                  <a16:creationId xmlns:a16="http://schemas.microsoft.com/office/drawing/2014/main" id="{4FF78F78-B07A-3A4F-A77D-CA6521D898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536"/>
              <a:ext cx="188" cy="265"/>
              <a:chOff x="3360" y="1536"/>
              <a:chExt cx="188" cy="265"/>
            </a:xfrm>
          </p:grpSpPr>
          <p:sp>
            <p:nvSpPr>
              <p:cNvPr id="345" name="AutoShape 341">
                <a:extLst>
                  <a:ext uri="{FF2B5EF4-FFF2-40B4-BE49-F238E27FC236}">
                    <a16:creationId xmlns:a16="http://schemas.microsoft.com/office/drawing/2014/main" id="{36BEDD69-97FA-A149-BC53-87DEA0B26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536"/>
                <a:ext cx="189" cy="266"/>
              </a:xfrm>
              <a:prstGeom prst="roundRect">
                <a:avLst>
                  <a:gd name="adj" fmla="val 52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6" name="Group 342">
                <a:extLst>
                  <a:ext uri="{FF2B5EF4-FFF2-40B4-BE49-F238E27FC236}">
                    <a16:creationId xmlns:a16="http://schemas.microsoft.com/office/drawing/2014/main" id="{65919E78-0F7F-1544-8BD6-996845A319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1536"/>
                <a:ext cx="178" cy="255"/>
                <a:chOff x="3360" y="1536"/>
                <a:chExt cx="178" cy="255"/>
              </a:xfrm>
            </p:grpSpPr>
            <p:sp>
              <p:nvSpPr>
                <p:cNvPr id="347" name="AutoShape 343">
                  <a:extLst>
                    <a:ext uri="{FF2B5EF4-FFF2-40B4-BE49-F238E27FC236}">
                      <a16:creationId xmlns:a16="http://schemas.microsoft.com/office/drawing/2014/main" id="{443BCDF5-D0F4-6445-ABEA-985B0D541D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1536"/>
                  <a:ext cx="179" cy="256"/>
                </a:xfrm>
                <a:prstGeom prst="roundRect">
                  <a:avLst>
                    <a:gd name="adj" fmla="val 560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8" name="Group 344">
                  <a:extLst>
                    <a:ext uri="{FF2B5EF4-FFF2-40B4-BE49-F238E27FC236}">
                      <a16:creationId xmlns:a16="http://schemas.microsoft.com/office/drawing/2014/main" id="{AD20A503-61F9-6F48-AC70-7D1EE041D4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60" y="1536"/>
                  <a:ext cx="172" cy="247"/>
                  <a:chOff x="3360" y="1536"/>
                  <a:chExt cx="172" cy="247"/>
                </a:xfrm>
              </p:grpSpPr>
              <p:sp>
                <p:nvSpPr>
                  <p:cNvPr id="349" name="AutoShape 345">
                    <a:extLst>
                      <a:ext uri="{FF2B5EF4-FFF2-40B4-BE49-F238E27FC236}">
                        <a16:creationId xmlns:a16="http://schemas.microsoft.com/office/drawing/2014/main" id="{24858D4B-7F0F-5F4C-94FB-D4D9340561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1536"/>
                    <a:ext cx="173" cy="248"/>
                  </a:xfrm>
                  <a:prstGeom prst="roundRect">
                    <a:avLst>
                      <a:gd name="adj" fmla="val 579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50" name="Group 346">
                    <a:extLst>
                      <a:ext uri="{FF2B5EF4-FFF2-40B4-BE49-F238E27FC236}">
                        <a16:creationId xmlns:a16="http://schemas.microsoft.com/office/drawing/2014/main" id="{C1F00FD7-FE46-7C4E-9D47-674F168079C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360" y="1536"/>
                    <a:ext cx="164" cy="239"/>
                    <a:chOff x="3360" y="1536"/>
                    <a:chExt cx="164" cy="239"/>
                  </a:xfrm>
                </p:grpSpPr>
                <p:sp>
                  <p:nvSpPr>
                    <p:cNvPr id="351" name="AutoShape 347">
                      <a:extLst>
                        <a:ext uri="{FF2B5EF4-FFF2-40B4-BE49-F238E27FC236}">
                          <a16:creationId xmlns:a16="http://schemas.microsoft.com/office/drawing/2014/main" id="{5BC7917D-C525-9744-9B4D-08449EDE08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1536"/>
                      <a:ext cx="165" cy="240"/>
                    </a:xfrm>
                    <a:prstGeom prst="roundRect">
                      <a:avLst>
                        <a:gd name="adj" fmla="val 606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352" name="Group 348">
                      <a:extLst>
                        <a:ext uri="{FF2B5EF4-FFF2-40B4-BE49-F238E27FC236}">
                          <a16:creationId xmlns:a16="http://schemas.microsoft.com/office/drawing/2014/main" id="{53E8359C-D08F-D74C-AF6A-3811EC4889A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60" y="1536"/>
                      <a:ext cx="156" cy="233"/>
                      <a:chOff x="3360" y="1536"/>
                      <a:chExt cx="156" cy="233"/>
                    </a:xfrm>
                  </p:grpSpPr>
                  <p:sp>
                    <p:nvSpPr>
                      <p:cNvPr id="353" name="AutoShape 349">
                        <a:extLst>
                          <a:ext uri="{FF2B5EF4-FFF2-40B4-BE49-F238E27FC236}">
                            <a16:creationId xmlns:a16="http://schemas.microsoft.com/office/drawing/2014/main" id="{6DA4D77F-92D1-F645-8FEF-DC4874B5697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60" y="1536"/>
                        <a:ext cx="157" cy="234"/>
                      </a:xfrm>
                      <a:prstGeom prst="roundRect">
                        <a:avLst>
                          <a:gd name="adj" fmla="val 639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354" name="Group 350">
                        <a:extLst>
                          <a:ext uri="{FF2B5EF4-FFF2-40B4-BE49-F238E27FC236}">
                            <a16:creationId xmlns:a16="http://schemas.microsoft.com/office/drawing/2014/main" id="{A5EA4BDA-4A1B-EA44-98E7-C1001223F3EB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0" y="1536"/>
                        <a:ext cx="150" cy="227"/>
                        <a:chOff x="3360" y="1536"/>
                        <a:chExt cx="150" cy="227"/>
                      </a:xfrm>
                    </p:grpSpPr>
                    <p:sp>
                      <p:nvSpPr>
                        <p:cNvPr id="355" name="AutoShape 351">
                          <a:extLst>
                            <a:ext uri="{FF2B5EF4-FFF2-40B4-BE49-F238E27FC236}">
                              <a16:creationId xmlns:a16="http://schemas.microsoft.com/office/drawing/2014/main" id="{E3A0339B-904E-D74E-9479-4FAE04520967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60" y="1536"/>
                          <a:ext cx="151" cy="228"/>
                        </a:xfrm>
                        <a:prstGeom prst="roundRect">
                          <a:avLst>
                            <a:gd name="adj" fmla="val 667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356" name="Group 352">
                          <a:extLst>
                            <a:ext uri="{FF2B5EF4-FFF2-40B4-BE49-F238E27FC236}">
                              <a16:creationId xmlns:a16="http://schemas.microsoft.com/office/drawing/2014/main" id="{FB094B39-5F5E-B74F-886C-B5E2631459D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360" y="1536"/>
                          <a:ext cx="145" cy="222"/>
                          <a:chOff x="3360" y="1536"/>
                          <a:chExt cx="145" cy="222"/>
                        </a:xfrm>
                      </p:grpSpPr>
                      <p:sp>
                        <p:nvSpPr>
                          <p:cNvPr id="357" name="AutoShape 353">
                            <a:extLst>
                              <a:ext uri="{FF2B5EF4-FFF2-40B4-BE49-F238E27FC236}">
                                <a16:creationId xmlns:a16="http://schemas.microsoft.com/office/drawing/2014/main" id="{528A1606-C33A-8041-B9C3-6CD9755C9391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360" y="1536"/>
                            <a:ext cx="146" cy="223"/>
                          </a:xfrm>
                          <a:prstGeom prst="roundRect">
                            <a:avLst>
                              <a:gd name="adj" fmla="val 681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358" name="Group 354">
                            <a:extLst>
                              <a:ext uri="{FF2B5EF4-FFF2-40B4-BE49-F238E27FC236}">
                                <a16:creationId xmlns:a16="http://schemas.microsoft.com/office/drawing/2014/main" id="{9A68278A-342E-6A40-8790-AE02193B2882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360" y="1536"/>
                            <a:ext cx="143" cy="218"/>
                            <a:chOff x="3360" y="1536"/>
                            <a:chExt cx="143" cy="218"/>
                          </a:xfrm>
                        </p:grpSpPr>
                        <p:sp>
                          <p:nvSpPr>
                            <p:cNvPr id="359" name="AutoShape 355">
                              <a:extLst>
                                <a:ext uri="{FF2B5EF4-FFF2-40B4-BE49-F238E27FC236}">
                                  <a16:creationId xmlns:a16="http://schemas.microsoft.com/office/drawing/2014/main" id="{2CC615F8-9ABF-C841-9563-DB541E56E18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360" y="1536"/>
                              <a:ext cx="144" cy="219"/>
                            </a:xfrm>
                            <a:prstGeom prst="roundRect">
                              <a:avLst>
                                <a:gd name="adj" fmla="val 69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60" name="Group 356">
                              <a:extLst>
                                <a:ext uri="{FF2B5EF4-FFF2-40B4-BE49-F238E27FC236}">
                                  <a16:creationId xmlns:a16="http://schemas.microsoft.com/office/drawing/2014/main" id="{D986033E-C216-6C43-BB4A-E3630AB386C2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360" y="1536"/>
                              <a:ext cx="140" cy="216"/>
                              <a:chOff x="3360" y="1536"/>
                              <a:chExt cx="140" cy="216"/>
                            </a:xfrm>
                          </p:grpSpPr>
                          <p:sp>
                            <p:nvSpPr>
                              <p:cNvPr id="361" name="AutoShape 357">
                                <a:extLst>
                                  <a:ext uri="{FF2B5EF4-FFF2-40B4-BE49-F238E27FC236}">
                                    <a16:creationId xmlns:a16="http://schemas.microsoft.com/office/drawing/2014/main" id="{85C5F3E6-A519-B84C-AB74-F4A0B864BD96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360" y="1536"/>
                                <a:ext cx="141" cy="217"/>
                              </a:xfrm>
                              <a:prstGeom prst="roundRect">
                                <a:avLst>
                                  <a:gd name="adj" fmla="val 71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362" name="Group 358">
                                <a:extLst>
                                  <a:ext uri="{FF2B5EF4-FFF2-40B4-BE49-F238E27FC236}">
                                    <a16:creationId xmlns:a16="http://schemas.microsoft.com/office/drawing/2014/main" id="{1825A8E9-9FCD-1546-8196-09FB0FBDC779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360" y="1536"/>
                                <a:ext cx="136" cy="214"/>
                                <a:chOff x="3360" y="1536"/>
                                <a:chExt cx="136" cy="214"/>
                              </a:xfrm>
                            </p:grpSpPr>
                            <p:sp>
                              <p:nvSpPr>
                                <p:cNvPr id="363" name="AutoShape 359">
                                  <a:extLst>
                                    <a:ext uri="{FF2B5EF4-FFF2-40B4-BE49-F238E27FC236}">
                                      <a16:creationId xmlns:a16="http://schemas.microsoft.com/office/drawing/2014/main" id="{22392E86-B7AE-7749-AFF9-9ABD66B38587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360" y="1536"/>
                                  <a:ext cx="137" cy="215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64" name="AutoShape 360">
                                  <a:extLst>
                                    <a:ext uri="{FF2B5EF4-FFF2-40B4-BE49-F238E27FC236}">
                                      <a16:creationId xmlns:a16="http://schemas.microsoft.com/office/drawing/2014/main" id="{C6FAB0D2-9309-BE49-A7CC-D8310C3A4510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360" y="1536"/>
                                  <a:ext cx="137" cy="214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65" name="AutoShape 361">
                                  <a:extLst>
                                    <a:ext uri="{FF2B5EF4-FFF2-40B4-BE49-F238E27FC236}">
                                      <a16:creationId xmlns:a16="http://schemas.microsoft.com/office/drawing/2014/main" id="{9E41F9CD-5814-F149-9730-5C7E800E6E6E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360" y="1536"/>
                                  <a:ext cx="137" cy="214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66" name="AutoShape 362">
                                  <a:extLst>
                                    <a:ext uri="{FF2B5EF4-FFF2-40B4-BE49-F238E27FC236}">
                                      <a16:creationId xmlns:a16="http://schemas.microsoft.com/office/drawing/2014/main" id="{2652B77E-D4C4-7B4D-A482-FAFD3284AF02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360" y="1536"/>
                                  <a:ext cx="136" cy="213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3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367" name="Group 363">
            <a:extLst>
              <a:ext uri="{FF2B5EF4-FFF2-40B4-BE49-F238E27FC236}">
                <a16:creationId xmlns:a16="http://schemas.microsoft.com/office/drawing/2014/main" id="{DCE687FF-C845-4747-9214-DEE09CB4A2D9}"/>
              </a:ext>
            </a:extLst>
          </p:cNvPr>
          <p:cNvGrpSpPr>
            <a:grpSpLocks/>
          </p:cNvGrpSpPr>
          <p:nvPr/>
        </p:nvGrpSpPr>
        <p:grpSpPr bwMode="auto">
          <a:xfrm>
            <a:off x="1772072" y="3136032"/>
            <a:ext cx="315913" cy="436563"/>
            <a:chOff x="1728" y="2016"/>
            <a:chExt cx="199" cy="275"/>
          </a:xfrm>
        </p:grpSpPr>
        <p:sp>
          <p:nvSpPr>
            <p:cNvPr id="368" name="AutoShape 364">
              <a:extLst>
                <a:ext uri="{FF2B5EF4-FFF2-40B4-BE49-F238E27FC236}">
                  <a16:creationId xmlns:a16="http://schemas.microsoft.com/office/drawing/2014/main" id="{6D266114-0C1B-A447-B85D-A086970C0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16"/>
              <a:ext cx="200" cy="276"/>
            </a:xfrm>
            <a:prstGeom prst="roundRect">
              <a:avLst>
                <a:gd name="adj" fmla="val 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69" name="Group 365">
              <a:extLst>
                <a:ext uri="{FF2B5EF4-FFF2-40B4-BE49-F238E27FC236}">
                  <a16:creationId xmlns:a16="http://schemas.microsoft.com/office/drawing/2014/main" id="{289D6257-01E0-D840-B531-B59DF50D66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016"/>
              <a:ext cx="188" cy="264"/>
              <a:chOff x="1728" y="2016"/>
              <a:chExt cx="188" cy="264"/>
            </a:xfrm>
          </p:grpSpPr>
          <p:sp>
            <p:nvSpPr>
              <p:cNvPr id="370" name="AutoShape 366">
                <a:extLst>
                  <a:ext uri="{FF2B5EF4-FFF2-40B4-BE49-F238E27FC236}">
                    <a16:creationId xmlns:a16="http://schemas.microsoft.com/office/drawing/2014/main" id="{8A2A2978-B86B-9B43-BBD7-A29CF786F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016"/>
                <a:ext cx="189" cy="265"/>
              </a:xfrm>
              <a:prstGeom prst="roundRect">
                <a:avLst>
                  <a:gd name="adj" fmla="val 52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1" name="Group 367">
                <a:extLst>
                  <a:ext uri="{FF2B5EF4-FFF2-40B4-BE49-F238E27FC236}">
                    <a16:creationId xmlns:a16="http://schemas.microsoft.com/office/drawing/2014/main" id="{C14B900C-D981-6E4E-B6CC-042645AD5D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016"/>
                <a:ext cx="178" cy="254"/>
                <a:chOff x="1728" y="2016"/>
                <a:chExt cx="178" cy="254"/>
              </a:xfrm>
            </p:grpSpPr>
            <p:sp>
              <p:nvSpPr>
                <p:cNvPr id="372" name="AutoShape 368">
                  <a:extLst>
                    <a:ext uri="{FF2B5EF4-FFF2-40B4-BE49-F238E27FC236}">
                      <a16:creationId xmlns:a16="http://schemas.microsoft.com/office/drawing/2014/main" id="{C20AB11F-EDFB-7B4F-9E50-11C0A668D5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016"/>
                  <a:ext cx="179" cy="255"/>
                </a:xfrm>
                <a:prstGeom prst="roundRect">
                  <a:avLst>
                    <a:gd name="adj" fmla="val 560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73" name="Group 369">
                  <a:extLst>
                    <a:ext uri="{FF2B5EF4-FFF2-40B4-BE49-F238E27FC236}">
                      <a16:creationId xmlns:a16="http://schemas.microsoft.com/office/drawing/2014/main" id="{1BEAD53D-7E77-4840-9625-39C85F211CF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28" y="2016"/>
                  <a:ext cx="170" cy="247"/>
                  <a:chOff x="1728" y="2016"/>
                  <a:chExt cx="170" cy="247"/>
                </a:xfrm>
              </p:grpSpPr>
              <p:sp>
                <p:nvSpPr>
                  <p:cNvPr id="374" name="AutoShape 370">
                    <a:extLst>
                      <a:ext uri="{FF2B5EF4-FFF2-40B4-BE49-F238E27FC236}">
                        <a16:creationId xmlns:a16="http://schemas.microsoft.com/office/drawing/2014/main" id="{AB5124B2-D0FD-3048-8CE6-E8A3460989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016"/>
                    <a:ext cx="171" cy="248"/>
                  </a:xfrm>
                  <a:prstGeom prst="roundRect">
                    <a:avLst>
                      <a:gd name="adj" fmla="val 588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75" name="Group 371">
                    <a:extLst>
                      <a:ext uri="{FF2B5EF4-FFF2-40B4-BE49-F238E27FC236}">
                        <a16:creationId xmlns:a16="http://schemas.microsoft.com/office/drawing/2014/main" id="{92EE97DD-D5C5-394E-999C-B7F78544879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28" y="2016"/>
                    <a:ext cx="163" cy="239"/>
                    <a:chOff x="1728" y="2016"/>
                    <a:chExt cx="163" cy="239"/>
                  </a:xfrm>
                </p:grpSpPr>
                <p:sp>
                  <p:nvSpPr>
                    <p:cNvPr id="376" name="AutoShape 372">
                      <a:extLst>
                        <a:ext uri="{FF2B5EF4-FFF2-40B4-BE49-F238E27FC236}">
                          <a16:creationId xmlns:a16="http://schemas.microsoft.com/office/drawing/2014/main" id="{D7416538-0C95-CA46-B9CF-AEDBEA48132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28" y="2016"/>
                      <a:ext cx="164" cy="240"/>
                    </a:xfrm>
                    <a:prstGeom prst="roundRect">
                      <a:avLst>
                        <a:gd name="adj" fmla="val 606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377" name="Group 373">
                      <a:extLst>
                        <a:ext uri="{FF2B5EF4-FFF2-40B4-BE49-F238E27FC236}">
                          <a16:creationId xmlns:a16="http://schemas.microsoft.com/office/drawing/2014/main" id="{945B22D1-CE76-1740-B4E1-051EDEB8A00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28" y="2016"/>
                      <a:ext cx="156" cy="233"/>
                      <a:chOff x="1728" y="2016"/>
                      <a:chExt cx="156" cy="233"/>
                    </a:xfrm>
                  </p:grpSpPr>
                  <p:sp>
                    <p:nvSpPr>
                      <p:cNvPr id="378" name="AutoShape 374">
                        <a:extLst>
                          <a:ext uri="{FF2B5EF4-FFF2-40B4-BE49-F238E27FC236}">
                            <a16:creationId xmlns:a16="http://schemas.microsoft.com/office/drawing/2014/main" id="{0967D21F-4C13-FD47-A8D3-8409F8A8141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28" y="2016"/>
                        <a:ext cx="157" cy="234"/>
                      </a:xfrm>
                      <a:prstGeom prst="roundRect">
                        <a:avLst>
                          <a:gd name="adj" fmla="val 639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379" name="Group 375">
                        <a:extLst>
                          <a:ext uri="{FF2B5EF4-FFF2-40B4-BE49-F238E27FC236}">
                            <a16:creationId xmlns:a16="http://schemas.microsoft.com/office/drawing/2014/main" id="{C5D2C120-A6EB-A040-9E7B-BE6BED8618BA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28" y="2016"/>
                        <a:ext cx="151" cy="227"/>
                        <a:chOff x="1728" y="2016"/>
                        <a:chExt cx="151" cy="227"/>
                      </a:xfrm>
                    </p:grpSpPr>
                    <p:sp>
                      <p:nvSpPr>
                        <p:cNvPr id="380" name="AutoShape 376">
                          <a:extLst>
                            <a:ext uri="{FF2B5EF4-FFF2-40B4-BE49-F238E27FC236}">
                              <a16:creationId xmlns:a16="http://schemas.microsoft.com/office/drawing/2014/main" id="{95D2F8DB-7249-AA4C-8BD4-78DB1ECA4A11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728" y="2016"/>
                          <a:ext cx="152" cy="228"/>
                        </a:xfrm>
                        <a:prstGeom prst="roundRect">
                          <a:avLst>
                            <a:gd name="adj" fmla="val 657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381" name="Group 377">
                          <a:extLst>
                            <a:ext uri="{FF2B5EF4-FFF2-40B4-BE49-F238E27FC236}">
                              <a16:creationId xmlns:a16="http://schemas.microsoft.com/office/drawing/2014/main" id="{5C38FA67-3224-8642-83E3-3A23E9E72726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28" y="2016"/>
                          <a:ext cx="146" cy="222"/>
                          <a:chOff x="1728" y="2016"/>
                          <a:chExt cx="146" cy="222"/>
                        </a:xfrm>
                      </p:grpSpPr>
                      <p:sp>
                        <p:nvSpPr>
                          <p:cNvPr id="382" name="AutoShape 378">
                            <a:extLst>
                              <a:ext uri="{FF2B5EF4-FFF2-40B4-BE49-F238E27FC236}">
                                <a16:creationId xmlns:a16="http://schemas.microsoft.com/office/drawing/2014/main" id="{D6515832-28B9-E74C-8DAB-DC0996F87C2F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728" y="2016"/>
                            <a:ext cx="147" cy="223"/>
                          </a:xfrm>
                          <a:prstGeom prst="roundRect">
                            <a:avLst>
                              <a:gd name="adj" fmla="val 681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383" name="Group 379">
                            <a:extLst>
                              <a:ext uri="{FF2B5EF4-FFF2-40B4-BE49-F238E27FC236}">
                                <a16:creationId xmlns:a16="http://schemas.microsoft.com/office/drawing/2014/main" id="{E48E2C05-DEA5-8A4F-858F-A71735CA79CB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728" y="2016"/>
                            <a:ext cx="143" cy="218"/>
                            <a:chOff x="1728" y="2016"/>
                            <a:chExt cx="143" cy="218"/>
                          </a:xfrm>
                        </p:grpSpPr>
                        <p:sp>
                          <p:nvSpPr>
                            <p:cNvPr id="384" name="AutoShape 380">
                              <a:extLst>
                                <a:ext uri="{FF2B5EF4-FFF2-40B4-BE49-F238E27FC236}">
                                  <a16:creationId xmlns:a16="http://schemas.microsoft.com/office/drawing/2014/main" id="{68FA1565-AD93-274B-ADCF-D01C3AA88F2F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728" y="2016"/>
                              <a:ext cx="144" cy="219"/>
                            </a:xfrm>
                            <a:prstGeom prst="roundRect">
                              <a:avLst>
                                <a:gd name="adj" fmla="val 69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85" name="Group 381">
                              <a:extLst>
                                <a:ext uri="{FF2B5EF4-FFF2-40B4-BE49-F238E27FC236}">
                                  <a16:creationId xmlns:a16="http://schemas.microsoft.com/office/drawing/2014/main" id="{9F198FA6-3039-084D-BC4B-2B0F50ACBE76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728" y="2016"/>
                              <a:ext cx="141" cy="216"/>
                              <a:chOff x="1728" y="2016"/>
                              <a:chExt cx="141" cy="216"/>
                            </a:xfrm>
                          </p:grpSpPr>
                          <p:sp>
                            <p:nvSpPr>
                              <p:cNvPr id="386" name="AutoShape 382">
                                <a:extLst>
                                  <a:ext uri="{FF2B5EF4-FFF2-40B4-BE49-F238E27FC236}">
                                    <a16:creationId xmlns:a16="http://schemas.microsoft.com/office/drawing/2014/main" id="{6768F5F4-7F62-C647-B16C-C995E76F0EE7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728" y="2016"/>
                                <a:ext cx="142" cy="217"/>
                              </a:xfrm>
                              <a:prstGeom prst="roundRect">
                                <a:avLst>
                                  <a:gd name="adj" fmla="val 704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387" name="Group 383">
                                <a:extLst>
                                  <a:ext uri="{FF2B5EF4-FFF2-40B4-BE49-F238E27FC236}">
                                    <a16:creationId xmlns:a16="http://schemas.microsoft.com/office/drawing/2014/main" id="{2CE841AA-9E85-374C-9433-0C14C84BD70E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728" y="2016"/>
                                <a:ext cx="137" cy="214"/>
                                <a:chOff x="1728" y="2016"/>
                                <a:chExt cx="137" cy="214"/>
                              </a:xfrm>
                            </p:grpSpPr>
                            <p:sp>
                              <p:nvSpPr>
                                <p:cNvPr id="388" name="AutoShape 384">
                                  <a:extLst>
                                    <a:ext uri="{FF2B5EF4-FFF2-40B4-BE49-F238E27FC236}">
                                      <a16:creationId xmlns:a16="http://schemas.microsoft.com/office/drawing/2014/main" id="{16A49EB4-2575-1B45-997C-F615D3FE9019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28" y="2016"/>
                                  <a:ext cx="138" cy="215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89" name="AutoShape 385">
                                  <a:extLst>
                                    <a:ext uri="{FF2B5EF4-FFF2-40B4-BE49-F238E27FC236}">
                                      <a16:creationId xmlns:a16="http://schemas.microsoft.com/office/drawing/2014/main" id="{5B07A355-E7C2-E64E-AFA2-9773A792346B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28" y="2016"/>
                                  <a:ext cx="138" cy="213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90" name="AutoShape 386">
                                  <a:extLst>
                                    <a:ext uri="{FF2B5EF4-FFF2-40B4-BE49-F238E27FC236}">
                                      <a16:creationId xmlns:a16="http://schemas.microsoft.com/office/drawing/2014/main" id="{39C9903C-7F19-5540-B32B-4390638EFB71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28" y="2016"/>
                                  <a:ext cx="138" cy="212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91" name="AutoShape 387">
                                  <a:extLst>
                                    <a:ext uri="{FF2B5EF4-FFF2-40B4-BE49-F238E27FC236}">
                                      <a16:creationId xmlns:a16="http://schemas.microsoft.com/office/drawing/2014/main" id="{A92720AB-F29B-014D-9649-A98D5A291725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28" y="2016"/>
                                  <a:ext cx="137" cy="212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4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392" name="Group 388">
            <a:extLst>
              <a:ext uri="{FF2B5EF4-FFF2-40B4-BE49-F238E27FC236}">
                <a16:creationId xmlns:a16="http://schemas.microsoft.com/office/drawing/2014/main" id="{7795D112-0EE1-6A43-9CC7-06951D2DD426}"/>
              </a:ext>
            </a:extLst>
          </p:cNvPr>
          <p:cNvGrpSpPr>
            <a:grpSpLocks/>
          </p:cNvGrpSpPr>
          <p:nvPr/>
        </p:nvGrpSpPr>
        <p:grpSpPr bwMode="auto">
          <a:xfrm>
            <a:off x="3219872" y="3136032"/>
            <a:ext cx="315913" cy="436563"/>
            <a:chOff x="2640" y="2016"/>
            <a:chExt cx="199" cy="275"/>
          </a:xfrm>
        </p:grpSpPr>
        <p:sp>
          <p:nvSpPr>
            <p:cNvPr id="393" name="AutoShape 389">
              <a:extLst>
                <a:ext uri="{FF2B5EF4-FFF2-40B4-BE49-F238E27FC236}">
                  <a16:creationId xmlns:a16="http://schemas.microsoft.com/office/drawing/2014/main" id="{EC794809-875E-4A49-A907-6C60EE73A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016"/>
              <a:ext cx="200" cy="276"/>
            </a:xfrm>
            <a:prstGeom prst="roundRect">
              <a:avLst>
                <a:gd name="adj" fmla="val 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4" name="Group 390">
              <a:extLst>
                <a:ext uri="{FF2B5EF4-FFF2-40B4-BE49-F238E27FC236}">
                  <a16:creationId xmlns:a16="http://schemas.microsoft.com/office/drawing/2014/main" id="{0208E690-347D-7441-9AC8-D856218E8A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2016"/>
              <a:ext cx="188" cy="264"/>
              <a:chOff x="2640" y="2016"/>
              <a:chExt cx="188" cy="264"/>
            </a:xfrm>
          </p:grpSpPr>
          <p:sp>
            <p:nvSpPr>
              <p:cNvPr id="395" name="AutoShape 391">
                <a:extLst>
                  <a:ext uri="{FF2B5EF4-FFF2-40B4-BE49-F238E27FC236}">
                    <a16:creationId xmlns:a16="http://schemas.microsoft.com/office/drawing/2014/main" id="{A27B82DA-806F-E34A-9B0C-03EB754E7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016"/>
                <a:ext cx="189" cy="265"/>
              </a:xfrm>
              <a:prstGeom prst="roundRect">
                <a:avLst>
                  <a:gd name="adj" fmla="val 52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6" name="Group 392">
                <a:extLst>
                  <a:ext uri="{FF2B5EF4-FFF2-40B4-BE49-F238E27FC236}">
                    <a16:creationId xmlns:a16="http://schemas.microsoft.com/office/drawing/2014/main" id="{4E1E7FBF-FAF3-8840-85B1-6CE73C3F01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2016"/>
                <a:ext cx="178" cy="254"/>
                <a:chOff x="2640" y="2016"/>
                <a:chExt cx="178" cy="254"/>
              </a:xfrm>
            </p:grpSpPr>
            <p:sp>
              <p:nvSpPr>
                <p:cNvPr id="397" name="AutoShape 393">
                  <a:extLst>
                    <a:ext uri="{FF2B5EF4-FFF2-40B4-BE49-F238E27FC236}">
                      <a16:creationId xmlns:a16="http://schemas.microsoft.com/office/drawing/2014/main" id="{44E87E25-7312-2B41-A711-D23931A69E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" y="2016"/>
                  <a:ext cx="179" cy="255"/>
                </a:xfrm>
                <a:prstGeom prst="roundRect">
                  <a:avLst>
                    <a:gd name="adj" fmla="val 560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98" name="Group 394">
                  <a:extLst>
                    <a:ext uri="{FF2B5EF4-FFF2-40B4-BE49-F238E27FC236}">
                      <a16:creationId xmlns:a16="http://schemas.microsoft.com/office/drawing/2014/main" id="{DE709876-9A35-C448-BBC0-85DBEE96985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40" y="2016"/>
                  <a:ext cx="172" cy="247"/>
                  <a:chOff x="2640" y="2016"/>
                  <a:chExt cx="172" cy="247"/>
                </a:xfrm>
              </p:grpSpPr>
              <p:sp>
                <p:nvSpPr>
                  <p:cNvPr id="399" name="AutoShape 395">
                    <a:extLst>
                      <a:ext uri="{FF2B5EF4-FFF2-40B4-BE49-F238E27FC236}">
                        <a16:creationId xmlns:a16="http://schemas.microsoft.com/office/drawing/2014/main" id="{C2BDD548-9F1D-8F44-9540-F897728B96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016"/>
                    <a:ext cx="173" cy="248"/>
                  </a:xfrm>
                  <a:prstGeom prst="roundRect">
                    <a:avLst>
                      <a:gd name="adj" fmla="val 579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00" name="Group 396">
                    <a:extLst>
                      <a:ext uri="{FF2B5EF4-FFF2-40B4-BE49-F238E27FC236}">
                        <a16:creationId xmlns:a16="http://schemas.microsoft.com/office/drawing/2014/main" id="{B4A5E7C8-D375-CE40-8992-4B10BDFB551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40" y="2016"/>
                    <a:ext cx="164" cy="239"/>
                    <a:chOff x="2640" y="2016"/>
                    <a:chExt cx="164" cy="239"/>
                  </a:xfrm>
                </p:grpSpPr>
                <p:sp>
                  <p:nvSpPr>
                    <p:cNvPr id="401" name="AutoShape 397">
                      <a:extLst>
                        <a:ext uri="{FF2B5EF4-FFF2-40B4-BE49-F238E27FC236}">
                          <a16:creationId xmlns:a16="http://schemas.microsoft.com/office/drawing/2014/main" id="{9D877FCA-93EB-FC4A-A442-3C39E01AD28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40" y="2016"/>
                      <a:ext cx="165" cy="240"/>
                    </a:xfrm>
                    <a:prstGeom prst="roundRect">
                      <a:avLst>
                        <a:gd name="adj" fmla="val 606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02" name="Group 398">
                      <a:extLst>
                        <a:ext uri="{FF2B5EF4-FFF2-40B4-BE49-F238E27FC236}">
                          <a16:creationId xmlns:a16="http://schemas.microsoft.com/office/drawing/2014/main" id="{7C45DBF0-8262-7D48-AD53-F477B45342A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40" y="2016"/>
                      <a:ext cx="156" cy="233"/>
                      <a:chOff x="2640" y="2016"/>
                      <a:chExt cx="156" cy="233"/>
                    </a:xfrm>
                  </p:grpSpPr>
                  <p:sp>
                    <p:nvSpPr>
                      <p:cNvPr id="403" name="AutoShape 399">
                        <a:extLst>
                          <a:ext uri="{FF2B5EF4-FFF2-40B4-BE49-F238E27FC236}">
                            <a16:creationId xmlns:a16="http://schemas.microsoft.com/office/drawing/2014/main" id="{D7F339FE-1879-6D4F-A5D1-56A5BC28FCC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40" y="2016"/>
                        <a:ext cx="157" cy="234"/>
                      </a:xfrm>
                      <a:prstGeom prst="roundRect">
                        <a:avLst>
                          <a:gd name="adj" fmla="val 639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04" name="Group 400">
                        <a:extLst>
                          <a:ext uri="{FF2B5EF4-FFF2-40B4-BE49-F238E27FC236}">
                            <a16:creationId xmlns:a16="http://schemas.microsoft.com/office/drawing/2014/main" id="{646B888E-B7B7-3F4E-A70F-4F510C90689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40" y="2016"/>
                        <a:ext cx="150" cy="227"/>
                        <a:chOff x="2640" y="2016"/>
                        <a:chExt cx="150" cy="227"/>
                      </a:xfrm>
                    </p:grpSpPr>
                    <p:sp>
                      <p:nvSpPr>
                        <p:cNvPr id="405" name="AutoShape 401">
                          <a:extLst>
                            <a:ext uri="{FF2B5EF4-FFF2-40B4-BE49-F238E27FC236}">
                              <a16:creationId xmlns:a16="http://schemas.microsoft.com/office/drawing/2014/main" id="{DB701570-1C44-224E-B0DB-95456E4551C1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40" y="2016"/>
                          <a:ext cx="151" cy="228"/>
                        </a:xfrm>
                        <a:prstGeom prst="roundRect">
                          <a:avLst>
                            <a:gd name="adj" fmla="val 667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06" name="Group 402">
                          <a:extLst>
                            <a:ext uri="{FF2B5EF4-FFF2-40B4-BE49-F238E27FC236}">
                              <a16:creationId xmlns:a16="http://schemas.microsoft.com/office/drawing/2014/main" id="{29B0C7E0-1D23-3F47-BCF2-C1BA048E5E1C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640" y="2016"/>
                          <a:ext cx="145" cy="222"/>
                          <a:chOff x="2640" y="2016"/>
                          <a:chExt cx="145" cy="222"/>
                        </a:xfrm>
                      </p:grpSpPr>
                      <p:sp>
                        <p:nvSpPr>
                          <p:cNvPr id="407" name="AutoShape 403">
                            <a:extLst>
                              <a:ext uri="{FF2B5EF4-FFF2-40B4-BE49-F238E27FC236}">
                                <a16:creationId xmlns:a16="http://schemas.microsoft.com/office/drawing/2014/main" id="{03FA441B-8377-E64F-A788-AF3B4745E9F2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640" y="2016"/>
                            <a:ext cx="146" cy="223"/>
                          </a:xfrm>
                          <a:prstGeom prst="roundRect">
                            <a:avLst>
                              <a:gd name="adj" fmla="val 681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408" name="Group 404">
                            <a:extLst>
                              <a:ext uri="{FF2B5EF4-FFF2-40B4-BE49-F238E27FC236}">
                                <a16:creationId xmlns:a16="http://schemas.microsoft.com/office/drawing/2014/main" id="{507302E0-DB36-3B40-953D-9DE0B71FC590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640" y="2016"/>
                            <a:ext cx="143" cy="218"/>
                            <a:chOff x="2640" y="2016"/>
                            <a:chExt cx="143" cy="218"/>
                          </a:xfrm>
                        </p:grpSpPr>
                        <p:sp>
                          <p:nvSpPr>
                            <p:cNvPr id="409" name="AutoShape 405">
                              <a:extLst>
                                <a:ext uri="{FF2B5EF4-FFF2-40B4-BE49-F238E27FC236}">
                                  <a16:creationId xmlns:a16="http://schemas.microsoft.com/office/drawing/2014/main" id="{A620FAB6-0B36-8D4E-BA62-8A85AED94517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40" y="2016"/>
                              <a:ext cx="144" cy="219"/>
                            </a:xfrm>
                            <a:prstGeom prst="roundRect">
                              <a:avLst>
                                <a:gd name="adj" fmla="val 69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10" name="Group 406">
                              <a:extLst>
                                <a:ext uri="{FF2B5EF4-FFF2-40B4-BE49-F238E27FC236}">
                                  <a16:creationId xmlns:a16="http://schemas.microsoft.com/office/drawing/2014/main" id="{0684FA8A-9BD1-6140-8BE8-44B68FE35D29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640" y="2016"/>
                              <a:ext cx="140" cy="216"/>
                              <a:chOff x="2640" y="2016"/>
                              <a:chExt cx="140" cy="216"/>
                            </a:xfrm>
                          </p:grpSpPr>
                          <p:sp>
                            <p:nvSpPr>
                              <p:cNvPr id="411" name="AutoShape 407">
                                <a:extLst>
                                  <a:ext uri="{FF2B5EF4-FFF2-40B4-BE49-F238E27FC236}">
                                    <a16:creationId xmlns:a16="http://schemas.microsoft.com/office/drawing/2014/main" id="{D8B3E78F-79B9-5542-9325-8B29FF98A9A3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640" y="2016"/>
                                <a:ext cx="141" cy="217"/>
                              </a:xfrm>
                              <a:prstGeom prst="roundRect">
                                <a:avLst>
                                  <a:gd name="adj" fmla="val 71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412" name="Group 408">
                                <a:extLst>
                                  <a:ext uri="{FF2B5EF4-FFF2-40B4-BE49-F238E27FC236}">
                                    <a16:creationId xmlns:a16="http://schemas.microsoft.com/office/drawing/2014/main" id="{9825ADED-F603-0F4D-9F39-C5636639F290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640" y="2016"/>
                                <a:ext cx="136" cy="214"/>
                                <a:chOff x="2640" y="2016"/>
                                <a:chExt cx="136" cy="214"/>
                              </a:xfrm>
                            </p:grpSpPr>
                            <p:sp>
                              <p:nvSpPr>
                                <p:cNvPr id="413" name="AutoShape 409">
                                  <a:extLst>
                                    <a:ext uri="{FF2B5EF4-FFF2-40B4-BE49-F238E27FC236}">
                                      <a16:creationId xmlns:a16="http://schemas.microsoft.com/office/drawing/2014/main" id="{08252771-1FAA-DF41-9633-28609EC7F561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40" y="2016"/>
                                  <a:ext cx="137" cy="215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14" name="AutoShape 410">
                                  <a:extLst>
                                    <a:ext uri="{FF2B5EF4-FFF2-40B4-BE49-F238E27FC236}">
                                      <a16:creationId xmlns:a16="http://schemas.microsoft.com/office/drawing/2014/main" id="{FFD0A76B-6FAC-7A49-AC8E-C4A184CC3476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40" y="2016"/>
                                  <a:ext cx="137" cy="213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15" name="AutoShape 411">
                                  <a:extLst>
                                    <a:ext uri="{FF2B5EF4-FFF2-40B4-BE49-F238E27FC236}">
                                      <a16:creationId xmlns:a16="http://schemas.microsoft.com/office/drawing/2014/main" id="{80F3FC07-20C7-574B-92E0-82A27FDD8906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40" y="2016"/>
                                  <a:ext cx="137" cy="212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16" name="AutoShape 412">
                                  <a:extLst>
                                    <a:ext uri="{FF2B5EF4-FFF2-40B4-BE49-F238E27FC236}">
                                      <a16:creationId xmlns:a16="http://schemas.microsoft.com/office/drawing/2014/main" id="{26C03D78-7B84-1A4F-B69C-D0CBE667E0CC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40" y="2016"/>
                                  <a:ext cx="136" cy="212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5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417" name="Group 413">
            <a:extLst>
              <a:ext uri="{FF2B5EF4-FFF2-40B4-BE49-F238E27FC236}">
                <a16:creationId xmlns:a16="http://schemas.microsoft.com/office/drawing/2014/main" id="{48AB0F0A-B9C6-6340-B835-A35F61AE5181}"/>
              </a:ext>
            </a:extLst>
          </p:cNvPr>
          <p:cNvGrpSpPr>
            <a:grpSpLocks/>
          </p:cNvGrpSpPr>
          <p:nvPr/>
        </p:nvGrpSpPr>
        <p:grpSpPr bwMode="auto">
          <a:xfrm>
            <a:off x="3600872" y="3136032"/>
            <a:ext cx="315913" cy="436563"/>
            <a:chOff x="2880" y="2016"/>
            <a:chExt cx="199" cy="275"/>
          </a:xfrm>
        </p:grpSpPr>
        <p:sp>
          <p:nvSpPr>
            <p:cNvPr id="418" name="AutoShape 414">
              <a:extLst>
                <a:ext uri="{FF2B5EF4-FFF2-40B4-BE49-F238E27FC236}">
                  <a16:creationId xmlns:a16="http://schemas.microsoft.com/office/drawing/2014/main" id="{5BED33A1-AC50-5C4D-AFEC-91AA16AB0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016"/>
              <a:ext cx="200" cy="276"/>
            </a:xfrm>
            <a:prstGeom prst="roundRect">
              <a:avLst>
                <a:gd name="adj" fmla="val 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9" name="Group 415">
              <a:extLst>
                <a:ext uri="{FF2B5EF4-FFF2-40B4-BE49-F238E27FC236}">
                  <a16:creationId xmlns:a16="http://schemas.microsoft.com/office/drawing/2014/main" id="{B96133C9-7CA0-1840-A811-204600BADE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2016"/>
              <a:ext cx="188" cy="264"/>
              <a:chOff x="2880" y="2016"/>
              <a:chExt cx="188" cy="264"/>
            </a:xfrm>
          </p:grpSpPr>
          <p:sp>
            <p:nvSpPr>
              <p:cNvPr id="420" name="AutoShape 416">
                <a:extLst>
                  <a:ext uri="{FF2B5EF4-FFF2-40B4-BE49-F238E27FC236}">
                    <a16:creationId xmlns:a16="http://schemas.microsoft.com/office/drawing/2014/main" id="{9F161E15-B65E-F845-8C40-0CDF0D678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016"/>
                <a:ext cx="189" cy="265"/>
              </a:xfrm>
              <a:prstGeom prst="roundRect">
                <a:avLst>
                  <a:gd name="adj" fmla="val 52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21" name="Group 417">
                <a:extLst>
                  <a:ext uri="{FF2B5EF4-FFF2-40B4-BE49-F238E27FC236}">
                    <a16:creationId xmlns:a16="http://schemas.microsoft.com/office/drawing/2014/main" id="{B1560786-5508-9D42-A95A-ED0EB4E54F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0" y="2016"/>
                <a:ext cx="178" cy="254"/>
                <a:chOff x="2880" y="2016"/>
                <a:chExt cx="178" cy="254"/>
              </a:xfrm>
            </p:grpSpPr>
            <p:sp>
              <p:nvSpPr>
                <p:cNvPr id="422" name="AutoShape 418">
                  <a:extLst>
                    <a:ext uri="{FF2B5EF4-FFF2-40B4-BE49-F238E27FC236}">
                      <a16:creationId xmlns:a16="http://schemas.microsoft.com/office/drawing/2014/main" id="{0B250C96-A110-4640-B599-DF3396C160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" y="2016"/>
                  <a:ext cx="179" cy="255"/>
                </a:xfrm>
                <a:prstGeom prst="roundRect">
                  <a:avLst>
                    <a:gd name="adj" fmla="val 560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23" name="Group 419">
                  <a:extLst>
                    <a:ext uri="{FF2B5EF4-FFF2-40B4-BE49-F238E27FC236}">
                      <a16:creationId xmlns:a16="http://schemas.microsoft.com/office/drawing/2014/main" id="{CBC2B020-6C46-ED44-B22C-22A7483E3D1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0" y="2016"/>
                  <a:ext cx="170" cy="247"/>
                  <a:chOff x="2880" y="2016"/>
                  <a:chExt cx="170" cy="247"/>
                </a:xfrm>
              </p:grpSpPr>
              <p:sp>
                <p:nvSpPr>
                  <p:cNvPr id="424" name="AutoShape 420">
                    <a:extLst>
                      <a:ext uri="{FF2B5EF4-FFF2-40B4-BE49-F238E27FC236}">
                        <a16:creationId xmlns:a16="http://schemas.microsoft.com/office/drawing/2014/main" id="{EB2D0EF5-8B5E-BE41-993A-E7B8DF30F5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016"/>
                    <a:ext cx="171" cy="248"/>
                  </a:xfrm>
                  <a:prstGeom prst="roundRect">
                    <a:avLst>
                      <a:gd name="adj" fmla="val 588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25" name="Group 421">
                    <a:extLst>
                      <a:ext uri="{FF2B5EF4-FFF2-40B4-BE49-F238E27FC236}">
                        <a16:creationId xmlns:a16="http://schemas.microsoft.com/office/drawing/2014/main" id="{C3363C0F-CCEA-114B-9FCE-5D28697100A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80" y="2016"/>
                    <a:ext cx="163" cy="239"/>
                    <a:chOff x="2880" y="2016"/>
                    <a:chExt cx="163" cy="239"/>
                  </a:xfrm>
                </p:grpSpPr>
                <p:sp>
                  <p:nvSpPr>
                    <p:cNvPr id="426" name="AutoShape 422">
                      <a:extLst>
                        <a:ext uri="{FF2B5EF4-FFF2-40B4-BE49-F238E27FC236}">
                          <a16:creationId xmlns:a16="http://schemas.microsoft.com/office/drawing/2014/main" id="{90AECAD4-EED0-F84C-8B49-A2431AF26DA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2016"/>
                      <a:ext cx="164" cy="240"/>
                    </a:xfrm>
                    <a:prstGeom prst="roundRect">
                      <a:avLst>
                        <a:gd name="adj" fmla="val 606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27" name="Group 423">
                      <a:extLst>
                        <a:ext uri="{FF2B5EF4-FFF2-40B4-BE49-F238E27FC236}">
                          <a16:creationId xmlns:a16="http://schemas.microsoft.com/office/drawing/2014/main" id="{9D68655B-2AAA-6F4C-9CCB-FC94A19175C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80" y="2016"/>
                      <a:ext cx="156" cy="233"/>
                      <a:chOff x="2880" y="2016"/>
                      <a:chExt cx="156" cy="233"/>
                    </a:xfrm>
                  </p:grpSpPr>
                  <p:sp>
                    <p:nvSpPr>
                      <p:cNvPr id="428" name="AutoShape 424">
                        <a:extLst>
                          <a:ext uri="{FF2B5EF4-FFF2-40B4-BE49-F238E27FC236}">
                            <a16:creationId xmlns:a16="http://schemas.microsoft.com/office/drawing/2014/main" id="{109FA73E-391D-F540-9562-FA9E22C7670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0" y="2016"/>
                        <a:ext cx="157" cy="234"/>
                      </a:xfrm>
                      <a:prstGeom prst="roundRect">
                        <a:avLst>
                          <a:gd name="adj" fmla="val 639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29" name="Group 425">
                        <a:extLst>
                          <a:ext uri="{FF2B5EF4-FFF2-40B4-BE49-F238E27FC236}">
                            <a16:creationId xmlns:a16="http://schemas.microsoft.com/office/drawing/2014/main" id="{7D7CA225-1FBB-6F4B-B2DA-EFE6D6EC3F66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80" y="2016"/>
                        <a:ext cx="151" cy="227"/>
                        <a:chOff x="2880" y="2016"/>
                        <a:chExt cx="151" cy="227"/>
                      </a:xfrm>
                    </p:grpSpPr>
                    <p:sp>
                      <p:nvSpPr>
                        <p:cNvPr id="430" name="AutoShape 426">
                          <a:extLst>
                            <a:ext uri="{FF2B5EF4-FFF2-40B4-BE49-F238E27FC236}">
                              <a16:creationId xmlns:a16="http://schemas.microsoft.com/office/drawing/2014/main" id="{C8F2E49D-4344-8744-9770-7E9AE6ED13D0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80" y="2016"/>
                          <a:ext cx="152" cy="228"/>
                        </a:xfrm>
                        <a:prstGeom prst="roundRect">
                          <a:avLst>
                            <a:gd name="adj" fmla="val 657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31" name="Group 427">
                          <a:extLst>
                            <a:ext uri="{FF2B5EF4-FFF2-40B4-BE49-F238E27FC236}">
                              <a16:creationId xmlns:a16="http://schemas.microsoft.com/office/drawing/2014/main" id="{738627F2-F45D-2D49-A154-428438ACB629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880" y="2016"/>
                          <a:ext cx="146" cy="222"/>
                          <a:chOff x="2880" y="2016"/>
                          <a:chExt cx="146" cy="222"/>
                        </a:xfrm>
                      </p:grpSpPr>
                      <p:sp>
                        <p:nvSpPr>
                          <p:cNvPr id="432" name="AutoShape 428">
                            <a:extLst>
                              <a:ext uri="{FF2B5EF4-FFF2-40B4-BE49-F238E27FC236}">
                                <a16:creationId xmlns:a16="http://schemas.microsoft.com/office/drawing/2014/main" id="{A3B6702A-7FC2-F24D-AAFC-0162F405F32F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880" y="2016"/>
                            <a:ext cx="147" cy="223"/>
                          </a:xfrm>
                          <a:prstGeom prst="roundRect">
                            <a:avLst>
                              <a:gd name="adj" fmla="val 681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433" name="Group 429">
                            <a:extLst>
                              <a:ext uri="{FF2B5EF4-FFF2-40B4-BE49-F238E27FC236}">
                                <a16:creationId xmlns:a16="http://schemas.microsoft.com/office/drawing/2014/main" id="{4477F070-F027-E94D-84AD-47671538374C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80" y="2016"/>
                            <a:ext cx="143" cy="218"/>
                            <a:chOff x="2880" y="2016"/>
                            <a:chExt cx="143" cy="218"/>
                          </a:xfrm>
                        </p:grpSpPr>
                        <p:sp>
                          <p:nvSpPr>
                            <p:cNvPr id="434" name="AutoShape 430">
                              <a:extLst>
                                <a:ext uri="{FF2B5EF4-FFF2-40B4-BE49-F238E27FC236}">
                                  <a16:creationId xmlns:a16="http://schemas.microsoft.com/office/drawing/2014/main" id="{A0142604-3643-A641-887A-CB95D0C82D6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880" y="2016"/>
                              <a:ext cx="144" cy="219"/>
                            </a:xfrm>
                            <a:prstGeom prst="roundRect">
                              <a:avLst>
                                <a:gd name="adj" fmla="val 69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35" name="Group 431">
                              <a:extLst>
                                <a:ext uri="{FF2B5EF4-FFF2-40B4-BE49-F238E27FC236}">
                                  <a16:creationId xmlns:a16="http://schemas.microsoft.com/office/drawing/2014/main" id="{D2B785B7-D622-7643-A0C7-B28089F955B6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880" y="2016"/>
                              <a:ext cx="141" cy="216"/>
                              <a:chOff x="2880" y="2016"/>
                              <a:chExt cx="141" cy="216"/>
                            </a:xfrm>
                          </p:grpSpPr>
                          <p:sp>
                            <p:nvSpPr>
                              <p:cNvPr id="436" name="AutoShape 432">
                                <a:extLst>
                                  <a:ext uri="{FF2B5EF4-FFF2-40B4-BE49-F238E27FC236}">
                                    <a16:creationId xmlns:a16="http://schemas.microsoft.com/office/drawing/2014/main" id="{B07AAC6D-13D6-C24B-A478-8DF19DA1855E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880" y="2016"/>
                                <a:ext cx="142" cy="217"/>
                              </a:xfrm>
                              <a:prstGeom prst="roundRect">
                                <a:avLst>
                                  <a:gd name="adj" fmla="val 704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437" name="Group 433">
                                <a:extLst>
                                  <a:ext uri="{FF2B5EF4-FFF2-40B4-BE49-F238E27FC236}">
                                    <a16:creationId xmlns:a16="http://schemas.microsoft.com/office/drawing/2014/main" id="{9254C2B6-C856-774F-AE79-9E75AE1D9A96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880" y="2016"/>
                                <a:ext cx="137" cy="214"/>
                                <a:chOff x="2880" y="2016"/>
                                <a:chExt cx="137" cy="214"/>
                              </a:xfrm>
                            </p:grpSpPr>
                            <p:sp>
                              <p:nvSpPr>
                                <p:cNvPr id="438" name="AutoShape 434">
                                  <a:extLst>
                                    <a:ext uri="{FF2B5EF4-FFF2-40B4-BE49-F238E27FC236}">
                                      <a16:creationId xmlns:a16="http://schemas.microsoft.com/office/drawing/2014/main" id="{683B697E-3B64-4D4C-B634-F21818B93886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880" y="2016"/>
                                  <a:ext cx="138" cy="215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39" name="AutoShape 435">
                                  <a:extLst>
                                    <a:ext uri="{FF2B5EF4-FFF2-40B4-BE49-F238E27FC236}">
                                      <a16:creationId xmlns:a16="http://schemas.microsoft.com/office/drawing/2014/main" id="{92B09747-74E7-254F-B67B-F4E1151312F8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880" y="2016"/>
                                  <a:ext cx="138" cy="213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40" name="AutoShape 436">
                                  <a:extLst>
                                    <a:ext uri="{FF2B5EF4-FFF2-40B4-BE49-F238E27FC236}">
                                      <a16:creationId xmlns:a16="http://schemas.microsoft.com/office/drawing/2014/main" id="{850F9317-BDAA-1D4B-86D5-0FE0ADDD8747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880" y="2016"/>
                                  <a:ext cx="138" cy="212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41" name="AutoShape 437">
                                  <a:extLst>
                                    <a:ext uri="{FF2B5EF4-FFF2-40B4-BE49-F238E27FC236}">
                                      <a16:creationId xmlns:a16="http://schemas.microsoft.com/office/drawing/2014/main" id="{9FC1E411-6445-3349-B9BA-4E427170ECE9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880" y="2016"/>
                                  <a:ext cx="137" cy="212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6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442" name="Group 438">
            <a:extLst>
              <a:ext uri="{FF2B5EF4-FFF2-40B4-BE49-F238E27FC236}">
                <a16:creationId xmlns:a16="http://schemas.microsoft.com/office/drawing/2014/main" id="{C5C0DF0C-C3F4-B049-A310-87DD8DB03711}"/>
              </a:ext>
            </a:extLst>
          </p:cNvPr>
          <p:cNvGrpSpPr>
            <a:grpSpLocks/>
          </p:cNvGrpSpPr>
          <p:nvPr/>
        </p:nvGrpSpPr>
        <p:grpSpPr bwMode="auto">
          <a:xfrm>
            <a:off x="4972472" y="3212232"/>
            <a:ext cx="315913" cy="436563"/>
            <a:chOff x="3744" y="2064"/>
            <a:chExt cx="199" cy="275"/>
          </a:xfrm>
        </p:grpSpPr>
        <p:sp>
          <p:nvSpPr>
            <p:cNvPr id="443" name="AutoShape 439">
              <a:extLst>
                <a:ext uri="{FF2B5EF4-FFF2-40B4-BE49-F238E27FC236}">
                  <a16:creationId xmlns:a16="http://schemas.microsoft.com/office/drawing/2014/main" id="{6488C4EC-826F-3F4F-A9CE-B660E645D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064"/>
              <a:ext cx="200" cy="276"/>
            </a:xfrm>
            <a:prstGeom prst="roundRect">
              <a:avLst>
                <a:gd name="adj" fmla="val 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44" name="Group 440">
              <a:extLst>
                <a:ext uri="{FF2B5EF4-FFF2-40B4-BE49-F238E27FC236}">
                  <a16:creationId xmlns:a16="http://schemas.microsoft.com/office/drawing/2014/main" id="{252C4290-2517-9241-A224-5DF8480406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2064"/>
              <a:ext cx="188" cy="264"/>
              <a:chOff x="3744" y="2064"/>
              <a:chExt cx="188" cy="264"/>
            </a:xfrm>
          </p:grpSpPr>
          <p:sp>
            <p:nvSpPr>
              <p:cNvPr id="445" name="AutoShape 441">
                <a:extLst>
                  <a:ext uri="{FF2B5EF4-FFF2-40B4-BE49-F238E27FC236}">
                    <a16:creationId xmlns:a16="http://schemas.microsoft.com/office/drawing/2014/main" id="{EAB0ADF9-2E42-6B45-9DFE-209CEBA65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189" cy="265"/>
              </a:xfrm>
              <a:prstGeom prst="roundRect">
                <a:avLst>
                  <a:gd name="adj" fmla="val 52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6" name="Group 442">
                <a:extLst>
                  <a:ext uri="{FF2B5EF4-FFF2-40B4-BE49-F238E27FC236}">
                    <a16:creationId xmlns:a16="http://schemas.microsoft.com/office/drawing/2014/main" id="{C3E2CD57-DFF0-C346-9097-40406B8A1D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2064"/>
                <a:ext cx="178" cy="254"/>
                <a:chOff x="3744" y="2064"/>
                <a:chExt cx="178" cy="254"/>
              </a:xfrm>
            </p:grpSpPr>
            <p:sp>
              <p:nvSpPr>
                <p:cNvPr id="447" name="AutoShape 443">
                  <a:extLst>
                    <a:ext uri="{FF2B5EF4-FFF2-40B4-BE49-F238E27FC236}">
                      <a16:creationId xmlns:a16="http://schemas.microsoft.com/office/drawing/2014/main" id="{71400F0E-E553-4D4D-A4E4-84511ACF05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4" y="2064"/>
                  <a:ext cx="179" cy="255"/>
                </a:xfrm>
                <a:prstGeom prst="roundRect">
                  <a:avLst>
                    <a:gd name="adj" fmla="val 560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48" name="Group 444">
                  <a:extLst>
                    <a:ext uri="{FF2B5EF4-FFF2-40B4-BE49-F238E27FC236}">
                      <a16:creationId xmlns:a16="http://schemas.microsoft.com/office/drawing/2014/main" id="{1D0D08ED-B702-4446-AE7B-B903C75E217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44" y="2064"/>
                  <a:ext cx="170" cy="246"/>
                  <a:chOff x="3744" y="2064"/>
                  <a:chExt cx="170" cy="246"/>
                </a:xfrm>
              </p:grpSpPr>
              <p:sp>
                <p:nvSpPr>
                  <p:cNvPr id="449" name="AutoShape 445">
                    <a:extLst>
                      <a:ext uri="{FF2B5EF4-FFF2-40B4-BE49-F238E27FC236}">
                        <a16:creationId xmlns:a16="http://schemas.microsoft.com/office/drawing/2014/main" id="{C12AA8DB-3729-EC4F-A89A-82C233D9AF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2064"/>
                    <a:ext cx="171" cy="247"/>
                  </a:xfrm>
                  <a:prstGeom prst="roundRect">
                    <a:avLst>
                      <a:gd name="adj" fmla="val 588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50" name="Group 446">
                    <a:extLst>
                      <a:ext uri="{FF2B5EF4-FFF2-40B4-BE49-F238E27FC236}">
                        <a16:creationId xmlns:a16="http://schemas.microsoft.com/office/drawing/2014/main" id="{C9A50019-3BA3-FA4C-81A3-CAD1900E5C7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744" y="2064"/>
                    <a:ext cx="163" cy="238"/>
                    <a:chOff x="3744" y="2064"/>
                    <a:chExt cx="163" cy="238"/>
                  </a:xfrm>
                </p:grpSpPr>
                <p:sp>
                  <p:nvSpPr>
                    <p:cNvPr id="451" name="AutoShape 447">
                      <a:extLst>
                        <a:ext uri="{FF2B5EF4-FFF2-40B4-BE49-F238E27FC236}">
                          <a16:creationId xmlns:a16="http://schemas.microsoft.com/office/drawing/2014/main" id="{CB120657-EB5D-A640-8316-D708CF21F16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44" y="2064"/>
                      <a:ext cx="164" cy="239"/>
                    </a:xfrm>
                    <a:prstGeom prst="roundRect">
                      <a:avLst>
                        <a:gd name="adj" fmla="val 606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52" name="Group 448">
                      <a:extLst>
                        <a:ext uri="{FF2B5EF4-FFF2-40B4-BE49-F238E27FC236}">
                          <a16:creationId xmlns:a16="http://schemas.microsoft.com/office/drawing/2014/main" id="{95659C2F-F7CD-DA44-8123-861E61FCECC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44" y="2064"/>
                      <a:ext cx="156" cy="231"/>
                      <a:chOff x="3744" y="2064"/>
                      <a:chExt cx="156" cy="231"/>
                    </a:xfrm>
                  </p:grpSpPr>
                  <p:sp>
                    <p:nvSpPr>
                      <p:cNvPr id="453" name="AutoShape 449">
                        <a:extLst>
                          <a:ext uri="{FF2B5EF4-FFF2-40B4-BE49-F238E27FC236}">
                            <a16:creationId xmlns:a16="http://schemas.microsoft.com/office/drawing/2014/main" id="{89D3B313-6675-4A48-836F-C630E7CB797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44" y="2064"/>
                        <a:ext cx="157" cy="232"/>
                      </a:xfrm>
                      <a:prstGeom prst="roundRect">
                        <a:avLst>
                          <a:gd name="adj" fmla="val 639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54" name="Group 450">
                        <a:extLst>
                          <a:ext uri="{FF2B5EF4-FFF2-40B4-BE49-F238E27FC236}">
                            <a16:creationId xmlns:a16="http://schemas.microsoft.com/office/drawing/2014/main" id="{B5FE9A7A-0078-B243-9B57-B000FDA2024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744" y="2064"/>
                        <a:ext cx="151" cy="226"/>
                        <a:chOff x="3744" y="2064"/>
                        <a:chExt cx="151" cy="226"/>
                      </a:xfrm>
                    </p:grpSpPr>
                    <p:sp>
                      <p:nvSpPr>
                        <p:cNvPr id="455" name="AutoShape 451">
                          <a:extLst>
                            <a:ext uri="{FF2B5EF4-FFF2-40B4-BE49-F238E27FC236}">
                              <a16:creationId xmlns:a16="http://schemas.microsoft.com/office/drawing/2014/main" id="{1F0AF00B-31D0-A347-8928-F41476254EE6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744" y="2064"/>
                          <a:ext cx="152" cy="227"/>
                        </a:xfrm>
                        <a:prstGeom prst="roundRect">
                          <a:avLst>
                            <a:gd name="adj" fmla="val 657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56" name="Group 452">
                          <a:extLst>
                            <a:ext uri="{FF2B5EF4-FFF2-40B4-BE49-F238E27FC236}">
                              <a16:creationId xmlns:a16="http://schemas.microsoft.com/office/drawing/2014/main" id="{A062DFBA-72A3-D949-BF05-8383FC582346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744" y="2064"/>
                          <a:ext cx="146" cy="221"/>
                          <a:chOff x="3744" y="2064"/>
                          <a:chExt cx="146" cy="221"/>
                        </a:xfrm>
                      </p:grpSpPr>
                      <p:sp>
                        <p:nvSpPr>
                          <p:cNvPr id="457" name="AutoShape 453">
                            <a:extLst>
                              <a:ext uri="{FF2B5EF4-FFF2-40B4-BE49-F238E27FC236}">
                                <a16:creationId xmlns:a16="http://schemas.microsoft.com/office/drawing/2014/main" id="{DBDB22BE-0A29-8546-84DF-0D30B94EC1A9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744" y="2064"/>
                            <a:ext cx="147" cy="222"/>
                          </a:xfrm>
                          <a:prstGeom prst="roundRect">
                            <a:avLst>
                              <a:gd name="adj" fmla="val 681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458" name="Group 454">
                            <a:extLst>
                              <a:ext uri="{FF2B5EF4-FFF2-40B4-BE49-F238E27FC236}">
                                <a16:creationId xmlns:a16="http://schemas.microsoft.com/office/drawing/2014/main" id="{6BD3558D-0129-C447-920B-652E7A02B669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744" y="2064"/>
                            <a:ext cx="143" cy="217"/>
                            <a:chOff x="3744" y="2064"/>
                            <a:chExt cx="143" cy="217"/>
                          </a:xfrm>
                        </p:grpSpPr>
                        <p:sp>
                          <p:nvSpPr>
                            <p:cNvPr id="459" name="AutoShape 455">
                              <a:extLst>
                                <a:ext uri="{FF2B5EF4-FFF2-40B4-BE49-F238E27FC236}">
                                  <a16:creationId xmlns:a16="http://schemas.microsoft.com/office/drawing/2014/main" id="{4A09B62A-95D2-7C4A-A326-330C11CD8A04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744" y="2064"/>
                              <a:ext cx="144" cy="218"/>
                            </a:xfrm>
                            <a:prstGeom prst="roundRect">
                              <a:avLst>
                                <a:gd name="adj" fmla="val 69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60" name="Group 456">
                              <a:extLst>
                                <a:ext uri="{FF2B5EF4-FFF2-40B4-BE49-F238E27FC236}">
                                  <a16:creationId xmlns:a16="http://schemas.microsoft.com/office/drawing/2014/main" id="{099D86D6-84C7-6F46-9C2E-082BFEA637B2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744" y="2064"/>
                              <a:ext cx="141" cy="215"/>
                              <a:chOff x="3744" y="2064"/>
                              <a:chExt cx="141" cy="215"/>
                            </a:xfrm>
                          </p:grpSpPr>
                          <p:sp>
                            <p:nvSpPr>
                              <p:cNvPr id="461" name="AutoShape 457">
                                <a:extLst>
                                  <a:ext uri="{FF2B5EF4-FFF2-40B4-BE49-F238E27FC236}">
                                    <a16:creationId xmlns:a16="http://schemas.microsoft.com/office/drawing/2014/main" id="{8D4C9E04-1B61-6A42-A626-FD4E110A539D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744" y="2064"/>
                                <a:ext cx="142" cy="216"/>
                              </a:xfrm>
                              <a:prstGeom prst="roundRect">
                                <a:avLst>
                                  <a:gd name="adj" fmla="val 704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462" name="Group 458">
                                <a:extLst>
                                  <a:ext uri="{FF2B5EF4-FFF2-40B4-BE49-F238E27FC236}">
                                    <a16:creationId xmlns:a16="http://schemas.microsoft.com/office/drawing/2014/main" id="{763A629B-8736-7543-B271-A43707EF6906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744" y="2064"/>
                                <a:ext cx="137" cy="213"/>
                                <a:chOff x="3744" y="2064"/>
                                <a:chExt cx="137" cy="213"/>
                              </a:xfrm>
                            </p:grpSpPr>
                            <p:sp>
                              <p:nvSpPr>
                                <p:cNvPr id="463" name="AutoShape 459">
                                  <a:extLst>
                                    <a:ext uri="{FF2B5EF4-FFF2-40B4-BE49-F238E27FC236}">
                                      <a16:creationId xmlns:a16="http://schemas.microsoft.com/office/drawing/2014/main" id="{E6B239D1-CD6E-5B44-94FD-232A1E749408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744" y="2064"/>
                                  <a:ext cx="138" cy="214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64" name="AutoShape 460">
                                  <a:extLst>
                                    <a:ext uri="{FF2B5EF4-FFF2-40B4-BE49-F238E27FC236}">
                                      <a16:creationId xmlns:a16="http://schemas.microsoft.com/office/drawing/2014/main" id="{39AB8647-F76D-BA41-B008-B388C8D49DA8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744" y="2064"/>
                                  <a:ext cx="138" cy="213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65" name="AutoShape 461">
                                  <a:extLst>
                                    <a:ext uri="{FF2B5EF4-FFF2-40B4-BE49-F238E27FC236}">
                                      <a16:creationId xmlns:a16="http://schemas.microsoft.com/office/drawing/2014/main" id="{26AB61A6-9910-7342-942A-A9594CD245B7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744" y="2064"/>
                                  <a:ext cx="138" cy="212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66" name="AutoShape 462">
                                  <a:extLst>
                                    <a:ext uri="{FF2B5EF4-FFF2-40B4-BE49-F238E27FC236}">
                                      <a16:creationId xmlns:a16="http://schemas.microsoft.com/office/drawing/2014/main" id="{8C28C60A-4F8B-614D-A0A1-EB09E93098E5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744" y="2064"/>
                                  <a:ext cx="137" cy="211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7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467" name="Group 463">
            <a:extLst>
              <a:ext uri="{FF2B5EF4-FFF2-40B4-BE49-F238E27FC236}">
                <a16:creationId xmlns:a16="http://schemas.microsoft.com/office/drawing/2014/main" id="{C3BBF555-9E68-A34B-A22D-7762E7298655}"/>
              </a:ext>
            </a:extLst>
          </p:cNvPr>
          <p:cNvGrpSpPr>
            <a:grpSpLocks/>
          </p:cNvGrpSpPr>
          <p:nvPr/>
        </p:nvGrpSpPr>
        <p:grpSpPr bwMode="auto">
          <a:xfrm>
            <a:off x="1467272" y="3745632"/>
            <a:ext cx="315913" cy="436563"/>
            <a:chOff x="1536" y="2400"/>
            <a:chExt cx="199" cy="275"/>
          </a:xfrm>
        </p:grpSpPr>
        <p:sp>
          <p:nvSpPr>
            <p:cNvPr id="468" name="AutoShape 464">
              <a:extLst>
                <a:ext uri="{FF2B5EF4-FFF2-40B4-BE49-F238E27FC236}">
                  <a16:creationId xmlns:a16="http://schemas.microsoft.com/office/drawing/2014/main" id="{F4A24C1E-944D-364B-8556-58E2697A2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400"/>
              <a:ext cx="200" cy="276"/>
            </a:xfrm>
            <a:prstGeom prst="roundRect">
              <a:avLst>
                <a:gd name="adj" fmla="val 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9" name="Group 465">
              <a:extLst>
                <a:ext uri="{FF2B5EF4-FFF2-40B4-BE49-F238E27FC236}">
                  <a16:creationId xmlns:a16="http://schemas.microsoft.com/office/drawing/2014/main" id="{55E3462F-7D6C-8B4A-948C-8B247338A6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400"/>
              <a:ext cx="188" cy="265"/>
              <a:chOff x="1536" y="2400"/>
              <a:chExt cx="188" cy="265"/>
            </a:xfrm>
          </p:grpSpPr>
          <p:sp>
            <p:nvSpPr>
              <p:cNvPr id="470" name="AutoShape 466">
                <a:extLst>
                  <a:ext uri="{FF2B5EF4-FFF2-40B4-BE49-F238E27FC236}">
                    <a16:creationId xmlns:a16="http://schemas.microsoft.com/office/drawing/2014/main" id="{5D2C3966-19D8-864A-8A9A-B2705D681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189" cy="266"/>
              </a:xfrm>
              <a:prstGeom prst="roundRect">
                <a:avLst>
                  <a:gd name="adj" fmla="val 52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71" name="Group 467">
                <a:extLst>
                  <a:ext uri="{FF2B5EF4-FFF2-40B4-BE49-F238E27FC236}">
                    <a16:creationId xmlns:a16="http://schemas.microsoft.com/office/drawing/2014/main" id="{4C1BAC2A-EE2D-E14F-B6B9-395D41BCD5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2400"/>
                <a:ext cx="181" cy="255"/>
                <a:chOff x="1536" y="2400"/>
                <a:chExt cx="181" cy="255"/>
              </a:xfrm>
            </p:grpSpPr>
            <p:sp>
              <p:nvSpPr>
                <p:cNvPr id="472" name="AutoShape 468">
                  <a:extLst>
                    <a:ext uri="{FF2B5EF4-FFF2-40B4-BE49-F238E27FC236}">
                      <a16:creationId xmlns:a16="http://schemas.microsoft.com/office/drawing/2014/main" id="{949FDC95-16C2-B145-9E85-FCCA9BD90C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182" cy="256"/>
                </a:xfrm>
                <a:prstGeom prst="roundRect">
                  <a:avLst>
                    <a:gd name="adj" fmla="val 546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73" name="Group 469">
                  <a:extLst>
                    <a:ext uri="{FF2B5EF4-FFF2-40B4-BE49-F238E27FC236}">
                      <a16:creationId xmlns:a16="http://schemas.microsoft.com/office/drawing/2014/main" id="{D29C302C-36D0-9B4D-8790-CF72400B699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2400"/>
                  <a:ext cx="173" cy="247"/>
                  <a:chOff x="1536" y="2400"/>
                  <a:chExt cx="173" cy="247"/>
                </a:xfrm>
              </p:grpSpPr>
              <p:sp>
                <p:nvSpPr>
                  <p:cNvPr id="474" name="AutoShape 470">
                    <a:extLst>
                      <a:ext uri="{FF2B5EF4-FFF2-40B4-BE49-F238E27FC236}">
                        <a16:creationId xmlns:a16="http://schemas.microsoft.com/office/drawing/2014/main" id="{8C49C11E-62A4-2949-B571-0B89597666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400"/>
                    <a:ext cx="174" cy="248"/>
                  </a:xfrm>
                  <a:prstGeom prst="roundRect">
                    <a:avLst>
                      <a:gd name="adj" fmla="val 57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75" name="Group 471">
                    <a:extLst>
                      <a:ext uri="{FF2B5EF4-FFF2-40B4-BE49-F238E27FC236}">
                        <a16:creationId xmlns:a16="http://schemas.microsoft.com/office/drawing/2014/main" id="{9FDCB37B-2E9B-7C4F-B5E3-4E87D588273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536" y="2400"/>
                    <a:ext cx="166" cy="239"/>
                    <a:chOff x="1536" y="2400"/>
                    <a:chExt cx="166" cy="239"/>
                  </a:xfrm>
                </p:grpSpPr>
                <p:sp>
                  <p:nvSpPr>
                    <p:cNvPr id="476" name="AutoShape 472">
                      <a:extLst>
                        <a:ext uri="{FF2B5EF4-FFF2-40B4-BE49-F238E27FC236}">
                          <a16:creationId xmlns:a16="http://schemas.microsoft.com/office/drawing/2014/main" id="{496AA3CB-F99B-6C4B-BB13-045699C7DFA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2400"/>
                      <a:ext cx="167" cy="240"/>
                    </a:xfrm>
                    <a:prstGeom prst="roundRect">
                      <a:avLst>
                        <a:gd name="adj" fmla="val 602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77" name="Group 473">
                      <a:extLst>
                        <a:ext uri="{FF2B5EF4-FFF2-40B4-BE49-F238E27FC236}">
                          <a16:creationId xmlns:a16="http://schemas.microsoft.com/office/drawing/2014/main" id="{F406DE89-ADB6-AA4F-8A0E-825C95978FE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36" y="2400"/>
                      <a:ext cx="159" cy="233"/>
                      <a:chOff x="1536" y="2400"/>
                      <a:chExt cx="159" cy="233"/>
                    </a:xfrm>
                  </p:grpSpPr>
                  <p:sp>
                    <p:nvSpPr>
                      <p:cNvPr id="478" name="AutoShape 474">
                        <a:extLst>
                          <a:ext uri="{FF2B5EF4-FFF2-40B4-BE49-F238E27FC236}">
                            <a16:creationId xmlns:a16="http://schemas.microsoft.com/office/drawing/2014/main" id="{8B57954B-46D1-7C43-AED8-1E240FB5689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36" y="2400"/>
                        <a:ext cx="160" cy="234"/>
                      </a:xfrm>
                      <a:prstGeom prst="roundRect">
                        <a:avLst>
                          <a:gd name="adj" fmla="val 625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79" name="Group 475">
                        <a:extLst>
                          <a:ext uri="{FF2B5EF4-FFF2-40B4-BE49-F238E27FC236}">
                            <a16:creationId xmlns:a16="http://schemas.microsoft.com/office/drawing/2014/main" id="{2C86AF79-CFCA-4C49-B7D9-96DF4010850B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36" y="2400"/>
                        <a:ext cx="154" cy="227"/>
                        <a:chOff x="1536" y="2400"/>
                        <a:chExt cx="154" cy="227"/>
                      </a:xfrm>
                    </p:grpSpPr>
                    <p:sp>
                      <p:nvSpPr>
                        <p:cNvPr id="480" name="AutoShape 476">
                          <a:extLst>
                            <a:ext uri="{FF2B5EF4-FFF2-40B4-BE49-F238E27FC236}">
                              <a16:creationId xmlns:a16="http://schemas.microsoft.com/office/drawing/2014/main" id="{2A30B112-EAAF-0545-9672-6ABD4D487CB9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36" y="2400"/>
                          <a:ext cx="155" cy="228"/>
                        </a:xfrm>
                        <a:prstGeom prst="roundRect">
                          <a:avLst>
                            <a:gd name="adj" fmla="val 648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81" name="Group 477">
                          <a:extLst>
                            <a:ext uri="{FF2B5EF4-FFF2-40B4-BE49-F238E27FC236}">
                              <a16:creationId xmlns:a16="http://schemas.microsoft.com/office/drawing/2014/main" id="{5E45A086-506B-EA48-82D1-4DA1873A4E60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536" y="2400"/>
                          <a:ext cx="149" cy="222"/>
                          <a:chOff x="1536" y="2400"/>
                          <a:chExt cx="149" cy="222"/>
                        </a:xfrm>
                      </p:grpSpPr>
                      <p:sp>
                        <p:nvSpPr>
                          <p:cNvPr id="482" name="AutoShape 478">
                            <a:extLst>
                              <a:ext uri="{FF2B5EF4-FFF2-40B4-BE49-F238E27FC236}">
                                <a16:creationId xmlns:a16="http://schemas.microsoft.com/office/drawing/2014/main" id="{2F47251A-B346-A142-ABAC-02576CC3B7E4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536" y="2400"/>
                            <a:ext cx="150" cy="223"/>
                          </a:xfrm>
                          <a:prstGeom prst="roundRect">
                            <a:avLst>
                              <a:gd name="adj" fmla="val 667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483" name="Group 479">
                            <a:extLst>
                              <a:ext uri="{FF2B5EF4-FFF2-40B4-BE49-F238E27FC236}">
                                <a16:creationId xmlns:a16="http://schemas.microsoft.com/office/drawing/2014/main" id="{75F0574E-DA11-4B45-AEB9-0CE948E1B693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536" y="2400"/>
                            <a:ext cx="145" cy="218"/>
                            <a:chOff x="1536" y="2400"/>
                            <a:chExt cx="145" cy="218"/>
                          </a:xfrm>
                        </p:grpSpPr>
                        <p:sp>
                          <p:nvSpPr>
                            <p:cNvPr id="484" name="AutoShape 480">
                              <a:extLst>
                                <a:ext uri="{FF2B5EF4-FFF2-40B4-BE49-F238E27FC236}">
                                  <a16:creationId xmlns:a16="http://schemas.microsoft.com/office/drawing/2014/main" id="{6319E771-1855-1F43-B94A-7D74EABF7290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536" y="2400"/>
                              <a:ext cx="146" cy="219"/>
                            </a:xfrm>
                            <a:prstGeom prst="roundRect">
                              <a:avLst>
                                <a:gd name="adj" fmla="val 681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85" name="Group 481">
                              <a:extLst>
                                <a:ext uri="{FF2B5EF4-FFF2-40B4-BE49-F238E27FC236}">
                                  <a16:creationId xmlns:a16="http://schemas.microsoft.com/office/drawing/2014/main" id="{DCB822A2-8DD7-F148-9BBF-79932D2A81F8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536" y="2400"/>
                              <a:ext cx="142" cy="216"/>
                              <a:chOff x="1536" y="2400"/>
                              <a:chExt cx="142" cy="216"/>
                            </a:xfrm>
                          </p:grpSpPr>
                          <p:sp>
                            <p:nvSpPr>
                              <p:cNvPr id="486" name="AutoShape 482">
                                <a:extLst>
                                  <a:ext uri="{FF2B5EF4-FFF2-40B4-BE49-F238E27FC236}">
                                    <a16:creationId xmlns:a16="http://schemas.microsoft.com/office/drawing/2014/main" id="{3F4C1063-00A7-9442-9C04-3F5A98CD5190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536" y="2400"/>
                                <a:ext cx="143" cy="217"/>
                              </a:xfrm>
                              <a:prstGeom prst="roundRect">
                                <a:avLst>
                                  <a:gd name="adj" fmla="val 704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487" name="Group 483">
                                <a:extLst>
                                  <a:ext uri="{FF2B5EF4-FFF2-40B4-BE49-F238E27FC236}">
                                    <a16:creationId xmlns:a16="http://schemas.microsoft.com/office/drawing/2014/main" id="{3140220E-B073-1245-8554-23A739CAF089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536" y="2400"/>
                                <a:ext cx="140" cy="214"/>
                                <a:chOff x="1536" y="2400"/>
                                <a:chExt cx="140" cy="214"/>
                              </a:xfrm>
                            </p:grpSpPr>
                            <p:sp>
                              <p:nvSpPr>
                                <p:cNvPr id="488" name="AutoShape 484">
                                  <a:extLst>
                                    <a:ext uri="{FF2B5EF4-FFF2-40B4-BE49-F238E27FC236}">
                                      <a16:creationId xmlns:a16="http://schemas.microsoft.com/office/drawing/2014/main" id="{2B6EB88D-CD10-8B42-B641-B5680F8BD82F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36" y="2400"/>
                                  <a:ext cx="141" cy="215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89" name="AutoShape 485">
                                  <a:extLst>
                                    <a:ext uri="{FF2B5EF4-FFF2-40B4-BE49-F238E27FC236}">
                                      <a16:creationId xmlns:a16="http://schemas.microsoft.com/office/drawing/2014/main" id="{86ACFCBF-C18D-A14C-81A8-D173A99F8660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36" y="2400"/>
                                  <a:ext cx="141" cy="214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90" name="AutoShape 486">
                                  <a:extLst>
                                    <a:ext uri="{FF2B5EF4-FFF2-40B4-BE49-F238E27FC236}">
                                      <a16:creationId xmlns:a16="http://schemas.microsoft.com/office/drawing/2014/main" id="{E54DA7BA-0707-B140-9EAE-9E1C7C526091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36" y="2400"/>
                                  <a:ext cx="140" cy="214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91" name="AutoShape 487">
                                  <a:extLst>
                                    <a:ext uri="{FF2B5EF4-FFF2-40B4-BE49-F238E27FC236}">
                                      <a16:creationId xmlns:a16="http://schemas.microsoft.com/office/drawing/2014/main" id="{59BDB42D-6169-0D40-83ED-59B6A457F017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36" y="2400"/>
                                  <a:ext cx="139" cy="213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8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492" name="Group 488">
            <a:extLst>
              <a:ext uri="{FF2B5EF4-FFF2-40B4-BE49-F238E27FC236}">
                <a16:creationId xmlns:a16="http://schemas.microsoft.com/office/drawing/2014/main" id="{B4C85B39-E8D3-224C-876D-F381F1FDAF42}"/>
              </a:ext>
            </a:extLst>
          </p:cNvPr>
          <p:cNvGrpSpPr>
            <a:grpSpLocks/>
          </p:cNvGrpSpPr>
          <p:nvPr/>
        </p:nvGrpSpPr>
        <p:grpSpPr bwMode="auto">
          <a:xfrm>
            <a:off x="2305472" y="3669432"/>
            <a:ext cx="315913" cy="436563"/>
            <a:chOff x="2064" y="2352"/>
            <a:chExt cx="199" cy="275"/>
          </a:xfrm>
        </p:grpSpPr>
        <p:sp>
          <p:nvSpPr>
            <p:cNvPr id="493" name="AutoShape 489">
              <a:extLst>
                <a:ext uri="{FF2B5EF4-FFF2-40B4-BE49-F238E27FC236}">
                  <a16:creationId xmlns:a16="http://schemas.microsoft.com/office/drawing/2014/main" id="{5A85CDC5-7721-4648-BCD9-4946C2753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352"/>
              <a:ext cx="200" cy="276"/>
            </a:xfrm>
            <a:prstGeom prst="roundRect">
              <a:avLst>
                <a:gd name="adj" fmla="val 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4" name="Group 490">
              <a:extLst>
                <a:ext uri="{FF2B5EF4-FFF2-40B4-BE49-F238E27FC236}">
                  <a16:creationId xmlns:a16="http://schemas.microsoft.com/office/drawing/2014/main" id="{37638C47-2306-1846-A2D0-9796068CAA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352"/>
              <a:ext cx="188" cy="264"/>
              <a:chOff x="2064" y="2352"/>
              <a:chExt cx="188" cy="264"/>
            </a:xfrm>
          </p:grpSpPr>
          <p:sp>
            <p:nvSpPr>
              <p:cNvPr id="495" name="AutoShape 491">
                <a:extLst>
                  <a:ext uri="{FF2B5EF4-FFF2-40B4-BE49-F238E27FC236}">
                    <a16:creationId xmlns:a16="http://schemas.microsoft.com/office/drawing/2014/main" id="{21A8E265-C54F-4A4F-B6AF-C496C3A1C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352"/>
                <a:ext cx="189" cy="265"/>
              </a:xfrm>
              <a:prstGeom prst="roundRect">
                <a:avLst>
                  <a:gd name="adj" fmla="val 52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96" name="Group 492">
                <a:extLst>
                  <a:ext uri="{FF2B5EF4-FFF2-40B4-BE49-F238E27FC236}">
                    <a16:creationId xmlns:a16="http://schemas.microsoft.com/office/drawing/2014/main" id="{8C1ED071-5604-A445-AE1D-A3A39222F7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2352"/>
                <a:ext cx="178" cy="254"/>
                <a:chOff x="2064" y="2352"/>
                <a:chExt cx="178" cy="254"/>
              </a:xfrm>
            </p:grpSpPr>
            <p:sp>
              <p:nvSpPr>
                <p:cNvPr id="497" name="AutoShape 493">
                  <a:extLst>
                    <a:ext uri="{FF2B5EF4-FFF2-40B4-BE49-F238E27FC236}">
                      <a16:creationId xmlns:a16="http://schemas.microsoft.com/office/drawing/2014/main" id="{0B20AD23-0E92-4744-9F4B-BB9C6E78F8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2352"/>
                  <a:ext cx="179" cy="255"/>
                </a:xfrm>
                <a:prstGeom prst="roundRect">
                  <a:avLst>
                    <a:gd name="adj" fmla="val 560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98" name="Group 494">
                  <a:extLst>
                    <a:ext uri="{FF2B5EF4-FFF2-40B4-BE49-F238E27FC236}">
                      <a16:creationId xmlns:a16="http://schemas.microsoft.com/office/drawing/2014/main" id="{51C013AD-F377-5041-966F-1F703E238D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4" y="2352"/>
                  <a:ext cx="172" cy="246"/>
                  <a:chOff x="2064" y="2352"/>
                  <a:chExt cx="172" cy="246"/>
                </a:xfrm>
              </p:grpSpPr>
              <p:sp>
                <p:nvSpPr>
                  <p:cNvPr id="499" name="AutoShape 495">
                    <a:extLst>
                      <a:ext uri="{FF2B5EF4-FFF2-40B4-BE49-F238E27FC236}">
                        <a16:creationId xmlns:a16="http://schemas.microsoft.com/office/drawing/2014/main" id="{0528FEA7-022A-1144-9F61-6377568A16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52"/>
                    <a:ext cx="173" cy="247"/>
                  </a:xfrm>
                  <a:prstGeom prst="roundRect">
                    <a:avLst>
                      <a:gd name="adj" fmla="val 579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00" name="Group 496">
                    <a:extLst>
                      <a:ext uri="{FF2B5EF4-FFF2-40B4-BE49-F238E27FC236}">
                        <a16:creationId xmlns:a16="http://schemas.microsoft.com/office/drawing/2014/main" id="{2579D46C-B6D4-FA43-B2F8-49C6C03286A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64" y="2352"/>
                    <a:ext cx="164" cy="238"/>
                    <a:chOff x="2064" y="2352"/>
                    <a:chExt cx="164" cy="238"/>
                  </a:xfrm>
                </p:grpSpPr>
                <p:sp>
                  <p:nvSpPr>
                    <p:cNvPr id="501" name="AutoShape 497">
                      <a:extLst>
                        <a:ext uri="{FF2B5EF4-FFF2-40B4-BE49-F238E27FC236}">
                          <a16:creationId xmlns:a16="http://schemas.microsoft.com/office/drawing/2014/main" id="{C35E1FB9-FA3A-1140-A485-E0F36EBCB04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52"/>
                      <a:ext cx="165" cy="239"/>
                    </a:xfrm>
                    <a:prstGeom prst="roundRect">
                      <a:avLst>
                        <a:gd name="adj" fmla="val 606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502" name="Group 498">
                      <a:extLst>
                        <a:ext uri="{FF2B5EF4-FFF2-40B4-BE49-F238E27FC236}">
                          <a16:creationId xmlns:a16="http://schemas.microsoft.com/office/drawing/2014/main" id="{E55420F9-5D76-7D4A-BC84-068EBE9C997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64" y="2352"/>
                      <a:ext cx="156" cy="231"/>
                      <a:chOff x="2064" y="2352"/>
                      <a:chExt cx="156" cy="231"/>
                    </a:xfrm>
                  </p:grpSpPr>
                  <p:sp>
                    <p:nvSpPr>
                      <p:cNvPr id="503" name="AutoShape 499">
                        <a:extLst>
                          <a:ext uri="{FF2B5EF4-FFF2-40B4-BE49-F238E27FC236}">
                            <a16:creationId xmlns:a16="http://schemas.microsoft.com/office/drawing/2014/main" id="{DA9C38EC-95D0-E14A-B1EC-CFC72DB329D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64" y="2352"/>
                        <a:ext cx="157" cy="232"/>
                      </a:xfrm>
                      <a:prstGeom prst="roundRect">
                        <a:avLst>
                          <a:gd name="adj" fmla="val 639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504" name="Group 500">
                        <a:extLst>
                          <a:ext uri="{FF2B5EF4-FFF2-40B4-BE49-F238E27FC236}">
                            <a16:creationId xmlns:a16="http://schemas.microsoft.com/office/drawing/2014/main" id="{D00CB801-F618-DE48-9A0F-953A47DB18C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064" y="2352"/>
                        <a:ext cx="150" cy="226"/>
                        <a:chOff x="2064" y="2352"/>
                        <a:chExt cx="150" cy="226"/>
                      </a:xfrm>
                    </p:grpSpPr>
                    <p:sp>
                      <p:nvSpPr>
                        <p:cNvPr id="505" name="AutoShape 501">
                          <a:extLst>
                            <a:ext uri="{FF2B5EF4-FFF2-40B4-BE49-F238E27FC236}">
                              <a16:creationId xmlns:a16="http://schemas.microsoft.com/office/drawing/2014/main" id="{B88AA8F3-6A69-8D40-AC9D-A85AA4ED8935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064" y="2352"/>
                          <a:ext cx="151" cy="227"/>
                        </a:xfrm>
                        <a:prstGeom prst="roundRect">
                          <a:avLst>
                            <a:gd name="adj" fmla="val 667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506" name="Group 502">
                          <a:extLst>
                            <a:ext uri="{FF2B5EF4-FFF2-40B4-BE49-F238E27FC236}">
                              <a16:creationId xmlns:a16="http://schemas.microsoft.com/office/drawing/2014/main" id="{728BE5BE-1E0E-F34F-B7FB-758EC525A10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064" y="2352"/>
                          <a:ext cx="145" cy="221"/>
                          <a:chOff x="2064" y="2352"/>
                          <a:chExt cx="145" cy="221"/>
                        </a:xfrm>
                      </p:grpSpPr>
                      <p:sp>
                        <p:nvSpPr>
                          <p:cNvPr id="507" name="AutoShape 503">
                            <a:extLst>
                              <a:ext uri="{FF2B5EF4-FFF2-40B4-BE49-F238E27FC236}">
                                <a16:creationId xmlns:a16="http://schemas.microsoft.com/office/drawing/2014/main" id="{912FEBC7-B5B7-FC4B-9FAE-411BFAE70209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064" y="2352"/>
                            <a:ext cx="146" cy="222"/>
                          </a:xfrm>
                          <a:prstGeom prst="roundRect">
                            <a:avLst>
                              <a:gd name="adj" fmla="val 681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508" name="Group 504">
                            <a:extLst>
                              <a:ext uri="{FF2B5EF4-FFF2-40B4-BE49-F238E27FC236}">
                                <a16:creationId xmlns:a16="http://schemas.microsoft.com/office/drawing/2014/main" id="{9390A158-A821-B144-AA53-CF33EF9A928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064" y="2352"/>
                            <a:ext cx="143" cy="217"/>
                            <a:chOff x="2064" y="2352"/>
                            <a:chExt cx="143" cy="217"/>
                          </a:xfrm>
                        </p:grpSpPr>
                        <p:sp>
                          <p:nvSpPr>
                            <p:cNvPr id="509" name="AutoShape 505">
                              <a:extLst>
                                <a:ext uri="{FF2B5EF4-FFF2-40B4-BE49-F238E27FC236}">
                                  <a16:creationId xmlns:a16="http://schemas.microsoft.com/office/drawing/2014/main" id="{1C3AC9AB-8E40-C940-B178-5B723C12A0AC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064" y="2352"/>
                              <a:ext cx="144" cy="218"/>
                            </a:xfrm>
                            <a:prstGeom prst="roundRect">
                              <a:avLst>
                                <a:gd name="adj" fmla="val 69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510" name="Group 506">
                              <a:extLst>
                                <a:ext uri="{FF2B5EF4-FFF2-40B4-BE49-F238E27FC236}">
                                  <a16:creationId xmlns:a16="http://schemas.microsoft.com/office/drawing/2014/main" id="{E6C6BBA4-242F-0C41-A898-1955C6BD7224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064" y="2352"/>
                              <a:ext cx="140" cy="215"/>
                              <a:chOff x="2064" y="2352"/>
                              <a:chExt cx="140" cy="215"/>
                            </a:xfrm>
                          </p:grpSpPr>
                          <p:sp>
                            <p:nvSpPr>
                              <p:cNvPr id="511" name="AutoShape 507">
                                <a:extLst>
                                  <a:ext uri="{FF2B5EF4-FFF2-40B4-BE49-F238E27FC236}">
                                    <a16:creationId xmlns:a16="http://schemas.microsoft.com/office/drawing/2014/main" id="{5B0B80E5-9278-3A43-9A1E-E66F81FCC027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064" y="2352"/>
                                <a:ext cx="141" cy="216"/>
                              </a:xfrm>
                              <a:prstGeom prst="roundRect">
                                <a:avLst>
                                  <a:gd name="adj" fmla="val 71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512" name="Group 508">
                                <a:extLst>
                                  <a:ext uri="{FF2B5EF4-FFF2-40B4-BE49-F238E27FC236}">
                                    <a16:creationId xmlns:a16="http://schemas.microsoft.com/office/drawing/2014/main" id="{81D42E68-D096-E945-AAE8-F18AFE9EE938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064" y="2352"/>
                                <a:ext cx="136" cy="213"/>
                                <a:chOff x="2064" y="2352"/>
                                <a:chExt cx="136" cy="213"/>
                              </a:xfrm>
                            </p:grpSpPr>
                            <p:sp>
                              <p:nvSpPr>
                                <p:cNvPr id="513" name="AutoShape 509">
                                  <a:extLst>
                                    <a:ext uri="{FF2B5EF4-FFF2-40B4-BE49-F238E27FC236}">
                                      <a16:creationId xmlns:a16="http://schemas.microsoft.com/office/drawing/2014/main" id="{2F43BDB2-CAD6-6846-A22A-F936F50488F7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64" y="2352"/>
                                  <a:ext cx="137" cy="214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14" name="AutoShape 510">
                                  <a:extLst>
                                    <a:ext uri="{FF2B5EF4-FFF2-40B4-BE49-F238E27FC236}">
                                      <a16:creationId xmlns:a16="http://schemas.microsoft.com/office/drawing/2014/main" id="{245F0CAE-A2B7-BB41-BEAE-B617587FF8BC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64" y="2352"/>
                                  <a:ext cx="137" cy="213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15" name="AutoShape 511">
                                  <a:extLst>
                                    <a:ext uri="{FF2B5EF4-FFF2-40B4-BE49-F238E27FC236}">
                                      <a16:creationId xmlns:a16="http://schemas.microsoft.com/office/drawing/2014/main" id="{69ACB14C-DFBA-314A-8A4A-1C06D03F1587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64" y="2352"/>
                                  <a:ext cx="137" cy="212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16" name="AutoShape 512">
                                  <a:extLst>
                                    <a:ext uri="{FF2B5EF4-FFF2-40B4-BE49-F238E27FC236}">
                                      <a16:creationId xmlns:a16="http://schemas.microsoft.com/office/drawing/2014/main" id="{10324453-35F4-1C47-BA9F-EA6032936C01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64" y="2352"/>
                                  <a:ext cx="136" cy="211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 dirty="0"/>
                                    <a:t>9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517" name="Group 513">
            <a:extLst>
              <a:ext uri="{FF2B5EF4-FFF2-40B4-BE49-F238E27FC236}">
                <a16:creationId xmlns:a16="http://schemas.microsoft.com/office/drawing/2014/main" id="{D0FF0AC7-8FE2-0C42-979C-59AE5CC49DD0}"/>
              </a:ext>
            </a:extLst>
          </p:cNvPr>
          <p:cNvGrpSpPr>
            <a:grpSpLocks/>
          </p:cNvGrpSpPr>
          <p:nvPr/>
        </p:nvGrpSpPr>
        <p:grpSpPr bwMode="auto">
          <a:xfrm>
            <a:off x="2610272" y="3669432"/>
            <a:ext cx="468313" cy="436563"/>
            <a:chOff x="2256" y="2352"/>
            <a:chExt cx="295" cy="275"/>
          </a:xfrm>
        </p:grpSpPr>
        <p:sp>
          <p:nvSpPr>
            <p:cNvPr id="518" name="AutoShape 514">
              <a:extLst>
                <a:ext uri="{FF2B5EF4-FFF2-40B4-BE49-F238E27FC236}">
                  <a16:creationId xmlns:a16="http://schemas.microsoft.com/office/drawing/2014/main" id="{0C5FAA2B-0E40-9F40-9B0C-CB48D07CD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352"/>
              <a:ext cx="296" cy="276"/>
            </a:xfrm>
            <a:prstGeom prst="roundRect">
              <a:avLst>
                <a:gd name="adj" fmla="val 36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" name="Group 515">
              <a:extLst>
                <a:ext uri="{FF2B5EF4-FFF2-40B4-BE49-F238E27FC236}">
                  <a16:creationId xmlns:a16="http://schemas.microsoft.com/office/drawing/2014/main" id="{BEFE76BC-DD5A-9E4D-956A-72DD172E3A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352"/>
              <a:ext cx="285" cy="264"/>
              <a:chOff x="2256" y="2352"/>
              <a:chExt cx="285" cy="264"/>
            </a:xfrm>
          </p:grpSpPr>
          <p:sp>
            <p:nvSpPr>
              <p:cNvPr id="520" name="AutoShape 516">
                <a:extLst>
                  <a:ext uri="{FF2B5EF4-FFF2-40B4-BE49-F238E27FC236}">
                    <a16:creationId xmlns:a16="http://schemas.microsoft.com/office/drawing/2014/main" id="{A8A6499F-B014-0C45-85B4-56CD11C7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352"/>
                <a:ext cx="286" cy="265"/>
              </a:xfrm>
              <a:prstGeom prst="roundRect">
                <a:avLst>
                  <a:gd name="adj" fmla="val 375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1" name="Group 517">
                <a:extLst>
                  <a:ext uri="{FF2B5EF4-FFF2-40B4-BE49-F238E27FC236}">
                    <a16:creationId xmlns:a16="http://schemas.microsoft.com/office/drawing/2014/main" id="{5D7A3445-67BB-7149-8EB1-A1CADA7DC3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6" y="2352"/>
                <a:ext cx="277" cy="254"/>
                <a:chOff x="2256" y="2352"/>
                <a:chExt cx="277" cy="254"/>
              </a:xfrm>
            </p:grpSpPr>
            <p:sp>
              <p:nvSpPr>
                <p:cNvPr id="522" name="AutoShape 518">
                  <a:extLst>
                    <a:ext uri="{FF2B5EF4-FFF2-40B4-BE49-F238E27FC236}">
                      <a16:creationId xmlns:a16="http://schemas.microsoft.com/office/drawing/2014/main" id="{9F6FCABE-5B02-C646-A68E-040590D630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6" y="2352"/>
                  <a:ext cx="278" cy="255"/>
                </a:xfrm>
                <a:prstGeom prst="roundRect">
                  <a:avLst>
                    <a:gd name="adj" fmla="val 394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23" name="Group 519">
                  <a:extLst>
                    <a:ext uri="{FF2B5EF4-FFF2-40B4-BE49-F238E27FC236}">
                      <a16:creationId xmlns:a16="http://schemas.microsoft.com/office/drawing/2014/main" id="{F8CBF6E3-DCDA-074E-8A7A-DA12D5ED87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56" y="2352"/>
                  <a:ext cx="267" cy="246"/>
                  <a:chOff x="2256" y="2352"/>
                  <a:chExt cx="267" cy="246"/>
                </a:xfrm>
              </p:grpSpPr>
              <p:sp>
                <p:nvSpPr>
                  <p:cNvPr id="524" name="AutoShape 520">
                    <a:extLst>
                      <a:ext uri="{FF2B5EF4-FFF2-40B4-BE49-F238E27FC236}">
                        <a16:creationId xmlns:a16="http://schemas.microsoft.com/office/drawing/2014/main" id="{327B1E23-6CBB-C149-8E97-BC287C8E0E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352"/>
                    <a:ext cx="268" cy="247"/>
                  </a:xfrm>
                  <a:prstGeom prst="roundRect">
                    <a:avLst>
                      <a:gd name="adj" fmla="val 403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25" name="Group 521">
                    <a:extLst>
                      <a:ext uri="{FF2B5EF4-FFF2-40B4-BE49-F238E27FC236}">
                        <a16:creationId xmlns:a16="http://schemas.microsoft.com/office/drawing/2014/main" id="{6A8DEE53-A507-CB4B-95BE-BAFF32F434D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256" y="2352"/>
                    <a:ext cx="260" cy="238"/>
                    <a:chOff x="2256" y="2352"/>
                    <a:chExt cx="260" cy="238"/>
                  </a:xfrm>
                </p:grpSpPr>
                <p:sp>
                  <p:nvSpPr>
                    <p:cNvPr id="526" name="AutoShape 522">
                      <a:extLst>
                        <a:ext uri="{FF2B5EF4-FFF2-40B4-BE49-F238E27FC236}">
                          <a16:creationId xmlns:a16="http://schemas.microsoft.com/office/drawing/2014/main" id="{BEB5A9C2-2DD5-8947-A158-3541E4EAB20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6" y="2352"/>
                      <a:ext cx="261" cy="239"/>
                    </a:xfrm>
                    <a:prstGeom prst="roundRect">
                      <a:avLst>
                        <a:gd name="adj" fmla="val 41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527" name="Group 523">
                      <a:extLst>
                        <a:ext uri="{FF2B5EF4-FFF2-40B4-BE49-F238E27FC236}">
                          <a16:creationId xmlns:a16="http://schemas.microsoft.com/office/drawing/2014/main" id="{F97E23F0-1528-8341-BBD0-B5B0B9A7F29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56" y="2352"/>
                      <a:ext cx="253" cy="231"/>
                      <a:chOff x="2256" y="2352"/>
                      <a:chExt cx="253" cy="231"/>
                    </a:xfrm>
                  </p:grpSpPr>
                  <p:sp>
                    <p:nvSpPr>
                      <p:cNvPr id="528" name="AutoShape 524">
                        <a:extLst>
                          <a:ext uri="{FF2B5EF4-FFF2-40B4-BE49-F238E27FC236}">
                            <a16:creationId xmlns:a16="http://schemas.microsoft.com/office/drawing/2014/main" id="{6F84CB00-F062-BD4D-9494-E59D6E8483D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56" y="2352"/>
                        <a:ext cx="254" cy="232"/>
                      </a:xfrm>
                      <a:prstGeom prst="roundRect">
                        <a:avLst>
                          <a:gd name="adj" fmla="val 431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529" name="Group 525">
                        <a:extLst>
                          <a:ext uri="{FF2B5EF4-FFF2-40B4-BE49-F238E27FC236}">
                            <a16:creationId xmlns:a16="http://schemas.microsoft.com/office/drawing/2014/main" id="{DC1A9423-3C7B-D447-8ED6-5996BE9DC8F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56" y="2352"/>
                        <a:ext cx="247" cy="226"/>
                        <a:chOff x="2256" y="2352"/>
                        <a:chExt cx="247" cy="226"/>
                      </a:xfrm>
                    </p:grpSpPr>
                    <p:sp>
                      <p:nvSpPr>
                        <p:cNvPr id="530" name="AutoShape 526">
                          <a:extLst>
                            <a:ext uri="{FF2B5EF4-FFF2-40B4-BE49-F238E27FC236}">
                              <a16:creationId xmlns:a16="http://schemas.microsoft.com/office/drawing/2014/main" id="{96109E44-9AC3-C445-98BC-B2A73942DF5C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256" y="2352"/>
                          <a:ext cx="248" cy="227"/>
                        </a:xfrm>
                        <a:prstGeom prst="roundRect">
                          <a:avLst>
                            <a:gd name="adj" fmla="val 440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531" name="Group 527">
                          <a:extLst>
                            <a:ext uri="{FF2B5EF4-FFF2-40B4-BE49-F238E27FC236}">
                              <a16:creationId xmlns:a16="http://schemas.microsoft.com/office/drawing/2014/main" id="{12D71C71-4C0F-D144-8378-C599D3D46AB3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256" y="2352"/>
                          <a:ext cx="242" cy="221"/>
                          <a:chOff x="2256" y="2352"/>
                          <a:chExt cx="242" cy="221"/>
                        </a:xfrm>
                      </p:grpSpPr>
                      <p:sp>
                        <p:nvSpPr>
                          <p:cNvPr id="532" name="AutoShape 528">
                            <a:extLst>
                              <a:ext uri="{FF2B5EF4-FFF2-40B4-BE49-F238E27FC236}">
                                <a16:creationId xmlns:a16="http://schemas.microsoft.com/office/drawing/2014/main" id="{6FDFEBC3-E69B-7046-B868-C416B9D67185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256" y="2352"/>
                            <a:ext cx="243" cy="222"/>
                          </a:xfrm>
                          <a:prstGeom prst="roundRect">
                            <a:avLst>
                              <a:gd name="adj" fmla="val 449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533" name="Group 529">
                            <a:extLst>
                              <a:ext uri="{FF2B5EF4-FFF2-40B4-BE49-F238E27FC236}">
                                <a16:creationId xmlns:a16="http://schemas.microsoft.com/office/drawing/2014/main" id="{01472D67-468D-8647-BD74-50FF208952DA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256" y="2352"/>
                            <a:ext cx="238" cy="217"/>
                            <a:chOff x="2256" y="2352"/>
                            <a:chExt cx="238" cy="217"/>
                          </a:xfrm>
                        </p:grpSpPr>
                        <p:sp>
                          <p:nvSpPr>
                            <p:cNvPr id="534" name="AutoShape 530">
                              <a:extLst>
                                <a:ext uri="{FF2B5EF4-FFF2-40B4-BE49-F238E27FC236}">
                                  <a16:creationId xmlns:a16="http://schemas.microsoft.com/office/drawing/2014/main" id="{F6C210B2-E9B8-3240-9A93-00537D3BDC2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256" y="2352"/>
                              <a:ext cx="239" cy="218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535" name="Group 531">
                              <a:extLst>
                                <a:ext uri="{FF2B5EF4-FFF2-40B4-BE49-F238E27FC236}">
                                  <a16:creationId xmlns:a16="http://schemas.microsoft.com/office/drawing/2014/main" id="{FDDD0B83-2FD2-F840-B0D8-4A3F449B3B11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256" y="2352"/>
                              <a:ext cx="235" cy="215"/>
                              <a:chOff x="2256" y="2352"/>
                              <a:chExt cx="235" cy="215"/>
                            </a:xfrm>
                          </p:grpSpPr>
                          <p:sp>
                            <p:nvSpPr>
                              <p:cNvPr id="536" name="AutoShape 532">
                                <a:extLst>
                                  <a:ext uri="{FF2B5EF4-FFF2-40B4-BE49-F238E27FC236}">
                                    <a16:creationId xmlns:a16="http://schemas.microsoft.com/office/drawing/2014/main" id="{DE376E29-F32E-0948-80A4-6EC21FA2F18D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256" y="2352"/>
                                <a:ext cx="236" cy="216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537" name="Group 533">
                                <a:extLst>
                                  <a:ext uri="{FF2B5EF4-FFF2-40B4-BE49-F238E27FC236}">
                                    <a16:creationId xmlns:a16="http://schemas.microsoft.com/office/drawing/2014/main" id="{D0B36FF2-4A5C-5745-BF6A-1A85C00E86F6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256" y="2352"/>
                                <a:ext cx="232" cy="213"/>
                                <a:chOff x="2256" y="2352"/>
                                <a:chExt cx="232" cy="213"/>
                              </a:xfrm>
                            </p:grpSpPr>
                            <p:sp>
                              <p:nvSpPr>
                                <p:cNvPr id="538" name="AutoShape 534">
                                  <a:extLst>
                                    <a:ext uri="{FF2B5EF4-FFF2-40B4-BE49-F238E27FC236}">
                                      <a16:creationId xmlns:a16="http://schemas.microsoft.com/office/drawing/2014/main" id="{7ACA0852-34FF-2548-A2BD-D81D057BEB0D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256" y="2352"/>
                                  <a:ext cx="233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39" name="AutoShape 535">
                                  <a:extLst>
                                    <a:ext uri="{FF2B5EF4-FFF2-40B4-BE49-F238E27FC236}">
                                      <a16:creationId xmlns:a16="http://schemas.microsoft.com/office/drawing/2014/main" id="{06465398-BC9C-BB46-A7EF-DCEC5471D169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256" y="2352"/>
                                  <a:ext cx="233" cy="213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40" name="AutoShape 536">
                                  <a:extLst>
                                    <a:ext uri="{FF2B5EF4-FFF2-40B4-BE49-F238E27FC236}">
                                      <a16:creationId xmlns:a16="http://schemas.microsoft.com/office/drawing/2014/main" id="{8BC6E92F-698A-C94B-982A-62692653DF27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256" y="2352"/>
                                  <a:ext cx="232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41" name="AutoShape 537">
                                  <a:extLst>
                                    <a:ext uri="{FF2B5EF4-FFF2-40B4-BE49-F238E27FC236}">
                                      <a16:creationId xmlns:a16="http://schemas.microsoft.com/office/drawing/2014/main" id="{AB5E733C-AE67-9649-AF28-696C07FE595F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256" y="2352"/>
                                  <a:ext cx="232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10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542" name="Group 538">
            <a:extLst>
              <a:ext uri="{FF2B5EF4-FFF2-40B4-BE49-F238E27FC236}">
                <a16:creationId xmlns:a16="http://schemas.microsoft.com/office/drawing/2014/main" id="{3238BE82-308D-A840-BFE2-D4CDB84528B2}"/>
              </a:ext>
            </a:extLst>
          </p:cNvPr>
          <p:cNvGrpSpPr>
            <a:grpSpLocks/>
          </p:cNvGrpSpPr>
          <p:nvPr/>
        </p:nvGrpSpPr>
        <p:grpSpPr bwMode="auto">
          <a:xfrm>
            <a:off x="3600872" y="3745632"/>
            <a:ext cx="468313" cy="436563"/>
            <a:chOff x="2880" y="2400"/>
            <a:chExt cx="295" cy="275"/>
          </a:xfrm>
        </p:grpSpPr>
        <p:sp>
          <p:nvSpPr>
            <p:cNvPr id="543" name="AutoShape 539">
              <a:extLst>
                <a:ext uri="{FF2B5EF4-FFF2-40B4-BE49-F238E27FC236}">
                  <a16:creationId xmlns:a16="http://schemas.microsoft.com/office/drawing/2014/main" id="{A78D8CE6-A17B-8040-BCD6-56D03D626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00"/>
              <a:ext cx="296" cy="276"/>
            </a:xfrm>
            <a:prstGeom prst="roundRect">
              <a:avLst>
                <a:gd name="adj" fmla="val 36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44" name="Group 540">
              <a:extLst>
                <a:ext uri="{FF2B5EF4-FFF2-40B4-BE49-F238E27FC236}">
                  <a16:creationId xmlns:a16="http://schemas.microsoft.com/office/drawing/2014/main" id="{FC19B80E-803B-A345-B392-9AB68196F3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2400"/>
              <a:ext cx="284" cy="265"/>
              <a:chOff x="2880" y="2400"/>
              <a:chExt cx="284" cy="265"/>
            </a:xfrm>
          </p:grpSpPr>
          <p:sp>
            <p:nvSpPr>
              <p:cNvPr id="545" name="AutoShape 541">
                <a:extLst>
                  <a:ext uri="{FF2B5EF4-FFF2-40B4-BE49-F238E27FC236}">
                    <a16:creationId xmlns:a16="http://schemas.microsoft.com/office/drawing/2014/main" id="{5AF93CFE-7A9C-CD43-8382-1EFD096EE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400"/>
                <a:ext cx="285" cy="266"/>
              </a:xfrm>
              <a:prstGeom prst="roundRect">
                <a:avLst>
                  <a:gd name="adj" fmla="val 375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46" name="Group 542">
                <a:extLst>
                  <a:ext uri="{FF2B5EF4-FFF2-40B4-BE49-F238E27FC236}">
                    <a16:creationId xmlns:a16="http://schemas.microsoft.com/office/drawing/2014/main" id="{F22E2CDE-EF13-8140-AC4A-93C32A84A5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0" y="2400"/>
                <a:ext cx="277" cy="255"/>
                <a:chOff x="2880" y="2400"/>
                <a:chExt cx="277" cy="255"/>
              </a:xfrm>
            </p:grpSpPr>
            <p:sp>
              <p:nvSpPr>
                <p:cNvPr id="547" name="AutoShape 543">
                  <a:extLst>
                    <a:ext uri="{FF2B5EF4-FFF2-40B4-BE49-F238E27FC236}">
                      <a16:creationId xmlns:a16="http://schemas.microsoft.com/office/drawing/2014/main" id="{6D0908FD-6381-5340-B18C-0801F1127F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" y="2400"/>
                  <a:ext cx="278" cy="256"/>
                </a:xfrm>
                <a:prstGeom prst="roundRect">
                  <a:avLst>
                    <a:gd name="adj" fmla="val 389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48" name="Group 544">
                  <a:extLst>
                    <a:ext uri="{FF2B5EF4-FFF2-40B4-BE49-F238E27FC236}">
                      <a16:creationId xmlns:a16="http://schemas.microsoft.com/office/drawing/2014/main" id="{4FF93F91-901B-C84F-B763-316F2E7731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0" y="2400"/>
                  <a:ext cx="268" cy="247"/>
                  <a:chOff x="2880" y="2400"/>
                  <a:chExt cx="268" cy="247"/>
                </a:xfrm>
              </p:grpSpPr>
              <p:sp>
                <p:nvSpPr>
                  <p:cNvPr id="549" name="AutoShape 545">
                    <a:extLst>
                      <a:ext uri="{FF2B5EF4-FFF2-40B4-BE49-F238E27FC236}">
                        <a16:creationId xmlns:a16="http://schemas.microsoft.com/office/drawing/2014/main" id="{B81B92E6-4ED9-A04F-99F9-0B8EC37C2F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400"/>
                    <a:ext cx="269" cy="248"/>
                  </a:xfrm>
                  <a:prstGeom prst="roundRect">
                    <a:avLst>
                      <a:gd name="adj" fmla="val 403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50" name="Group 546">
                    <a:extLst>
                      <a:ext uri="{FF2B5EF4-FFF2-40B4-BE49-F238E27FC236}">
                        <a16:creationId xmlns:a16="http://schemas.microsoft.com/office/drawing/2014/main" id="{60E7C217-546C-8B4F-9D5B-DF35E6815A3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80" y="2400"/>
                    <a:ext cx="260" cy="239"/>
                    <a:chOff x="2880" y="2400"/>
                    <a:chExt cx="260" cy="239"/>
                  </a:xfrm>
                </p:grpSpPr>
                <p:sp>
                  <p:nvSpPr>
                    <p:cNvPr id="551" name="AutoShape 547">
                      <a:extLst>
                        <a:ext uri="{FF2B5EF4-FFF2-40B4-BE49-F238E27FC236}">
                          <a16:creationId xmlns:a16="http://schemas.microsoft.com/office/drawing/2014/main" id="{2F972EC2-F39F-E546-8C0D-3B56C0917CF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2400"/>
                      <a:ext cx="261" cy="240"/>
                    </a:xfrm>
                    <a:prstGeom prst="roundRect">
                      <a:avLst>
                        <a:gd name="adj" fmla="val 41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552" name="Group 548">
                      <a:extLst>
                        <a:ext uri="{FF2B5EF4-FFF2-40B4-BE49-F238E27FC236}">
                          <a16:creationId xmlns:a16="http://schemas.microsoft.com/office/drawing/2014/main" id="{8A076DB5-04C9-B443-8D2A-1ACC9D58AB9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80" y="2400"/>
                      <a:ext cx="255" cy="233"/>
                      <a:chOff x="2880" y="2400"/>
                      <a:chExt cx="255" cy="233"/>
                    </a:xfrm>
                  </p:grpSpPr>
                  <p:sp>
                    <p:nvSpPr>
                      <p:cNvPr id="553" name="AutoShape 549">
                        <a:extLst>
                          <a:ext uri="{FF2B5EF4-FFF2-40B4-BE49-F238E27FC236}">
                            <a16:creationId xmlns:a16="http://schemas.microsoft.com/office/drawing/2014/main" id="{4198BD28-67B5-AE43-ABB6-5EE868BF8A8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0" y="2400"/>
                        <a:ext cx="256" cy="234"/>
                      </a:xfrm>
                      <a:prstGeom prst="roundRect">
                        <a:avLst>
                          <a:gd name="adj" fmla="val 426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554" name="Group 550">
                        <a:extLst>
                          <a:ext uri="{FF2B5EF4-FFF2-40B4-BE49-F238E27FC236}">
                            <a16:creationId xmlns:a16="http://schemas.microsoft.com/office/drawing/2014/main" id="{D7AC6D81-E58F-9B45-AE19-15881E360B9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80" y="2400"/>
                        <a:ext cx="248" cy="227"/>
                        <a:chOff x="2880" y="2400"/>
                        <a:chExt cx="248" cy="227"/>
                      </a:xfrm>
                    </p:grpSpPr>
                    <p:sp>
                      <p:nvSpPr>
                        <p:cNvPr id="555" name="AutoShape 551">
                          <a:extLst>
                            <a:ext uri="{FF2B5EF4-FFF2-40B4-BE49-F238E27FC236}">
                              <a16:creationId xmlns:a16="http://schemas.microsoft.com/office/drawing/2014/main" id="{67ACCE48-1348-BA4B-AE61-B60C9DC013A0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80" y="2400"/>
                          <a:ext cx="249" cy="228"/>
                        </a:xfrm>
                        <a:prstGeom prst="roundRect">
                          <a:avLst>
                            <a:gd name="adj" fmla="val 435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556" name="Group 552">
                          <a:extLst>
                            <a:ext uri="{FF2B5EF4-FFF2-40B4-BE49-F238E27FC236}">
                              <a16:creationId xmlns:a16="http://schemas.microsoft.com/office/drawing/2014/main" id="{DD252BF3-20C7-854E-B361-5AB8E266EB04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880" y="2400"/>
                          <a:ext cx="243" cy="222"/>
                          <a:chOff x="2880" y="2400"/>
                          <a:chExt cx="243" cy="222"/>
                        </a:xfrm>
                      </p:grpSpPr>
                      <p:sp>
                        <p:nvSpPr>
                          <p:cNvPr id="557" name="AutoShape 553">
                            <a:extLst>
                              <a:ext uri="{FF2B5EF4-FFF2-40B4-BE49-F238E27FC236}">
                                <a16:creationId xmlns:a16="http://schemas.microsoft.com/office/drawing/2014/main" id="{0076823C-0B79-A44E-B19A-AB51E69A1939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880" y="2400"/>
                            <a:ext cx="244" cy="223"/>
                          </a:xfrm>
                          <a:prstGeom prst="roundRect">
                            <a:avLst>
                              <a:gd name="adj" fmla="val 449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558" name="Group 554">
                            <a:extLst>
                              <a:ext uri="{FF2B5EF4-FFF2-40B4-BE49-F238E27FC236}">
                                <a16:creationId xmlns:a16="http://schemas.microsoft.com/office/drawing/2014/main" id="{58030CEC-5A73-BD46-822A-383ADF1F476B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80" y="2400"/>
                            <a:ext cx="237" cy="218"/>
                            <a:chOff x="2880" y="2400"/>
                            <a:chExt cx="237" cy="218"/>
                          </a:xfrm>
                        </p:grpSpPr>
                        <p:sp>
                          <p:nvSpPr>
                            <p:cNvPr id="559" name="AutoShape 555">
                              <a:extLst>
                                <a:ext uri="{FF2B5EF4-FFF2-40B4-BE49-F238E27FC236}">
                                  <a16:creationId xmlns:a16="http://schemas.microsoft.com/office/drawing/2014/main" id="{FDA6A5E9-D101-C84D-B436-55E713D838A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880" y="2400"/>
                              <a:ext cx="238" cy="219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560" name="Group 556">
                              <a:extLst>
                                <a:ext uri="{FF2B5EF4-FFF2-40B4-BE49-F238E27FC236}">
                                  <a16:creationId xmlns:a16="http://schemas.microsoft.com/office/drawing/2014/main" id="{DEBFBBF9-CFB5-C046-BC5D-688E5AFFFC2D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880" y="2400"/>
                              <a:ext cx="234" cy="216"/>
                              <a:chOff x="2880" y="2400"/>
                              <a:chExt cx="234" cy="216"/>
                            </a:xfrm>
                          </p:grpSpPr>
                          <p:sp>
                            <p:nvSpPr>
                              <p:cNvPr id="561" name="AutoShape 557">
                                <a:extLst>
                                  <a:ext uri="{FF2B5EF4-FFF2-40B4-BE49-F238E27FC236}">
                                    <a16:creationId xmlns:a16="http://schemas.microsoft.com/office/drawing/2014/main" id="{7E757959-AB58-C840-8082-134D0F081226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880" y="2400"/>
                                <a:ext cx="235" cy="217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562" name="Group 558">
                                <a:extLst>
                                  <a:ext uri="{FF2B5EF4-FFF2-40B4-BE49-F238E27FC236}">
                                    <a16:creationId xmlns:a16="http://schemas.microsoft.com/office/drawing/2014/main" id="{BBD4D164-4D4E-1148-9CBD-C3A9977AD5A7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880" y="2400"/>
                                <a:ext cx="231" cy="214"/>
                                <a:chOff x="2880" y="2400"/>
                                <a:chExt cx="231" cy="214"/>
                              </a:xfrm>
                            </p:grpSpPr>
                            <p:sp>
                              <p:nvSpPr>
                                <p:cNvPr id="563" name="AutoShape 559">
                                  <a:extLst>
                                    <a:ext uri="{FF2B5EF4-FFF2-40B4-BE49-F238E27FC236}">
                                      <a16:creationId xmlns:a16="http://schemas.microsoft.com/office/drawing/2014/main" id="{E8805BE6-B319-C149-B370-4446A2C83F82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880" y="2400"/>
                                  <a:ext cx="232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64" name="AutoShape 560">
                                  <a:extLst>
                                    <a:ext uri="{FF2B5EF4-FFF2-40B4-BE49-F238E27FC236}">
                                      <a16:creationId xmlns:a16="http://schemas.microsoft.com/office/drawing/2014/main" id="{504A8F85-F555-5E4F-8B2E-7DFB7C6B9556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880" y="2400"/>
                                  <a:ext cx="232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65" name="AutoShape 561">
                                  <a:extLst>
                                    <a:ext uri="{FF2B5EF4-FFF2-40B4-BE49-F238E27FC236}">
                                      <a16:creationId xmlns:a16="http://schemas.microsoft.com/office/drawing/2014/main" id="{968D9077-36AA-8D4E-BE4A-857922F7ABAE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880" y="2400"/>
                                  <a:ext cx="232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66" name="AutoShape 562">
                                  <a:extLst>
                                    <a:ext uri="{FF2B5EF4-FFF2-40B4-BE49-F238E27FC236}">
                                      <a16:creationId xmlns:a16="http://schemas.microsoft.com/office/drawing/2014/main" id="{3FEC23AC-0392-C844-A205-D56D82D73B2B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880" y="2400"/>
                                  <a:ext cx="232" cy="213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11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aphicFrame>
        <p:nvGraphicFramePr>
          <p:cNvPr id="567" name="Table 566">
            <a:extLst>
              <a:ext uri="{FF2B5EF4-FFF2-40B4-BE49-F238E27FC236}">
                <a16:creationId xmlns:a16="http://schemas.microsoft.com/office/drawing/2014/main" id="{97FD2881-D546-7B41-AEEC-2BE12EDE6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194080"/>
              </p:ext>
            </p:extLst>
          </p:nvPr>
        </p:nvGraphicFramePr>
        <p:xfrm>
          <a:off x="1026208" y="4906222"/>
          <a:ext cx="60034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5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5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57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5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57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57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8" name="Right Brace 567">
            <a:extLst>
              <a:ext uri="{FF2B5EF4-FFF2-40B4-BE49-F238E27FC236}">
                <a16:creationId xmlns:a16="http://schemas.microsoft.com/office/drawing/2014/main" id="{8CE96B87-D374-3649-BFAE-3B645D8D4D73}"/>
              </a:ext>
            </a:extLst>
          </p:cNvPr>
          <p:cNvSpPr/>
          <p:nvPr/>
        </p:nvSpPr>
        <p:spPr>
          <a:xfrm>
            <a:off x="5070898" y="1779513"/>
            <a:ext cx="869254" cy="29456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2D201836-5744-C747-85D7-A63ECBADB2CC}"/>
              </a:ext>
            </a:extLst>
          </p:cNvPr>
          <p:cNvSpPr/>
          <p:nvPr/>
        </p:nvSpPr>
        <p:spPr>
          <a:xfrm>
            <a:off x="5999585" y="1779513"/>
            <a:ext cx="2892895" cy="29456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Left child of A[</a:t>
            </a:r>
            <a:r>
              <a:rPr lang="en-GB" dirty="0" err="1"/>
              <a:t>i</a:t>
            </a:r>
            <a:r>
              <a:rPr lang="en-GB" dirty="0"/>
              <a:t>] is at position A[2i]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Right child of A[</a:t>
            </a:r>
            <a:r>
              <a:rPr lang="en-GB" dirty="0" err="1"/>
              <a:t>i</a:t>
            </a:r>
            <a:r>
              <a:rPr lang="en-GB" dirty="0"/>
              <a:t>] is at position A[2i + 1]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01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46706D-5A0C-2845-A6F6-3E295E642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006699"/>
              </a:buClr>
              <a:buSzPct val="37000"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dirty="0"/>
              <a:t>A </a:t>
            </a:r>
            <a:r>
              <a:rPr lang="en-GB" b="1" dirty="0">
                <a:solidFill>
                  <a:srgbClr val="990000"/>
                </a:solidFill>
              </a:rPr>
              <a:t>Binary tree</a:t>
            </a:r>
            <a:r>
              <a:rPr lang="en-GB" dirty="0"/>
              <a:t> is a linked data structure.  Each node contains data (including a key and satellite data), and pointers left, right and p.</a:t>
            </a:r>
          </a:p>
          <a:p>
            <a:pPr marL="0" indent="0">
              <a:buSzPct val="30000"/>
              <a:buFont typeface="Wingdings" pitchFamily="2" charset="2"/>
              <a:buBlip>
                <a:blip r:embed="rId2"/>
              </a:buBlip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b="1" i="1" dirty="0"/>
              <a:t> </a:t>
            </a:r>
            <a:r>
              <a:rPr lang="en-GB" b="1" i="1" dirty="0">
                <a:solidFill>
                  <a:srgbClr val="990000"/>
                </a:solidFill>
              </a:rPr>
              <a:t>Left</a:t>
            </a:r>
            <a:r>
              <a:rPr lang="en-GB" b="1" i="1" dirty="0"/>
              <a:t> points to the left child of the node.</a:t>
            </a:r>
          </a:p>
          <a:p>
            <a:pPr marL="0" indent="0">
              <a:buSzPct val="30000"/>
              <a:buFont typeface="Wingdings" pitchFamily="2" charset="2"/>
              <a:buBlip>
                <a:blip r:embed="rId2"/>
              </a:buBlip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b="1" i="1" dirty="0"/>
              <a:t> </a:t>
            </a:r>
            <a:r>
              <a:rPr lang="en-GB" b="1" i="1" dirty="0">
                <a:solidFill>
                  <a:srgbClr val="990000"/>
                </a:solidFill>
              </a:rPr>
              <a:t>Right</a:t>
            </a:r>
            <a:r>
              <a:rPr lang="en-GB" b="1" i="1" dirty="0"/>
              <a:t> points to the right child of the node.</a:t>
            </a:r>
          </a:p>
          <a:p>
            <a:pPr marL="0" indent="0">
              <a:buSzPct val="30000"/>
              <a:buFont typeface="Wingdings" pitchFamily="2" charset="2"/>
              <a:buBlip>
                <a:blip r:embed="rId2"/>
              </a:buBlip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b="1" i="1" dirty="0"/>
              <a:t> </a:t>
            </a:r>
            <a:r>
              <a:rPr lang="en-GB" b="1" i="1" dirty="0">
                <a:solidFill>
                  <a:srgbClr val="990000"/>
                </a:solidFill>
              </a:rPr>
              <a:t>p</a:t>
            </a:r>
            <a:r>
              <a:rPr lang="en-GB" b="1" i="1" dirty="0"/>
              <a:t> points to the parent of the node. </a:t>
            </a:r>
          </a:p>
          <a:p>
            <a:pPr marL="0" indent="0">
              <a:buClr>
                <a:srgbClr val="006699"/>
              </a:buClr>
              <a:buSzPct val="37000"/>
              <a:buFont typeface="Wingdings" pitchFamily="2" charset="2"/>
              <a:buBlip>
                <a:blip r:embed="rId3"/>
              </a:buBlip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dirty="0"/>
              <a:t> If a child is missing, the pointer is NIL.</a:t>
            </a:r>
          </a:p>
          <a:p>
            <a:pPr marL="0" indent="0">
              <a:buClr>
                <a:srgbClr val="006699"/>
              </a:buClr>
              <a:buSzPct val="37000"/>
              <a:buFont typeface="Wingdings" pitchFamily="2" charset="2"/>
              <a:buBlip>
                <a:blip r:embed="rId3"/>
              </a:buBlip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dirty="0"/>
              <a:t> If a parent is missing, p is NIL.</a:t>
            </a:r>
          </a:p>
          <a:p>
            <a:pPr marL="0" indent="0">
              <a:buClr>
                <a:srgbClr val="006699"/>
              </a:buClr>
              <a:buSzPct val="37000"/>
              <a:buFont typeface="Wingdings" pitchFamily="2" charset="2"/>
              <a:buBlip>
                <a:blip r:embed="rId3"/>
              </a:buBlip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dirty="0"/>
              <a:t> The </a:t>
            </a:r>
            <a:r>
              <a:rPr lang="en-GB" b="1" dirty="0">
                <a:solidFill>
                  <a:srgbClr val="990000"/>
                </a:solidFill>
              </a:rPr>
              <a:t>root</a:t>
            </a:r>
            <a:r>
              <a:rPr lang="en-GB" dirty="0"/>
              <a:t> of the tree is the  only node for which p is NIL.</a:t>
            </a:r>
          </a:p>
          <a:p>
            <a:pPr marL="0" indent="0">
              <a:buClr>
                <a:srgbClr val="006699"/>
              </a:buClr>
              <a:buSzPct val="37000"/>
              <a:buFont typeface="Wingdings" pitchFamily="2" charset="2"/>
              <a:buBlip>
                <a:blip r:embed="rId3"/>
              </a:buBlip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dirty="0"/>
              <a:t> Nodes for which both left and right are NIL are </a:t>
            </a:r>
            <a:r>
              <a:rPr lang="en-GB" b="1" dirty="0">
                <a:solidFill>
                  <a:srgbClr val="990000"/>
                </a:solidFill>
              </a:rPr>
              <a:t>leaves.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Binary Trees: Linked List Representation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99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Binary Trees: Linked List Representation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7F3C681-33B0-144F-9C8B-6188E4F88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0"/>
            <a:ext cx="5810264" cy="4762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5264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46706D-5A0C-2845-A6F6-3E295E642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720725" lvl="1" indent="-263525">
              <a:lnSpc>
                <a:spcPct val="8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A binary tree is defined recursively: it consists of a root, a left subtree and a right subtree</a:t>
            </a:r>
          </a:p>
          <a:p>
            <a:pPr marL="720725" lvl="1" indent="-263525">
              <a:lnSpc>
                <a:spcPct val="8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To </a:t>
            </a:r>
            <a:r>
              <a:rPr lang="en-GB" sz="2800" dirty="0">
                <a:solidFill>
                  <a:srgbClr val="008000"/>
                </a:solidFill>
                <a:ea typeface="HG Mincho Light J;MS Gothic;HG " charset="0"/>
                <a:cs typeface="HG Mincho Light J;MS Gothic;HG " charset="0"/>
              </a:rPr>
              <a:t>traverse (or walk)</a:t>
            </a: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the binary tree is to visit each node in the binary tree exactly once.</a:t>
            </a:r>
          </a:p>
          <a:p>
            <a:pPr marL="720725" lvl="1" indent="-263525">
              <a:lnSpc>
                <a:spcPct val="8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Tree traversals are naturally recursive.</a:t>
            </a:r>
          </a:p>
          <a:p>
            <a:pPr marL="720725" lvl="1" indent="-263525">
              <a:lnSpc>
                <a:spcPct val="8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Since a binary tree has three parts, there are six possible ways to traverse the binary tree:</a:t>
            </a:r>
          </a:p>
          <a:p>
            <a:pPr lvl="2">
              <a:lnSpc>
                <a:spcPct val="8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root, left, right : </a:t>
            </a:r>
            <a:r>
              <a:rPr lang="en-GB" sz="2800" dirty="0" err="1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preorder</a:t>
            </a: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       (root, right, left)	</a:t>
            </a:r>
          </a:p>
          <a:p>
            <a:pPr lvl="2">
              <a:lnSpc>
                <a:spcPct val="8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left, root, right: </a:t>
            </a:r>
            <a:r>
              <a:rPr lang="en-GB" sz="2800" dirty="0" err="1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inorder</a:t>
            </a: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           (right, root, left)</a:t>
            </a:r>
          </a:p>
          <a:p>
            <a:pPr lvl="2">
              <a:lnSpc>
                <a:spcPct val="8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left, right, root: </a:t>
            </a:r>
            <a:r>
              <a:rPr lang="en-GB" sz="2800" dirty="0" err="1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postorder</a:t>
            </a: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       (right, left, root)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Binary Tree Traversals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099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>
                <a:solidFill>
                  <a:srgbClr val="003399"/>
                </a:solidFill>
              </a:rPr>
              <a:t>Binary Tree Traversals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F19C1560-AD2B-1843-BEF1-2DB1AF6EE8E3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1631950"/>
            <a:ext cx="2085975" cy="1168400"/>
            <a:chOff x="2352" y="1028"/>
            <a:chExt cx="1314" cy="736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4014929F-C1DF-3F4B-B142-82ACE250C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028"/>
              <a:ext cx="1315" cy="737"/>
            </a:xfrm>
            <a:prstGeom prst="roundRect">
              <a:avLst>
                <a:gd name="adj" fmla="val 134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FB920D94-4B21-BC40-8CBE-1ADC3F97AF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1028"/>
              <a:ext cx="1304" cy="726"/>
              <a:chOff x="2352" y="1028"/>
              <a:chExt cx="1304" cy="726"/>
            </a:xfrm>
          </p:grpSpPr>
          <p:sp>
            <p:nvSpPr>
              <p:cNvPr id="9" name="AutoShape 6">
                <a:extLst>
                  <a:ext uri="{FF2B5EF4-FFF2-40B4-BE49-F238E27FC236}">
                    <a16:creationId xmlns:a16="http://schemas.microsoft.com/office/drawing/2014/main" id="{C53B5A56-ECD1-B345-B87E-2AFB65E23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028"/>
                <a:ext cx="1305" cy="727"/>
              </a:xfrm>
              <a:prstGeom prst="roundRect">
                <a:avLst>
                  <a:gd name="adj" fmla="val 134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" name="Group 7">
                <a:extLst>
                  <a:ext uri="{FF2B5EF4-FFF2-40B4-BE49-F238E27FC236}">
                    <a16:creationId xmlns:a16="http://schemas.microsoft.com/office/drawing/2014/main" id="{BAACD916-C0FF-CC4E-BAFE-A90B3BFA8F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1028"/>
                <a:ext cx="1295" cy="717"/>
                <a:chOff x="2352" y="1028"/>
                <a:chExt cx="1295" cy="717"/>
              </a:xfrm>
            </p:grpSpPr>
            <p:sp>
              <p:nvSpPr>
                <p:cNvPr id="11" name="AutoShape 8">
                  <a:extLst>
                    <a:ext uri="{FF2B5EF4-FFF2-40B4-BE49-F238E27FC236}">
                      <a16:creationId xmlns:a16="http://schemas.microsoft.com/office/drawing/2014/main" id="{865143B8-8FE0-5346-82D5-03B0372CD0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1028"/>
                  <a:ext cx="1296" cy="718"/>
                </a:xfrm>
                <a:prstGeom prst="roundRect">
                  <a:avLst>
                    <a:gd name="adj" fmla="val 139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2" name="Group 9">
                  <a:extLst>
                    <a:ext uri="{FF2B5EF4-FFF2-40B4-BE49-F238E27FC236}">
                      <a16:creationId xmlns:a16="http://schemas.microsoft.com/office/drawing/2014/main" id="{3EE70F6C-B923-C449-BD14-6D02F152DCD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52" y="1028"/>
                  <a:ext cx="1287" cy="709"/>
                  <a:chOff x="2352" y="1028"/>
                  <a:chExt cx="1287" cy="709"/>
                </a:xfrm>
              </p:grpSpPr>
              <p:sp>
                <p:nvSpPr>
                  <p:cNvPr id="13" name="AutoShape 10">
                    <a:extLst>
                      <a:ext uri="{FF2B5EF4-FFF2-40B4-BE49-F238E27FC236}">
                        <a16:creationId xmlns:a16="http://schemas.microsoft.com/office/drawing/2014/main" id="{0371CFE9-320A-CF40-BEA6-37324D63E5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1028"/>
                    <a:ext cx="1288" cy="710"/>
                  </a:xfrm>
                  <a:prstGeom prst="roundRect">
                    <a:avLst>
                      <a:gd name="adj" fmla="val 139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4" name="Group 11">
                    <a:extLst>
                      <a:ext uri="{FF2B5EF4-FFF2-40B4-BE49-F238E27FC236}">
                        <a16:creationId xmlns:a16="http://schemas.microsoft.com/office/drawing/2014/main" id="{EA3DEC8D-3E91-CA4E-93CC-2803DE68E1C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352" y="1028"/>
                    <a:ext cx="1280" cy="702"/>
                    <a:chOff x="2352" y="1028"/>
                    <a:chExt cx="1280" cy="702"/>
                  </a:xfrm>
                </p:grpSpPr>
                <p:sp>
                  <p:nvSpPr>
                    <p:cNvPr id="15" name="AutoShape 12">
                      <a:extLst>
                        <a:ext uri="{FF2B5EF4-FFF2-40B4-BE49-F238E27FC236}">
                          <a16:creationId xmlns:a16="http://schemas.microsoft.com/office/drawing/2014/main" id="{922F8E23-AE0C-114E-AD24-B455DA9B4A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2" y="1028"/>
                      <a:ext cx="1281" cy="703"/>
                    </a:xfrm>
                    <a:prstGeom prst="roundRect">
                      <a:avLst>
                        <a:gd name="adj" fmla="val 139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" name="Group 13">
                      <a:extLst>
                        <a:ext uri="{FF2B5EF4-FFF2-40B4-BE49-F238E27FC236}">
                          <a16:creationId xmlns:a16="http://schemas.microsoft.com/office/drawing/2014/main" id="{E17A885D-4F50-6941-8018-42A93CA49B4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52" y="1028"/>
                      <a:ext cx="1274" cy="697"/>
                      <a:chOff x="2352" y="1028"/>
                      <a:chExt cx="1274" cy="697"/>
                    </a:xfrm>
                  </p:grpSpPr>
                  <p:sp>
                    <p:nvSpPr>
                      <p:cNvPr id="17" name="AutoShape 14">
                        <a:extLst>
                          <a:ext uri="{FF2B5EF4-FFF2-40B4-BE49-F238E27FC236}">
                            <a16:creationId xmlns:a16="http://schemas.microsoft.com/office/drawing/2014/main" id="{9B0FD0DB-8E96-914F-A9A5-9788B81EFA2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52" y="1028"/>
                        <a:ext cx="1275" cy="698"/>
                      </a:xfrm>
                      <a:prstGeom prst="roundRect">
                        <a:avLst>
                          <a:gd name="adj" fmla="val 139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8" name="Group 15">
                        <a:extLst>
                          <a:ext uri="{FF2B5EF4-FFF2-40B4-BE49-F238E27FC236}">
                            <a16:creationId xmlns:a16="http://schemas.microsoft.com/office/drawing/2014/main" id="{5328664C-E965-F14A-86F5-77B38ED2457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52" y="1028"/>
                        <a:ext cx="1269" cy="692"/>
                        <a:chOff x="2352" y="1028"/>
                        <a:chExt cx="1269" cy="692"/>
                      </a:xfrm>
                    </p:grpSpPr>
                    <p:sp>
                      <p:nvSpPr>
                        <p:cNvPr id="19" name="AutoShape 16">
                          <a:extLst>
                            <a:ext uri="{FF2B5EF4-FFF2-40B4-BE49-F238E27FC236}">
                              <a16:creationId xmlns:a16="http://schemas.microsoft.com/office/drawing/2014/main" id="{56715175-A9BE-8D47-B845-D4B5621AC109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52" y="1028"/>
                          <a:ext cx="1270" cy="693"/>
                        </a:xfrm>
                        <a:prstGeom prst="roundRect">
                          <a:avLst>
                            <a:gd name="adj" fmla="val 144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0" name="Group 17">
                          <a:extLst>
                            <a:ext uri="{FF2B5EF4-FFF2-40B4-BE49-F238E27FC236}">
                              <a16:creationId xmlns:a16="http://schemas.microsoft.com/office/drawing/2014/main" id="{19782D3A-B901-8D4F-99B5-5815B11D910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52" y="1028"/>
                          <a:ext cx="1265" cy="688"/>
                          <a:chOff x="2352" y="1028"/>
                          <a:chExt cx="1265" cy="688"/>
                        </a:xfrm>
                      </p:grpSpPr>
                      <p:sp>
                        <p:nvSpPr>
                          <p:cNvPr id="21" name="AutoShape 18">
                            <a:extLst>
                              <a:ext uri="{FF2B5EF4-FFF2-40B4-BE49-F238E27FC236}">
                                <a16:creationId xmlns:a16="http://schemas.microsoft.com/office/drawing/2014/main" id="{ACE2E37B-78DC-3446-8193-35D8AA87F2B3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352" y="1028"/>
                            <a:ext cx="1266" cy="689"/>
                          </a:xfrm>
                          <a:prstGeom prst="roundRect">
                            <a:avLst>
                              <a:gd name="adj" fmla="val 144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22" name="Group 19">
                            <a:extLst>
                              <a:ext uri="{FF2B5EF4-FFF2-40B4-BE49-F238E27FC236}">
                                <a16:creationId xmlns:a16="http://schemas.microsoft.com/office/drawing/2014/main" id="{79969998-DF36-324B-AC49-8E4E2ABFB507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352" y="1028"/>
                            <a:ext cx="1261" cy="684"/>
                            <a:chOff x="2352" y="1028"/>
                            <a:chExt cx="1261" cy="684"/>
                          </a:xfrm>
                        </p:grpSpPr>
                        <p:sp>
                          <p:nvSpPr>
                            <p:cNvPr id="23" name="AutoShape 20">
                              <a:extLst>
                                <a:ext uri="{FF2B5EF4-FFF2-40B4-BE49-F238E27FC236}">
                                  <a16:creationId xmlns:a16="http://schemas.microsoft.com/office/drawing/2014/main" id="{3607A823-C31C-1643-AAF7-C23624432BE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352" y="1028"/>
                              <a:ext cx="1262" cy="685"/>
                            </a:xfrm>
                            <a:prstGeom prst="roundRect">
                              <a:avLst>
                                <a:gd name="adj" fmla="val 14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24" name="Group 21">
                              <a:extLst>
                                <a:ext uri="{FF2B5EF4-FFF2-40B4-BE49-F238E27FC236}">
                                  <a16:creationId xmlns:a16="http://schemas.microsoft.com/office/drawing/2014/main" id="{19E80574-5475-C745-B748-66B7AB1E0CC2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352" y="1028"/>
                              <a:ext cx="1259" cy="682"/>
                              <a:chOff x="2352" y="1028"/>
                              <a:chExt cx="1259" cy="682"/>
                            </a:xfrm>
                          </p:grpSpPr>
                          <p:sp>
                            <p:nvSpPr>
                              <p:cNvPr id="25" name="AutoShape 22">
                                <a:extLst>
                                  <a:ext uri="{FF2B5EF4-FFF2-40B4-BE49-F238E27FC236}">
                                    <a16:creationId xmlns:a16="http://schemas.microsoft.com/office/drawing/2014/main" id="{D721E1ED-13C2-7247-B1B1-97E7780C7EED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352" y="1028"/>
                                <a:ext cx="1260" cy="683"/>
                              </a:xfrm>
                              <a:prstGeom prst="roundRect">
                                <a:avLst>
                                  <a:gd name="adj" fmla="val 144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26" name="Group 23">
                                <a:extLst>
                                  <a:ext uri="{FF2B5EF4-FFF2-40B4-BE49-F238E27FC236}">
                                    <a16:creationId xmlns:a16="http://schemas.microsoft.com/office/drawing/2014/main" id="{D576AD83-7949-BC4F-A5FB-CE37AA57C94B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352" y="1028"/>
                                <a:ext cx="1257" cy="681"/>
                                <a:chOff x="2352" y="1028"/>
                                <a:chExt cx="1257" cy="681"/>
                              </a:xfrm>
                            </p:grpSpPr>
                            <p:sp>
                              <p:nvSpPr>
                                <p:cNvPr id="27" name="AutoShape 24">
                                  <a:extLst>
                                    <a:ext uri="{FF2B5EF4-FFF2-40B4-BE49-F238E27FC236}">
                                      <a16:creationId xmlns:a16="http://schemas.microsoft.com/office/drawing/2014/main" id="{2BB92E37-CC4A-644B-8A9A-04F492505DC0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52" y="1028"/>
                                  <a:ext cx="1258" cy="682"/>
                                </a:xfrm>
                                <a:prstGeom prst="roundRect">
                                  <a:avLst>
                                    <a:gd name="adj" fmla="val 14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8" name="AutoShape 25">
                                  <a:extLst>
                                    <a:ext uri="{FF2B5EF4-FFF2-40B4-BE49-F238E27FC236}">
                                      <a16:creationId xmlns:a16="http://schemas.microsoft.com/office/drawing/2014/main" id="{03CD4A5B-4EF7-A748-8F19-6D7A774D4A7D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52" y="1028"/>
                                  <a:ext cx="1258" cy="682"/>
                                </a:xfrm>
                                <a:prstGeom prst="roundRect">
                                  <a:avLst>
                                    <a:gd name="adj" fmla="val 14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9" name="AutoShape 26">
                                  <a:extLst>
                                    <a:ext uri="{FF2B5EF4-FFF2-40B4-BE49-F238E27FC236}">
                                      <a16:creationId xmlns:a16="http://schemas.microsoft.com/office/drawing/2014/main" id="{B33150F0-895B-3445-B0E4-CF25FB07504B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52" y="1028"/>
                                  <a:ext cx="1257" cy="681"/>
                                </a:xfrm>
                                <a:prstGeom prst="roundRect">
                                  <a:avLst>
                                    <a:gd name="adj" fmla="val 14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 sz="3200"/>
                                    <a:t>preorder: 1 2 3</a:t>
                                  </a:r>
                                </a:p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 sz="3200"/>
                                    <a:t>inorder: 2 1 3</a:t>
                                  </a:r>
                                </a:p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 sz="3200"/>
                                    <a:t>postorder: 2 3 1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sp>
        <p:nvSpPr>
          <p:cNvPr id="30" name="Oval 27">
            <a:extLst>
              <a:ext uri="{FF2B5EF4-FFF2-40B4-BE49-F238E27FC236}">
                <a16:creationId xmlns:a16="http://schemas.microsoft.com/office/drawing/2014/main" id="{412B1346-1415-C445-90C8-F2AE24BE2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514600"/>
            <a:ext cx="228600" cy="228600"/>
          </a:xfrm>
          <a:prstGeom prst="ellipse">
            <a:avLst/>
          </a:prstGeom>
          <a:solidFill>
            <a:srgbClr val="FFCC00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28">
            <a:extLst>
              <a:ext uri="{FF2B5EF4-FFF2-40B4-BE49-F238E27FC236}">
                <a16:creationId xmlns:a16="http://schemas.microsoft.com/office/drawing/2014/main" id="{10D1949F-3E4D-6D4A-A2DD-821D6DCA6D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84363" y="2133600"/>
            <a:ext cx="346075" cy="381000"/>
          </a:xfrm>
          <a:prstGeom prst="line">
            <a:avLst/>
          </a:prstGeom>
          <a:noFill/>
          <a:ln w="1908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Oval 29">
            <a:extLst>
              <a:ext uri="{FF2B5EF4-FFF2-40B4-BE49-F238E27FC236}">
                <a16:creationId xmlns:a16="http://schemas.microsoft.com/office/drawing/2014/main" id="{C4A3342D-3960-9A46-AF37-56DB0C5C6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905000"/>
            <a:ext cx="228600" cy="228600"/>
          </a:xfrm>
          <a:prstGeom prst="ellipse">
            <a:avLst/>
          </a:prstGeom>
          <a:solidFill>
            <a:srgbClr val="FFCC00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0">
            <a:extLst>
              <a:ext uri="{FF2B5EF4-FFF2-40B4-BE49-F238E27FC236}">
                <a16:creationId xmlns:a16="http://schemas.microsoft.com/office/drawing/2014/main" id="{AF9FF2BD-15F3-E748-B9E3-5B5C02A51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133600"/>
            <a:ext cx="304800" cy="381000"/>
          </a:xfrm>
          <a:prstGeom prst="line">
            <a:avLst/>
          </a:prstGeom>
          <a:noFill/>
          <a:ln w="1908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Oval 31">
            <a:extLst>
              <a:ext uri="{FF2B5EF4-FFF2-40B4-BE49-F238E27FC236}">
                <a16:creationId xmlns:a16="http://schemas.microsoft.com/office/drawing/2014/main" id="{44F3655A-0D47-6F43-A43F-FB55C7AF4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514600"/>
            <a:ext cx="228600" cy="228600"/>
          </a:xfrm>
          <a:prstGeom prst="ellipse">
            <a:avLst/>
          </a:prstGeom>
          <a:solidFill>
            <a:srgbClr val="FFCC00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" name="Group 32">
            <a:extLst>
              <a:ext uri="{FF2B5EF4-FFF2-40B4-BE49-F238E27FC236}">
                <a16:creationId xmlns:a16="http://schemas.microsoft.com/office/drawing/2014/main" id="{824330DB-B66A-5944-A213-9BFB103C47D7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752600"/>
            <a:ext cx="292100" cy="377825"/>
            <a:chOff x="1536" y="1104"/>
            <a:chExt cx="184" cy="238"/>
          </a:xfrm>
        </p:grpSpPr>
        <p:sp>
          <p:nvSpPr>
            <p:cNvPr id="36" name="AutoShape 33">
              <a:extLst>
                <a:ext uri="{FF2B5EF4-FFF2-40B4-BE49-F238E27FC236}">
                  <a16:creationId xmlns:a16="http://schemas.microsoft.com/office/drawing/2014/main" id="{0F5CEDFC-41A5-384D-995C-F5F082466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104"/>
              <a:ext cx="185" cy="239"/>
            </a:xfrm>
            <a:prstGeom prst="roundRect">
              <a:avLst>
                <a:gd name="adj" fmla="val 542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" name="Group 34">
              <a:extLst>
                <a:ext uri="{FF2B5EF4-FFF2-40B4-BE49-F238E27FC236}">
                  <a16:creationId xmlns:a16="http://schemas.microsoft.com/office/drawing/2014/main" id="{B5B5450A-28B2-5B49-98F5-2082B83F7E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104"/>
              <a:ext cx="174" cy="228"/>
              <a:chOff x="1536" y="1104"/>
              <a:chExt cx="174" cy="228"/>
            </a:xfrm>
          </p:grpSpPr>
          <p:sp>
            <p:nvSpPr>
              <p:cNvPr id="38" name="AutoShape 35">
                <a:extLst>
                  <a:ext uri="{FF2B5EF4-FFF2-40B4-BE49-F238E27FC236}">
                    <a16:creationId xmlns:a16="http://schemas.microsoft.com/office/drawing/2014/main" id="{89B69B33-716D-DB41-999E-6809E31E2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104"/>
                <a:ext cx="175" cy="229"/>
              </a:xfrm>
              <a:prstGeom prst="roundRect">
                <a:avLst>
                  <a:gd name="adj" fmla="val 574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" name="Group 36">
                <a:extLst>
                  <a:ext uri="{FF2B5EF4-FFF2-40B4-BE49-F238E27FC236}">
                    <a16:creationId xmlns:a16="http://schemas.microsoft.com/office/drawing/2014/main" id="{6ACBAE6C-C066-B442-9EA6-AAE50052D1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104"/>
                <a:ext cx="166" cy="219"/>
                <a:chOff x="1536" y="1104"/>
                <a:chExt cx="166" cy="219"/>
              </a:xfrm>
            </p:grpSpPr>
            <p:sp>
              <p:nvSpPr>
                <p:cNvPr id="40" name="AutoShape 37">
                  <a:extLst>
                    <a:ext uri="{FF2B5EF4-FFF2-40B4-BE49-F238E27FC236}">
                      <a16:creationId xmlns:a16="http://schemas.microsoft.com/office/drawing/2014/main" id="{6A162378-76E0-E648-9E36-D69D8F426B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1104"/>
                  <a:ext cx="167" cy="220"/>
                </a:xfrm>
                <a:prstGeom prst="roundRect">
                  <a:avLst>
                    <a:gd name="adj" fmla="val 602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1" name="Group 38">
                  <a:extLst>
                    <a:ext uri="{FF2B5EF4-FFF2-40B4-BE49-F238E27FC236}">
                      <a16:creationId xmlns:a16="http://schemas.microsoft.com/office/drawing/2014/main" id="{D85477A5-99C8-1C48-9D04-A8E927CA46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1104"/>
                  <a:ext cx="159" cy="211"/>
                  <a:chOff x="1536" y="1104"/>
                  <a:chExt cx="159" cy="211"/>
                </a:xfrm>
              </p:grpSpPr>
              <p:sp>
                <p:nvSpPr>
                  <p:cNvPr id="42" name="AutoShape 39">
                    <a:extLst>
                      <a:ext uri="{FF2B5EF4-FFF2-40B4-BE49-F238E27FC236}">
                        <a16:creationId xmlns:a16="http://schemas.microsoft.com/office/drawing/2014/main" id="{6E07CCD9-8099-3049-836F-129A974C1B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104"/>
                    <a:ext cx="160" cy="212"/>
                  </a:xfrm>
                  <a:prstGeom prst="roundRect">
                    <a:avLst>
                      <a:gd name="adj" fmla="val 625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3" name="Group 40">
                    <a:extLst>
                      <a:ext uri="{FF2B5EF4-FFF2-40B4-BE49-F238E27FC236}">
                        <a16:creationId xmlns:a16="http://schemas.microsoft.com/office/drawing/2014/main" id="{8972B171-1098-DC42-8160-A5F3E746791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536" y="1104"/>
                    <a:ext cx="154" cy="204"/>
                    <a:chOff x="1536" y="1104"/>
                    <a:chExt cx="154" cy="204"/>
                  </a:xfrm>
                </p:grpSpPr>
                <p:sp>
                  <p:nvSpPr>
                    <p:cNvPr id="44" name="AutoShape 41">
                      <a:extLst>
                        <a:ext uri="{FF2B5EF4-FFF2-40B4-BE49-F238E27FC236}">
                          <a16:creationId xmlns:a16="http://schemas.microsoft.com/office/drawing/2014/main" id="{B2B254C1-7DF8-3941-9F78-060FD8414C6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1104"/>
                      <a:ext cx="155" cy="205"/>
                    </a:xfrm>
                    <a:prstGeom prst="roundRect">
                      <a:avLst>
                        <a:gd name="adj" fmla="val 648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5" name="Group 42">
                      <a:extLst>
                        <a:ext uri="{FF2B5EF4-FFF2-40B4-BE49-F238E27FC236}">
                          <a16:creationId xmlns:a16="http://schemas.microsoft.com/office/drawing/2014/main" id="{450A9CBF-9A92-EC40-A118-127C0A4CBA8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36" y="1104"/>
                      <a:ext cx="148" cy="200"/>
                      <a:chOff x="1536" y="1104"/>
                      <a:chExt cx="148" cy="200"/>
                    </a:xfrm>
                  </p:grpSpPr>
                  <p:sp>
                    <p:nvSpPr>
                      <p:cNvPr id="46" name="AutoShape 43">
                        <a:extLst>
                          <a:ext uri="{FF2B5EF4-FFF2-40B4-BE49-F238E27FC236}">
                            <a16:creationId xmlns:a16="http://schemas.microsoft.com/office/drawing/2014/main" id="{F7F2C9A9-86B6-6742-AE4A-00D486C33C6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36" y="1104"/>
                        <a:ext cx="149" cy="201"/>
                      </a:xfrm>
                      <a:prstGeom prst="roundRect">
                        <a:avLst>
                          <a:gd name="adj" fmla="val 671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7" name="Group 44">
                        <a:extLst>
                          <a:ext uri="{FF2B5EF4-FFF2-40B4-BE49-F238E27FC236}">
                            <a16:creationId xmlns:a16="http://schemas.microsoft.com/office/drawing/2014/main" id="{C07C59F9-784B-A342-BC44-B949B8B3847A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36" y="1104"/>
                        <a:ext cx="143" cy="196"/>
                        <a:chOff x="1536" y="1104"/>
                        <a:chExt cx="143" cy="196"/>
                      </a:xfrm>
                    </p:grpSpPr>
                    <p:sp>
                      <p:nvSpPr>
                        <p:cNvPr id="48" name="AutoShape 45">
                          <a:extLst>
                            <a:ext uri="{FF2B5EF4-FFF2-40B4-BE49-F238E27FC236}">
                              <a16:creationId xmlns:a16="http://schemas.microsoft.com/office/drawing/2014/main" id="{271ACDF4-D696-7848-8397-6FBF1E30E863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36" y="1104"/>
                          <a:ext cx="144" cy="197"/>
                        </a:xfrm>
                        <a:prstGeom prst="roundRect">
                          <a:avLst>
                            <a:gd name="adj" fmla="val 694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9" name="Group 46">
                          <a:extLst>
                            <a:ext uri="{FF2B5EF4-FFF2-40B4-BE49-F238E27FC236}">
                              <a16:creationId xmlns:a16="http://schemas.microsoft.com/office/drawing/2014/main" id="{030C23EB-1A6E-3641-88FD-C7C1F69DC93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536" y="1104"/>
                          <a:ext cx="139" cy="192"/>
                          <a:chOff x="1536" y="1104"/>
                          <a:chExt cx="139" cy="192"/>
                        </a:xfrm>
                      </p:grpSpPr>
                      <p:sp>
                        <p:nvSpPr>
                          <p:cNvPr id="50" name="AutoShape 47">
                            <a:extLst>
                              <a:ext uri="{FF2B5EF4-FFF2-40B4-BE49-F238E27FC236}">
                                <a16:creationId xmlns:a16="http://schemas.microsoft.com/office/drawing/2014/main" id="{82CAB5B5-BE36-5F4F-9C5B-71E321040C32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536" y="1104"/>
                            <a:ext cx="140" cy="193"/>
                          </a:xfrm>
                          <a:prstGeom prst="roundRect">
                            <a:avLst>
                              <a:gd name="adj" fmla="val 713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51" name="Group 48">
                            <a:extLst>
                              <a:ext uri="{FF2B5EF4-FFF2-40B4-BE49-F238E27FC236}">
                                <a16:creationId xmlns:a16="http://schemas.microsoft.com/office/drawing/2014/main" id="{A795D233-028A-024B-B608-C3799F49288A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536" y="1104"/>
                            <a:ext cx="135" cy="189"/>
                            <a:chOff x="1536" y="1104"/>
                            <a:chExt cx="135" cy="189"/>
                          </a:xfrm>
                        </p:grpSpPr>
                        <p:sp>
                          <p:nvSpPr>
                            <p:cNvPr id="52" name="AutoShape 49">
                              <a:extLst>
                                <a:ext uri="{FF2B5EF4-FFF2-40B4-BE49-F238E27FC236}">
                                  <a16:creationId xmlns:a16="http://schemas.microsoft.com/office/drawing/2014/main" id="{5F1B93DD-E10E-CE40-A88A-E0E14A913EA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536" y="1104"/>
                              <a:ext cx="136" cy="190"/>
                            </a:xfrm>
                            <a:prstGeom prst="roundRect">
                              <a:avLst>
                                <a:gd name="adj" fmla="val 731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53" name="Group 50">
                              <a:extLst>
                                <a:ext uri="{FF2B5EF4-FFF2-40B4-BE49-F238E27FC236}">
                                  <a16:creationId xmlns:a16="http://schemas.microsoft.com/office/drawing/2014/main" id="{C24482CB-68A3-D74C-AB73-665B578F32BF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536" y="1104"/>
                              <a:ext cx="133" cy="187"/>
                              <a:chOff x="1536" y="1104"/>
                              <a:chExt cx="133" cy="187"/>
                            </a:xfrm>
                          </p:grpSpPr>
                          <p:sp>
                            <p:nvSpPr>
                              <p:cNvPr id="54" name="AutoShape 51">
                                <a:extLst>
                                  <a:ext uri="{FF2B5EF4-FFF2-40B4-BE49-F238E27FC236}">
                                    <a16:creationId xmlns:a16="http://schemas.microsoft.com/office/drawing/2014/main" id="{4D7CC9A1-69A9-BA4E-B00B-AD592432FA75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536" y="1104"/>
                                <a:ext cx="134" cy="188"/>
                              </a:xfrm>
                              <a:prstGeom prst="roundRect">
                                <a:avLst>
                                  <a:gd name="adj" fmla="val 745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55" name="Group 52">
                                <a:extLst>
                                  <a:ext uri="{FF2B5EF4-FFF2-40B4-BE49-F238E27FC236}">
                                    <a16:creationId xmlns:a16="http://schemas.microsoft.com/office/drawing/2014/main" id="{BEEF4B50-F402-8A43-833B-E84C7D0EA38D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536" y="1104"/>
                                <a:ext cx="132" cy="186"/>
                                <a:chOff x="1536" y="1104"/>
                                <a:chExt cx="132" cy="186"/>
                              </a:xfrm>
                            </p:grpSpPr>
                            <p:sp>
                              <p:nvSpPr>
                                <p:cNvPr id="56" name="AutoShape 53">
                                  <a:extLst>
                                    <a:ext uri="{FF2B5EF4-FFF2-40B4-BE49-F238E27FC236}">
                                      <a16:creationId xmlns:a16="http://schemas.microsoft.com/office/drawing/2014/main" id="{1CA33630-7392-DA4D-A090-DB6531CE061F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36" y="1104"/>
                                  <a:ext cx="133" cy="187"/>
                                </a:xfrm>
                                <a:prstGeom prst="roundRect">
                                  <a:avLst>
                                    <a:gd name="adj" fmla="val 755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7" name="AutoShape 54">
                                  <a:extLst>
                                    <a:ext uri="{FF2B5EF4-FFF2-40B4-BE49-F238E27FC236}">
                                      <a16:creationId xmlns:a16="http://schemas.microsoft.com/office/drawing/2014/main" id="{7CC26215-DB44-154C-A38B-D6E09702D049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36" y="1104"/>
                                  <a:ext cx="133" cy="187"/>
                                </a:xfrm>
                                <a:prstGeom prst="roundRect">
                                  <a:avLst>
                                    <a:gd name="adj" fmla="val 755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8" name="AutoShape 55">
                                  <a:extLst>
                                    <a:ext uri="{FF2B5EF4-FFF2-40B4-BE49-F238E27FC236}">
                                      <a16:creationId xmlns:a16="http://schemas.microsoft.com/office/drawing/2014/main" id="{06F04AF3-8C5B-EE42-895A-2F2C1F0AFEED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36" y="1104"/>
                                  <a:ext cx="133" cy="187"/>
                                </a:xfrm>
                                <a:prstGeom prst="roundRect">
                                  <a:avLst>
                                    <a:gd name="adj" fmla="val 755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 sz="2000"/>
                                    <a:t>1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sp>
        <p:nvSpPr>
          <p:cNvPr id="59" name="Text Box 56">
            <a:extLst>
              <a:ext uri="{FF2B5EF4-FFF2-40B4-BE49-F238E27FC236}">
                <a16:creationId xmlns:a16="http://schemas.microsoft.com/office/drawing/2014/main" id="{3DF78BD1-61D9-244E-942C-9B03ABEF1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422525"/>
            <a:ext cx="311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/>
              <a:t>2</a:t>
            </a:r>
          </a:p>
        </p:txBody>
      </p:sp>
      <p:grpSp>
        <p:nvGrpSpPr>
          <p:cNvPr id="60" name="Group 57">
            <a:extLst>
              <a:ext uri="{FF2B5EF4-FFF2-40B4-BE49-F238E27FC236}">
                <a16:creationId xmlns:a16="http://schemas.microsoft.com/office/drawing/2014/main" id="{4F3E66C1-A39D-D942-A3F6-5C0C7B181971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438400"/>
            <a:ext cx="292100" cy="377825"/>
            <a:chOff x="1776" y="1536"/>
            <a:chExt cx="184" cy="238"/>
          </a:xfrm>
        </p:grpSpPr>
        <p:sp>
          <p:nvSpPr>
            <p:cNvPr id="61" name="AutoShape 58">
              <a:extLst>
                <a:ext uri="{FF2B5EF4-FFF2-40B4-BE49-F238E27FC236}">
                  <a16:creationId xmlns:a16="http://schemas.microsoft.com/office/drawing/2014/main" id="{29008477-EF6E-7841-8FD2-DCA624A72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536"/>
              <a:ext cx="185" cy="239"/>
            </a:xfrm>
            <a:prstGeom prst="roundRect">
              <a:avLst>
                <a:gd name="adj" fmla="val 542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" name="Group 59">
              <a:extLst>
                <a:ext uri="{FF2B5EF4-FFF2-40B4-BE49-F238E27FC236}">
                  <a16:creationId xmlns:a16="http://schemas.microsoft.com/office/drawing/2014/main" id="{6E392398-D04E-4A4F-99B3-5CCD3FC2B4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1536"/>
              <a:ext cx="174" cy="228"/>
              <a:chOff x="1776" y="1536"/>
              <a:chExt cx="174" cy="228"/>
            </a:xfrm>
          </p:grpSpPr>
          <p:sp>
            <p:nvSpPr>
              <p:cNvPr id="63" name="AutoShape 60">
                <a:extLst>
                  <a:ext uri="{FF2B5EF4-FFF2-40B4-BE49-F238E27FC236}">
                    <a16:creationId xmlns:a16="http://schemas.microsoft.com/office/drawing/2014/main" id="{8555FE30-C51E-3746-8E79-16AF4C0E9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536"/>
                <a:ext cx="175" cy="229"/>
              </a:xfrm>
              <a:prstGeom prst="roundRect">
                <a:avLst>
                  <a:gd name="adj" fmla="val 574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4" name="Group 61">
                <a:extLst>
                  <a:ext uri="{FF2B5EF4-FFF2-40B4-BE49-F238E27FC236}">
                    <a16:creationId xmlns:a16="http://schemas.microsoft.com/office/drawing/2014/main" id="{498ED458-5920-A34C-97CE-32205031AF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6" y="1536"/>
                <a:ext cx="165" cy="219"/>
                <a:chOff x="1776" y="1536"/>
                <a:chExt cx="165" cy="219"/>
              </a:xfrm>
            </p:grpSpPr>
            <p:sp>
              <p:nvSpPr>
                <p:cNvPr id="65" name="AutoShape 62">
                  <a:extLst>
                    <a:ext uri="{FF2B5EF4-FFF2-40B4-BE49-F238E27FC236}">
                      <a16:creationId xmlns:a16="http://schemas.microsoft.com/office/drawing/2014/main" id="{CC21470B-E82D-1045-A7A5-0510136E84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1536"/>
                  <a:ext cx="166" cy="220"/>
                </a:xfrm>
                <a:prstGeom prst="roundRect">
                  <a:avLst>
                    <a:gd name="adj" fmla="val 602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6" name="Group 63">
                  <a:extLst>
                    <a:ext uri="{FF2B5EF4-FFF2-40B4-BE49-F238E27FC236}">
                      <a16:creationId xmlns:a16="http://schemas.microsoft.com/office/drawing/2014/main" id="{DD3AB635-BEF6-DA4B-B44D-F675D89A6DA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76" y="1536"/>
                  <a:ext cx="158" cy="211"/>
                  <a:chOff x="1776" y="1536"/>
                  <a:chExt cx="158" cy="211"/>
                </a:xfrm>
              </p:grpSpPr>
              <p:sp>
                <p:nvSpPr>
                  <p:cNvPr id="67" name="AutoShape 64">
                    <a:extLst>
                      <a:ext uri="{FF2B5EF4-FFF2-40B4-BE49-F238E27FC236}">
                        <a16:creationId xmlns:a16="http://schemas.microsoft.com/office/drawing/2014/main" id="{CCCB567D-1C09-EB41-B303-1114C32508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1536"/>
                    <a:ext cx="159" cy="212"/>
                  </a:xfrm>
                  <a:prstGeom prst="roundRect">
                    <a:avLst>
                      <a:gd name="adj" fmla="val 630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8" name="Group 65">
                    <a:extLst>
                      <a:ext uri="{FF2B5EF4-FFF2-40B4-BE49-F238E27FC236}">
                        <a16:creationId xmlns:a16="http://schemas.microsoft.com/office/drawing/2014/main" id="{B7C63C9F-E717-2E4C-A233-4A0A60A0151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76" y="1536"/>
                    <a:ext cx="151" cy="204"/>
                    <a:chOff x="1776" y="1536"/>
                    <a:chExt cx="151" cy="204"/>
                  </a:xfrm>
                </p:grpSpPr>
                <p:sp>
                  <p:nvSpPr>
                    <p:cNvPr id="69" name="AutoShape 66">
                      <a:extLst>
                        <a:ext uri="{FF2B5EF4-FFF2-40B4-BE49-F238E27FC236}">
                          <a16:creationId xmlns:a16="http://schemas.microsoft.com/office/drawing/2014/main" id="{7144D48B-D6D2-254E-ADAC-56B3AB03381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6" y="1536"/>
                      <a:ext cx="152" cy="205"/>
                    </a:xfrm>
                    <a:prstGeom prst="roundRect">
                      <a:avLst>
                        <a:gd name="adj" fmla="val 65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70" name="Group 67">
                      <a:extLst>
                        <a:ext uri="{FF2B5EF4-FFF2-40B4-BE49-F238E27FC236}">
                          <a16:creationId xmlns:a16="http://schemas.microsoft.com/office/drawing/2014/main" id="{DDE4E4F8-AACB-2C4A-AA50-2B29095E2B4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76" y="1536"/>
                      <a:ext cx="145" cy="200"/>
                      <a:chOff x="1776" y="1536"/>
                      <a:chExt cx="145" cy="200"/>
                    </a:xfrm>
                  </p:grpSpPr>
                  <p:sp>
                    <p:nvSpPr>
                      <p:cNvPr id="71" name="AutoShape 68">
                        <a:extLst>
                          <a:ext uri="{FF2B5EF4-FFF2-40B4-BE49-F238E27FC236}">
                            <a16:creationId xmlns:a16="http://schemas.microsoft.com/office/drawing/2014/main" id="{4706B69D-5BFE-F040-A129-5203D050389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76" y="1536"/>
                        <a:ext cx="146" cy="201"/>
                      </a:xfrm>
                      <a:prstGeom prst="roundRect">
                        <a:avLst>
                          <a:gd name="adj" fmla="val 681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72" name="Group 69">
                        <a:extLst>
                          <a:ext uri="{FF2B5EF4-FFF2-40B4-BE49-F238E27FC236}">
                            <a16:creationId xmlns:a16="http://schemas.microsoft.com/office/drawing/2014/main" id="{B49117C9-235F-CA43-B518-742FD531AE1D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76" y="1536"/>
                        <a:ext cx="141" cy="196"/>
                        <a:chOff x="1776" y="1536"/>
                        <a:chExt cx="141" cy="196"/>
                      </a:xfrm>
                    </p:grpSpPr>
                    <p:sp>
                      <p:nvSpPr>
                        <p:cNvPr id="73" name="AutoShape 70">
                          <a:extLst>
                            <a:ext uri="{FF2B5EF4-FFF2-40B4-BE49-F238E27FC236}">
                              <a16:creationId xmlns:a16="http://schemas.microsoft.com/office/drawing/2014/main" id="{7B6B374D-A8C9-934A-911C-C76B740CD517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776" y="1536"/>
                          <a:ext cx="142" cy="197"/>
                        </a:xfrm>
                        <a:prstGeom prst="roundRect">
                          <a:avLst>
                            <a:gd name="adj" fmla="val 704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74" name="Group 71">
                          <a:extLst>
                            <a:ext uri="{FF2B5EF4-FFF2-40B4-BE49-F238E27FC236}">
                              <a16:creationId xmlns:a16="http://schemas.microsoft.com/office/drawing/2014/main" id="{6DF38A09-A930-2149-907F-F571902B6791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76" y="1536"/>
                          <a:ext cx="136" cy="192"/>
                          <a:chOff x="1776" y="1536"/>
                          <a:chExt cx="136" cy="192"/>
                        </a:xfrm>
                      </p:grpSpPr>
                      <p:sp>
                        <p:nvSpPr>
                          <p:cNvPr id="75" name="AutoShape 72">
                            <a:extLst>
                              <a:ext uri="{FF2B5EF4-FFF2-40B4-BE49-F238E27FC236}">
                                <a16:creationId xmlns:a16="http://schemas.microsoft.com/office/drawing/2014/main" id="{6FF51001-41A1-D64D-A455-E3EE335D2884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776" y="1536"/>
                            <a:ext cx="137" cy="193"/>
                          </a:xfrm>
                          <a:prstGeom prst="roundRect">
                            <a:avLst>
                              <a:gd name="adj" fmla="val 731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76" name="Group 73">
                            <a:extLst>
                              <a:ext uri="{FF2B5EF4-FFF2-40B4-BE49-F238E27FC236}">
                                <a16:creationId xmlns:a16="http://schemas.microsoft.com/office/drawing/2014/main" id="{E306B78B-900D-8642-AD57-A22D45485172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776" y="1536"/>
                            <a:ext cx="134" cy="189"/>
                            <a:chOff x="1776" y="1536"/>
                            <a:chExt cx="134" cy="189"/>
                          </a:xfrm>
                        </p:grpSpPr>
                        <p:sp>
                          <p:nvSpPr>
                            <p:cNvPr id="77" name="AutoShape 74">
                              <a:extLst>
                                <a:ext uri="{FF2B5EF4-FFF2-40B4-BE49-F238E27FC236}">
                                  <a16:creationId xmlns:a16="http://schemas.microsoft.com/office/drawing/2014/main" id="{F1330081-642B-5748-A1BB-E1B8FCF2FA7C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776" y="1536"/>
                              <a:ext cx="135" cy="190"/>
                            </a:xfrm>
                            <a:prstGeom prst="roundRect">
                              <a:avLst>
                                <a:gd name="adj" fmla="val 745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78" name="Group 75">
                              <a:extLst>
                                <a:ext uri="{FF2B5EF4-FFF2-40B4-BE49-F238E27FC236}">
                                  <a16:creationId xmlns:a16="http://schemas.microsoft.com/office/drawing/2014/main" id="{3CEA073C-F308-ED46-BDDC-638EC60F91F4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776" y="1536"/>
                              <a:ext cx="132" cy="187"/>
                              <a:chOff x="1776" y="1536"/>
                              <a:chExt cx="132" cy="187"/>
                            </a:xfrm>
                          </p:grpSpPr>
                          <p:sp>
                            <p:nvSpPr>
                              <p:cNvPr id="79" name="AutoShape 76">
                                <a:extLst>
                                  <a:ext uri="{FF2B5EF4-FFF2-40B4-BE49-F238E27FC236}">
                                    <a16:creationId xmlns:a16="http://schemas.microsoft.com/office/drawing/2014/main" id="{998A1351-2256-814E-B074-A49EF5C0DBEB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776" y="1536"/>
                                <a:ext cx="133" cy="188"/>
                              </a:xfrm>
                              <a:prstGeom prst="roundRect">
                                <a:avLst>
                                  <a:gd name="adj" fmla="val 755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80" name="Group 77">
                                <a:extLst>
                                  <a:ext uri="{FF2B5EF4-FFF2-40B4-BE49-F238E27FC236}">
                                    <a16:creationId xmlns:a16="http://schemas.microsoft.com/office/drawing/2014/main" id="{9F6F0285-5D83-0348-BA1C-3628091D0B06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776" y="1536"/>
                                <a:ext cx="130" cy="186"/>
                                <a:chOff x="1776" y="1536"/>
                                <a:chExt cx="130" cy="186"/>
                              </a:xfrm>
                            </p:grpSpPr>
                            <p:sp>
                              <p:nvSpPr>
                                <p:cNvPr id="81" name="AutoShape 78">
                                  <a:extLst>
                                    <a:ext uri="{FF2B5EF4-FFF2-40B4-BE49-F238E27FC236}">
                                      <a16:creationId xmlns:a16="http://schemas.microsoft.com/office/drawing/2014/main" id="{1F4F4A06-6E14-C74F-B1AD-1AB85079F961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76" y="1536"/>
                                  <a:ext cx="131" cy="187"/>
                                </a:xfrm>
                                <a:prstGeom prst="roundRect">
                                  <a:avLst>
                                    <a:gd name="adj" fmla="val 769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2" name="AutoShape 79">
                                  <a:extLst>
                                    <a:ext uri="{FF2B5EF4-FFF2-40B4-BE49-F238E27FC236}">
                                      <a16:creationId xmlns:a16="http://schemas.microsoft.com/office/drawing/2014/main" id="{151317DF-FD33-F645-8CB9-A037DEA8C797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76" y="1536"/>
                                  <a:ext cx="130" cy="187"/>
                                </a:xfrm>
                                <a:prstGeom prst="roundRect">
                                  <a:avLst>
                                    <a:gd name="adj" fmla="val 769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3" name="AutoShape 80">
                                  <a:extLst>
                                    <a:ext uri="{FF2B5EF4-FFF2-40B4-BE49-F238E27FC236}">
                                      <a16:creationId xmlns:a16="http://schemas.microsoft.com/office/drawing/2014/main" id="{4C4A5C3C-4FF1-3247-A84C-6479FB04ABF6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76" y="1536"/>
                                  <a:ext cx="130" cy="187"/>
                                </a:xfrm>
                                <a:prstGeom prst="roundRect">
                                  <a:avLst>
                                    <a:gd name="adj" fmla="val 769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 sz="2000"/>
                                    <a:t>3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023819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>
                <a:solidFill>
                  <a:srgbClr val="003399"/>
                </a:solidFill>
              </a:rPr>
              <a:t>Tree Traversal: </a:t>
            </a:r>
            <a:r>
              <a:rPr lang="en-GB" dirty="0" err="1">
                <a:solidFill>
                  <a:srgbClr val="003399"/>
                </a:solidFill>
              </a:rPr>
              <a:t>InOrder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154C6292-FF1A-7945-A163-DD6CED732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20" y="1571612"/>
            <a:ext cx="8477280" cy="4341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>
                <a:srgbClr val="99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800" b="1" dirty="0">
              <a:solidFill>
                <a:srgbClr val="990000"/>
              </a:solidFill>
            </a:endParaRPr>
          </a:p>
          <a:p>
            <a:pPr>
              <a:buClr>
                <a:srgbClr val="99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1" dirty="0">
                <a:solidFill>
                  <a:srgbClr val="990000"/>
                </a:solidFill>
              </a:rPr>
              <a:t>In-order traversal</a:t>
            </a:r>
            <a:r>
              <a:rPr lang="en-GB" sz="2800" dirty="0"/>
              <a:t> </a:t>
            </a:r>
          </a:p>
          <a:p>
            <a:pPr lvl="1"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Visit left </a:t>
            </a:r>
            <a:r>
              <a:rPr lang="en-GB" sz="2800" dirty="0" err="1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subtree</a:t>
            </a: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(if there is one) In Order</a:t>
            </a:r>
          </a:p>
          <a:p>
            <a:pPr lvl="1"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print the key of the current node</a:t>
            </a:r>
          </a:p>
          <a:p>
            <a:pPr lvl="1"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Visit right </a:t>
            </a:r>
            <a:r>
              <a:rPr lang="en-GB" sz="2800" dirty="0" err="1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subtree</a:t>
            </a: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(if there is one) In Order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800" dirty="0"/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/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/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I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/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/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/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21455724-E956-5946-A66C-7B5E50996C32}"/>
              </a:ext>
            </a:extLst>
          </p:cNvPr>
          <p:cNvGrpSpPr>
            <a:grpSpLocks/>
          </p:cNvGrpSpPr>
          <p:nvPr/>
        </p:nvGrpSpPr>
        <p:grpSpPr bwMode="auto">
          <a:xfrm>
            <a:off x="5143504" y="3714752"/>
            <a:ext cx="3678237" cy="2403475"/>
            <a:chOff x="3347" y="2004"/>
            <a:chExt cx="2317" cy="1514"/>
          </a:xfrm>
        </p:grpSpPr>
        <p:sp>
          <p:nvSpPr>
            <p:cNvPr id="8" name="Oval 4">
              <a:extLst>
                <a:ext uri="{FF2B5EF4-FFF2-40B4-BE49-F238E27FC236}">
                  <a16:creationId xmlns:a16="http://schemas.microsoft.com/office/drawing/2014/main" id="{9350AFA2-98AA-F947-862F-34DEAECCD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6" y="2004"/>
              <a:ext cx="278" cy="275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A54643DF-6783-9449-B3E1-AD16C0DED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2" y="2396"/>
              <a:ext cx="278" cy="274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8974E5C8-E56D-2344-A6A7-2E2F6B7C8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2396"/>
              <a:ext cx="277" cy="274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7">
              <a:extLst>
                <a:ext uri="{FF2B5EF4-FFF2-40B4-BE49-F238E27FC236}">
                  <a16:creationId xmlns:a16="http://schemas.microsoft.com/office/drawing/2014/main" id="{90C7595A-AC1D-AD47-AB47-DC9C47727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8" y="2826"/>
              <a:ext cx="278" cy="274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B9360D0A-427A-D149-A1F4-9CC201079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" y="2826"/>
              <a:ext cx="278" cy="274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3" name="AutoShape 9">
              <a:extLst>
                <a:ext uri="{FF2B5EF4-FFF2-40B4-BE49-F238E27FC236}">
                  <a16:creationId xmlns:a16="http://schemas.microsoft.com/office/drawing/2014/main" id="{8FE252AB-08C4-5B4F-BA97-CC877809F902}"/>
                </a:ext>
              </a:extLst>
            </p:cNvPr>
            <p:cNvCxnSpPr>
              <a:cxnSpLocks noChangeShapeType="1"/>
              <a:stCxn id="8" idx="1"/>
              <a:endCxn id="9" idx="1"/>
            </p:cNvCxnSpPr>
            <p:nvPr/>
          </p:nvCxnSpPr>
          <p:spPr bwMode="auto">
            <a:xfrm flipH="1">
              <a:off x="3852" y="2044"/>
              <a:ext cx="634" cy="391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4" name="AutoShape 10">
              <a:extLst>
                <a:ext uri="{FF2B5EF4-FFF2-40B4-BE49-F238E27FC236}">
                  <a16:creationId xmlns:a16="http://schemas.microsoft.com/office/drawing/2014/main" id="{A5978F97-D3BD-9C4E-8241-458EBC191511}"/>
                </a:ext>
              </a:extLst>
            </p:cNvPr>
            <p:cNvCxnSpPr>
              <a:cxnSpLocks noChangeShapeType="1"/>
              <a:stCxn id="9" idx="1"/>
              <a:endCxn id="11" idx="0"/>
            </p:cNvCxnSpPr>
            <p:nvPr/>
          </p:nvCxnSpPr>
          <p:spPr bwMode="auto">
            <a:xfrm flipH="1">
              <a:off x="3627" y="2436"/>
              <a:ext cx="225" cy="390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5" name="AutoShape 11">
              <a:extLst>
                <a:ext uri="{FF2B5EF4-FFF2-40B4-BE49-F238E27FC236}">
                  <a16:creationId xmlns:a16="http://schemas.microsoft.com/office/drawing/2014/main" id="{6F445DAE-2F5E-184E-9C81-DD7481E4B432}"/>
                </a:ext>
              </a:extLst>
            </p:cNvPr>
            <p:cNvCxnSpPr>
              <a:cxnSpLocks noChangeShapeType="1"/>
              <a:stCxn id="9" idx="1"/>
              <a:endCxn id="12" idx="0"/>
            </p:cNvCxnSpPr>
            <p:nvPr/>
          </p:nvCxnSpPr>
          <p:spPr bwMode="auto">
            <a:xfrm>
              <a:off x="3852" y="2436"/>
              <a:ext cx="410" cy="390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6" name="AutoShape 12">
              <a:extLst>
                <a:ext uri="{FF2B5EF4-FFF2-40B4-BE49-F238E27FC236}">
                  <a16:creationId xmlns:a16="http://schemas.microsoft.com/office/drawing/2014/main" id="{14AB0E5C-00CE-5443-B59E-42F506130DD4}"/>
                </a:ext>
              </a:extLst>
            </p:cNvPr>
            <p:cNvCxnSpPr>
              <a:cxnSpLocks noChangeShapeType="1"/>
              <a:stCxn id="8" idx="1"/>
              <a:endCxn id="10" idx="1"/>
            </p:cNvCxnSpPr>
            <p:nvPr/>
          </p:nvCxnSpPr>
          <p:spPr bwMode="auto">
            <a:xfrm>
              <a:off x="4486" y="2044"/>
              <a:ext cx="619" cy="391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7" name="Oval 13">
              <a:extLst>
                <a:ext uri="{FF2B5EF4-FFF2-40B4-BE49-F238E27FC236}">
                  <a16:creationId xmlns:a16="http://schemas.microsoft.com/office/drawing/2014/main" id="{B2D11EEB-D319-6845-83B6-871654CAD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" y="3245"/>
              <a:ext cx="278" cy="274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4">
              <a:extLst>
                <a:ext uri="{FF2B5EF4-FFF2-40B4-BE49-F238E27FC236}">
                  <a16:creationId xmlns:a16="http://schemas.microsoft.com/office/drawing/2014/main" id="{A3135B3D-3D30-FB4A-8562-4A68A721D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5" y="3245"/>
              <a:ext cx="277" cy="274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9" name="AutoShape 15">
              <a:extLst>
                <a:ext uri="{FF2B5EF4-FFF2-40B4-BE49-F238E27FC236}">
                  <a16:creationId xmlns:a16="http://schemas.microsoft.com/office/drawing/2014/main" id="{1BC5F7F2-43E4-414C-BF90-BE80322EDD86}"/>
                </a:ext>
              </a:extLst>
            </p:cNvPr>
            <p:cNvCxnSpPr>
              <a:cxnSpLocks noChangeShapeType="1"/>
              <a:stCxn id="11" idx="1"/>
              <a:endCxn id="17" idx="0"/>
            </p:cNvCxnSpPr>
            <p:nvPr/>
          </p:nvCxnSpPr>
          <p:spPr bwMode="auto">
            <a:xfrm flipH="1">
              <a:off x="3486" y="2865"/>
              <a:ext cx="42" cy="380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" name="AutoShape 16">
              <a:extLst>
                <a:ext uri="{FF2B5EF4-FFF2-40B4-BE49-F238E27FC236}">
                  <a16:creationId xmlns:a16="http://schemas.microsoft.com/office/drawing/2014/main" id="{21BF059E-9CBB-BF42-A7FA-44CE3FBD9471}"/>
                </a:ext>
              </a:extLst>
            </p:cNvPr>
            <p:cNvCxnSpPr>
              <a:cxnSpLocks noChangeShapeType="1"/>
              <a:stCxn id="12" idx="1"/>
              <a:endCxn id="18" idx="0"/>
            </p:cNvCxnSpPr>
            <p:nvPr/>
          </p:nvCxnSpPr>
          <p:spPr bwMode="auto">
            <a:xfrm>
              <a:off x="4164" y="2865"/>
              <a:ext cx="249" cy="380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1" name="Oval 17">
              <a:extLst>
                <a:ext uri="{FF2B5EF4-FFF2-40B4-BE49-F238E27FC236}">
                  <a16:creationId xmlns:a16="http://schemas.microsoft.com/office/drawing/2014/main" id="{0A5AE512-2029-0A4F-8A85-16D07E435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2" y="2828"/>
              <a:ext cx="277" cy="274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18">
              <a:extLst>
                <a:ext uri="{FF2B5EF4-FFF2-40B4-BE49-F238E27FC236}">
                  <a16:creationId xmlns:a16="http://schemas.microsoft.com/office/drawing/2014/main" id="{916F521E-82A4-E34C-9AD4-8AE35F157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7" y="2828"/>
              <a:ext cx="278" cy="274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3" name="AutoShape 19">
              <a:extLst>
                <a:ext uri="{FF2B5EF4-FFF2-40B4-BE49-F238E27FC236}">
                  <a16:creationId xmlns:a16="http://schemas.microsoft.com/office/drawing/2014/main" id="{846CEDD6-AD3F-7144-BB3E-DE7EEE8E9CBC}"/>
                </a:ext>
              </a:extLst>
            </p:cNvPr>
            <p:cNvCxnSpPr>
              <a:cxnSpLocks noChangeShapeType="1"/>
              <a:stCxn id="10" idx="1"/>
              <a:endCxn id="21" idx="0"/>
            </p:cNvCxnSpPr>
            <p:nvPr/>
          </p:nvCxnSpPr>
          <p:spPr bwMode="auto">
            <a:xfrm flipH="1">
              <a:off x="4881" y="2436"/>
              <a:ext cx="224" cy="392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4" name="AutoShape 20">
              <a:extLst>
                <a:ext uri="{FF2B5EF4-FFF2-40B4-BE49-F238E27FC236}">
                  <a16:creationId xmlns:a16="http://schemas.microsoft.com/office/drawing/2014/main" id="{9C0FF430-DC23-AF4D-88B9-532733CDA914}"/>
                </a:ext>
              </a:extLst>
            </p:cNvPr>
            <p:cNvCxnSpPr>
              <a:cxnSpLocks noChangeShapeType="1"/>
              <a:stCxn id="10" idx="1"/>
              <a:endCxn id="22" idx="0"/>
            </p:cNvCxnSpPr>
            <p:nvPr/>
          </p:nvCxnSpPr>
          <p:spPr bwMode="auto">
            <a:xfrm>
              <a:off x="5104" y="2436"/>
              <a:ext cx="422" cy="392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5" name="Oval 21">
              <a:extLst>
                <a:ext uri="{FF2B5EF4-FFF2-40B4-BE49-F238E27FC236}">
                  <a16:creationId xmlns:a16="http://schemas.microsoft.com/office/drawing/2014/main" id="{87FB3EA6-F2B1-EF47-A95E-CE560D4F6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" y="3245"/>
              <a:ext cx="278" cy="274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6" name="AutoShape 22">
              <a:extLst>
                <a:ext uri="{FF2B5EF4-FFF2-40B4-BE49-F238E27FC236}">
                  <a16:creationId xmlns:a16="http://schemas.microsoft.com/office/drawing/2014/main" id="{B29FA268-03FA-8348-BCB3-86C6091769C6}"/>
                </a:ext>
              </a:extLst>
            </p:cNvPr>
            <p:cNvCxnSpPr>
              <a:cxnSpLocks noChangeShapeType="1"/>
              <a:stCxn id="12" idx="1"/>
              <a:endCxn id="25" idx="0"/>
            </p:cNvCxnSpPr>
            <p:nvPr/>
          </p:nvCxnSpPr>
          <p:spPr bwMode="auto">
            <a:xfrm flipH="1">
              <a:off x="4109" y="2865"/>
              <a:ext cx="54" cy="380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7" name="Oval 23">
              <a:extLst>
                <a:ext uri="{FF2B5EF4-FFF2-40B4-BE49-F238E27FC236}">
                  <a16:creationId xmlns:a16="http://schemas.microsoft.com/office/drawing/2014/main" id="{017B7773-141F-AA4F-94F1-B8907E3FF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" y="3245"/>
              <a:ext cx="278" cy="274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8" name="AutoShape 24">
              <a:extLst>
                <a:ext uri="{FF2B5EF4-FFF2-40B4-BE49-F238E27FC236}">
                  <a16:creationId xmlns:a16="http://schemas.microsoft.com/office/drawing/2014/main" id="{C4B87551-2C87-644D-B908-C19753BB36CA}"/>
                </a:ext>
              </a:extLst>
            </p:cNvPr>
            <p:cNvCxnSpPr>
              <a:cxnSpLocks noChangeShapeType="1"/>
              <a:stCxn id="21" idx="1"/>
              <a:endCxn id="27" idx="0"/>
            </p:cNvCxnSpPr>
            <p:nvPr/>
          </p:nvCxnSpPr>
          <p:spPr bwMode="auto">
            <a:xfrm>
              <a:off x="4782" y="2867"/>
              <a:ext cx="276" cy="378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C450656F-EB64-B341-802A-0478D7110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1" y="2078"/>
              <a:ext cx="2052" cy="1482"/>
            </a:xfrm>
            <a:custGeom>
              <a:avLst/>
              <a:gdLst>
                <a:gd name="T0" fmla="*/ 0 w 9050"/>
                <a:gd name="T1" fmla="*/ 5705 h 6535"/>
                <a:gd name="T2" fmla="*/ 630 w 9050"/>
                <a:gd name="T3" fmla="*/ 3767 h 6535"/>
                <a:gd name="T4" fmla="*/ 2104 w 9050"/>
                <a:gd name="T5" fmla="*/ 2036 h 6535"/>
                <a:gd name="T6" fmla="*/ 2735 w 9050"/>
                <a:gd name="T7" fmla="*/ 5918 h 6535"/>
                <a:gd name="T8" fmla="*/ 3363 w 9050"/>
                <a:gd name="T9" fmla="*/ 3985 h 6535"/>
                <a:gd name="T10" fmla="*/ 3998 w 9050"/>
                <a:gd name="T11" fmla="*/ 5918 h 6535"/>
                <a:gd name="T12" fmla="*/ 4840 w 9050"/>
                <a:gd name="T13" fmla="*/ 319 h 6535"/>
                <a:gd name="T14" fmla="*/ 6103 w 9050"/>
                <a:gd name="T15" fmla="*/ 3985 h 6535"/>
                <a:gd name="T16" fmla="*/ 6945 w 9050"/>
                <a:gd name="T17" fmla="*/ 5705 h 6535"/>
                <a:gd name="T18" fmla="*/ 7580 w 9050"/>
                <a:gd name="T19" fmla="*/ 2036 h 6535"/>
                <a:gd name="T20" fmla="*/ 9049 w 9050"/>
                <a:gd name="T21" fmla="*/ 3985 h 65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50"/>
                <a:gd name="T34" fmla="*/ 0 h 6535"/>
                <a:gd name="T35" fmla="*/ 9050 w 9050"/>
                <a:gd name="T36" fmla="*/ 6535 h 65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50" h="6535">
                  <a:moveTo>
                    <a:pt x="0" y="5705"/>
                  </a:moveTo>
                  <a:cubicBezTo>
                    <a:pt x="141" y="5042"/>
                    <a:pt x="282" y="4378"/>
                    <a:pt x="630" y="3767"/>
                  </a:cubicBezTo>
                  <a:cubicBezTo>
                    <a:pt x="975" y="3150"/>
                    <a:pt x="1752" y="1677"/>
                    <a:pt x="2104" y="2036"/>
                  </a:cubicBezTo>
                  <a:cubicBezTo>
                    <a:pt x="2452" y="2402"/>
                    <a:pt x="2523" y="5604"/>
                    <a:pt x="2735" y="5918"/>
                  </a:cubicBezTo>
                  <a:cubicBezTo>
                    <a:pt x="2946" y="6243"/>
                    <a:pt x="3158" y="3985"/>
                    <a:pt x="3363" y="3985"/>
                  </a:cubicBezTo>
                  <a:cubicBezTo>
                    <a:pt x="3574" y="3985"/>
                    <a:pt x="3751" y="6534"/>
                    <a:pt x="3998" y="5918"/>
                  </a:cubicBezTo>
                  <a:cubicBezTo>
                    <a:pt x="4245" y="5315"/>
                    <a:pt x="4487" y="638"/>
                    <a:pt x="4840" y="319"/>
                  </a:cubicBezTo>
                  <a:cubicBezTo>
                    <a:pt x="5192" y="0"/>
                    <a:pt x="5754" y="3078"/>
                    <a:pt x="6103" y="3985"/>
                  </a:cubicBezTo>
                  <a:cubicBezTo>
                    <a:pt x="6456" y="4880"/>
                    <a:pt x="6698" y="6026"/>
                    <a:pt x="6945" y="5705"/>
                  </a:cubicBezTo>
                  <a:cubicBezTo>
                    <a:pt x="7192" y="5387"/>
                    <a:pt x="7227" y="2330"/>
                    <a:pt x="7580" y="2036"/>
                  </a:cubicBezTo>
                  <a:cubicBezTo>
                    <a:pt x="7932" y="1747"/>
                    <a:pt x="8803" y="3658"/>
                    <a:pt x="9049" y="3985"/>
                  </a:cubicBezTo>
                </a:path>
              </a:pathLst>
            </a:custGeom>
            <a:noFill/>
            <a:ln w="12600">
              <a:solidFill>
                <a:srgbClr val="008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5757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>
                <a:solidFill>
                  <a:srgbClr val="003399"/>
                </a:solidFill>
              </a:rPr>
              <a:t>Tree Traversal: </a:t>
            </a:r>
            <a:r>
              <a:rPr lang="en-GB" dirty="0" err="1">
                <a:solidFill>
                  <a:srgbClr val="003399"/>
                </a:solidFill>
              </a:rPr>
              <a:t>PreOrder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6621CB7E-2D35-E440-9C6D-07B4D53B3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71600"/>
            <a:ext cx="8458200" cy="267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/>
              <a:t>Another common traversal is </a:t>
            </a:r>
            <a:r>
              <a:rPr lang="en-GB" sz="2800" b="1" dirty="0" err="1">
                <a:solidFill>
                  <a:srgbClr val="000099"/>
                </a:solidFill>
              </a:rPr>
              <a:t>PreOrder</a:t>
            </a:r>
            <a:r>
              <a:rPr lang="en-GB" sz="2800" dirty="0">
                <a:solidFill>
                  <a:srgbClr val="000099"/>
                </a:solidFill>
              </a:rPr>
              <a:t>.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/>
              <a:t>It goes as deep as possible (visiting as it goes) then left to right</a:t>
            </a:r>
          </a:p>
          <a:p>
            <a:pPr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print root</a:t>
            </a:r>
          </a:p>
          <a:p>
            <a:pPr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Visit left </a:t>
            </a:r>
            <a:r>
              <a:rPr lang="en-GB" sz="2800" dirty="0" err="1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subtree</a:t>
            </a: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in </a:t>
            </a:r>
            <a:r>
              <a:rPr lang="en-GB" sz="2800" dirty="0" err="1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PreOrder</a:t>
            </a:r>
            <a:endParaRPr lang="en-GB" sz="2800" dirty="0">
              <a:solidFill>
                <a:srgbClr val="000000"/>
              </a:solidFill>
              <a:ea typeface="HG Mincho Light J;MS Gothic;HG " charset="0"/>
              <a:cs typeface="HG Mincho Light J;MS Gothic;HG " charset="0"/>
            </a:endParaRPr>
          </a:p>
          <a:p>
            <a:pPr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Visit right </a:t>
            </a:r>
            <a:r>
              <a:rPr lang="en-GB" sz="2800" dirty="0" err="1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subtree</a:t>
            </a: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in </a:t>
            </a:r>
            <a:r>
              <a:rPr lang="en-GB" sz="2800" dirty="0" err="1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PreOrder</a:t>
            </a:r>
            <a:endParaRPr lang="en-GB" sz="2800" dirty="0">
              <a:solidFill>
                <a:srgbClr val="000000"/>
              </a:solidFill>
              <a:ea typeface="HG Mincho Light J;MS Gothic;HG " charset="0"/>
              <a:cs typeface="HG Mincho Light J;MS Gothic;HG " charset="0"/>
            </a:endParaRPr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4F1458D4-AE98-7440-A4ED-E78DF78C2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975" y="3429000"/>
            <a:ext cx="441325" cy="423863"/>
          </a:xfrm>
          <a:prstGeom prst="ellips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55A35820-063C-A44E-BC05-1516D0221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0" y="4035425"/>
            <a:ext cx="441325" cy="423863"/>
          </a:xfrm>
          <a:prstGeom prst="ellips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2B719BB-78E1-2447-AA82-36F77901B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513" y="4035425"/>
            <a:ext cx="439737" cy="423863"/>
          </a:xfrm>
          <a:prstGeom prst="ellips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5B53DF68-9E1B-D645-915C-A448AC940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563" y="4700588"/>
            <a:ext cx="441325" cy="423862"/>
          </a:xfrm>
          <a:prstGeom prst="ellips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546ABC3D-C15D-BF44-8028-A842C9333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213" y="4700588"/>
            <a:ext cx="441325" cy="423862"/>
          </a:xfrm>
          <a:prstGeom prst="ellips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" name="AutoShape 8">
            <a:extLst>
              <a:ext uri="{FF2B5EF4-FFF2-40B4-BE49-F238E27FC236}">
                <a16:creationId xmlns:a16="http://schemas.microsoft.com/office/drawing/2014/main" id="{381E65F3-7DD9-B042-AA11-0BDD85A0335D}"/>
              </a:ext>
            </a:extLst>
          </p:cNvPr>
          <p:cNvCxnSpPr>
            <a:cxnSpLocks noChangeShapeType="1"/>
            <a:stCxn id="7" idx="1"/>
            <a:endCxn id="8" idx="1"/>
          </p:cNvCxnSpPr>
          <p:nvPr/>
        </p:nvCxnSpPr>
        <p:spPr bwMode="auto">
          <a:xfrm flipH="1">
            <a:off x="4953000" y="3490913"/>
            <a:ext cx="1006475" cy="606425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3" name="AutoShape 9">
            <a:extLst>
              <a:ext uri="{FF2B5EF4-FFF2-40B4-BE49-F238E27FC236}">
                <a16:creationId xmlns:a16="http://schemas.microsoft.com/office/drawing/2014/main" id="{823835C4-048D-1F4F-9A22-3E20EFF75CB4}"/>
              </a:ext>
            </a:extLst>
          </p:cNvPr>
          <p:cNvCxnSpPr>
            <a:cxnSpLocks noChangeShapeType="1"/>
            <a:stCxn id="8" idx="1"/>
            <a:endCxn id="10" idx="0"/>
          </p:cNvCxnSpPr>
          <p:nvPr/>
        </p:nvCxnSpPr>
        <p:spPr bwMode="auto">
          <a:xfrm flipH="1">
            <a:off x="4594225" y="4097338"/>
            <a:ext cx="358775" cy="60325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4" name="AutoShape 10">
            <a:extLst>
              <a:ext uri="{FF2B5EF4-FFF2-40B4-BE49-F238E27FC236}">
                <a16:creationId xmlns:a16="http://schemas.microsoft.com/office/drawing/2014/main" id="{414146F9-F734-0148-A4DC-DCC277EEFC6D}"/>
              </a:ext>
            </a:extLst>
          </p:cNvPr>
          <p:cNvCxnSpPr>
            <a:cxnSpLocks noChangeShapeType="1"/>
            <a:stCxn id="8" idx="1"/>
            <a:endCxn id="11" idx="0"/>
          </p:cNvCxnSpPr>
          <p:nvPr/>
        </p:nvCxnSpPr>
        <p:spPr bwMode="auto">
          <a:xfrm>
            <a:off x="4953000" y="4097338"/>
            <a:ext cx="650875" cy="60325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5" name="AutoShape 11">
            <a:extLst>
              <a:ext uri="{FF2B5EF4-FFF2-40B4-BE49-F238E27FC236}">
                <a16:creationId xmlns:a16="http://schemas.microsoft.com/office/drawing/2014/main" id="{FB20D795-D621-C345-8777-3F370F880495}"/>
              </a:ext>
            </a:extLst>
          </p:cNvPr>
          <p:cNvCxnSpPr>
            <a:cxnSpLocks noChangeShapeType="1"/>
            <a:stCxn id="7" idx="1"/>
            <a:endCxn id="9" idx="1"/>
          </p:cNvCxnSpPr>
          <p:nvPr/>
        </p:nvCxnSpPr>
        <p:spPr bwMode="auto">
          <a:xfrm>
            <a:off x="5959475" y="3490913"/>
            <a:ext cx="998538" cy="606425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</p:cxnSp>
      <p:sp>
        <p:nvSpPr>
          <p:cNvPr id="16" name="Oval 12">
            <a:extLst>
              <a:ext uri="{FF2B5EF4-FFF2-40B4-BE49-F238E27FC236}">
                <a16:creationId xmlns:a16="http://schemas.microsoft.com/office/drawing/2014/main" id="{C0232360-1323-7044-BA03-48A7B03EA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9725" y="5367338"/>
            <a:ext cx="441325" cy="423862"/>
          </a:xfrm>
          <a:prstGeom prst="ellips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623F8E4B-B8AE-044F-AB18-4CC97D132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513" y="5367338"/>
            <a:ext cx="439737" cy="423862"/>
          </a:xfrm>
          <a:prstGeom prst="ellips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" name="AutoShape 14">
            <a:extLst>
              <a:ext uri="{FF2B5EF4-FFF2-40B4-BE49-F238E27FC236}">
                <a16:creationId xmlns:a16="http://schemas.microsoft.com/office/drawing/2014/main" id="{745B09E7-B5D9-D14F-A093-56C5954D0E36}"/>
              </a:ext>
            </a:extLst>
          </p:cNvPr>
          <p:cNvCxnSpPr>
            <a:cxnSpLocks noChangeShapeType="1"/>
            <a:stCxn id="10" idx="1"/>
            <a:endCxn id="16" idx="0"/>
          </p:cNvCxnSpPr>
          <p:nvPr/>
        </p:nvCxnSpPr>
        <p:spPr bwMode="auto">
          <a:xfrm flipH="1">
            <a:off x="4370388" y="4762500"/>
            <a:ext cx="66675" cy="604838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9" name="AutoShape 15">
            <a:extLst>
              <a:ext uri="{FF2B5EF4-FFF2-40B4-BE49-F238E27FC236}">
                <a16:creationId xmlns:a16="http://schemas.microsoft.com/office/drawing/2014/main" id="{4B2D30DE-AA40-8643-86D8-6F3C5F53E8F8}"/>
              </a:ext>
            </a:extLst>
          </p:cNvPr>
          <p:cNvCxnSpPr>
            <a:cxnSpLocks noChangeShapeType="1"/>
            <a:stCxn id="11" idx="1"/>
            <a:endCxn id="17" idx="0"/>
          </p:cNvCxnSpPr>
          <p:nvPr/>
        </p:nvCxnSpPr>
        <p:spPr bwMode="auto">
          <a:xfrm>
            <a:off x="5446713" y="4762500"/>
            <a:ext cx="396875" cy="604838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</p:cxnSp>
      <p:sp>
        <p:nvSpPr>
          <p:cNvPr id="20" name="Oval 16">
            <a:extLst>
              <a:ext uri="{FF2B5EF4-FFF2-40B4-BE49-F238E27FC236}">
                <a16:creationId xmlns:a16="http://schemas.microsoft.com/office/drawing/2014/main" id="{6B7FC45E-65E2-2B45-BA29-BABA07AB4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5400" y="4702175"/>
            <a:ext cx="439738" cy="423863"/>
          </a:xfrm>
          <a:prstGeom prst="ellips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7">
            <a:extLst>
              <a:ext uri="{FF2B5EF4-FFF2-40B4-BE49-F238E27FC236}">
                <a16:creationId xmlns:a16="http://schemas.microsoft.com/office/drawing/2014/main" id="{F5A1914B-F1BD-7F4C-8CDD-C7E1C50C2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275" y="4702175"/>
            <a:ext cx="441325" cy="423863"/>
          </a:xfrm>
          <a:prstGeom prst="ellips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" name="AutoShape 18">
            <a:extLst>
              <a:ext uri="{FF2B5EF4-FFF2-40B4-BE49-F238E27FC236}">
                <a16:creationId xmlns:a16="http://schemas.microsoft.com/office/drawing/2014/main" id="{E3A34C5B-1ABC-D542-A93C-AD9B50403EB4}"/>
              </a:ext>
            </a:extLst>
          </p:cNvPr>
          <p:cNvCxnSpPr>
            <a:cxnSpLocks noChangeShapeType="1"/>
            <a:stCxn id="9" idx="1"/>
            <a:endCxn id="20" idx="0"/>
          </p:cNvCxnSpPr>
          <p:nvPr/>
        </p:nvCxnSpPr>
        <p:spPr bwMode="auto">
          <a:xfrm flipH="1">
            <a:off x="6594475" y="4097338"/>
            <a:ext cx="363538" cy="604837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3" name="AutoShape 19">
            <a:extLst>
              <a:ext uri="{FF2B5EF4-FFF2-40B4-BE49-F238E27FC236}">
                <a16:creationId xmlns:a16="http://schemas.microsoft.com/office/drawing/2014/main" id="{5D265B4E-495A-1C4F-A56B-1CCF611B6DD6}"/>
              </a:ext>
            </a:extLst>
          </p:cNvPr>
          <p:cNvCxnSpPr>
            <a:cxnSpLocks noChangeShapeType="1"/>
            <a:stCxn id="9" idx="1"/>
            <a:endCxn id="21" idx="0"/>
          </p:cNvCxnSpPr>
          <p:nvPr/>
        </p:nvCxnSpPr>
        <p:spPr bwMode="auto">
          <a:xfrm>
            <a:off x="6958013" y="4097338"/>
            <a:ext cx="669925" cy="604837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</p:cxnSp>
      <p:sp>
        <p:nvSpPr>
          <p:cNvPr id="24" name="Oval 20">
            <a:extLst>
              <a:ext uri="{FF2B5EF4-FFF2-40B4-BE49-F238E27FC236}">
                <a16:creationId xmlns:a16="http://schemas.microsoft.com/office/drawing/2014/main" id="{D4085EF1-BB5D-6C4C-BC2E-5201FF542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325" y="5367338"/>
            <a:ext cx="441325" cy="423862"/>
          </a:xfrm>
          <a:prstGeom prst="ellips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" name="AutoShape 21">
            <a:extLst>
              <a:ext uri="{FF2B5EF4-FFF2-40B4-BE49-F238E27FC236}">
                <a16:creationId xmlns:a16="http://schemas.microsoft.com/office/drawing/2014/main" id="{740F2A14-5F0F-9C42-95F3-3B4503911FFA}"/>
              </a:ext>
            </a:extLst>
          </p:cNvPr>
          <p:cNvCxnSpPr>
            <a:cxnSpLocks noChangeShapeType="1"/>
            <a:stCxn id="11" idx="1"/>
            <a:endCxn id="24" idx="0"/>
          </p:cNvCxnSpPr>
          <p:nvPr/>
        </p:nvCxnSpPr>
        <p:spPr bwMode="auto">
          <a:xfrm flipH="1">
            <a:off x="5360988" y="4762500"/>
            <a:ext cx="85725" cy="604838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</p:cxnSp>
      <p:sp>
        <p:nvSpPr>
          <p:cNvPr id="26" name="Oval 22">
            <a:extLst>
              <a:ext uri="{FF2B5EF4-FFF2-40B4-BE49-F238E27FC236}">
                <a16:creationId xmlns:a16="http://schemas.microsoft.com/office/drawing/2014/main" id="{D7240019-A06A-2543-861B-B492A703A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325" y="5367338"/>
            <a:ext cx="441325" cy="423862"/>
          </a:xfrm>
          <a:prstGeom prst="ellips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7" name="AutoShape 23">
            <a:extLst>
              <a:ext uri="{FF2B5EF4-FFF2-40B4-BE49-F238E27FC236}">
                <a16:creationId xmlns:a16="http://schemas.microsoft.com/office/drawing/2014/main" id="{A3F1084E-9102-7C40-9B2A-02EEC97D20E9}"/>
              </a:ext>
            </a:extLst>
          </p:cNvPr>
          <p:cNvCxnSpPr>
            <a:cxnSpLocks noChangeShapeType="1"/>
            <a:stCxn id="20" idx="1"/>
            <a:endCxn id="26" idx="0"/>
          </p:cNvCxnSpPr>
          <p:nvPr/>
        </p:nvCxnSpPr>
        <p:spPr bwMode="auto">
          <a:xfrm>
            <a:off x="6438900" y="4764088"/>
            <a:ext cx="446088" cy="60325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</p:cxnSp>
      <p:sp>
        <p:nvSpPr>
          <p:cNvPr id="28" name="Freeform 24">
            <a:extLst>
              <a:ext uri="{FF2B5EF4-FFF2-40B4-BE49-F238E27FC236}">
                <a16:creationId xmlns:a16="http://schemas.microsoft.com/office/drawing/2014/main" id="{0BC4D842-A833-AA4B-B99C-D804EFFFC13D}"/>
              </a:ext>
            </a:extLst>
          </p:cNvPr>
          <p:cNvSpPr>
            <a:spLocks/>
          </p:cNvSpPr>
          <p:nvPr/>
        </p:nvSpPr>
        <p:spPr bwMode="auto">
          <a:xfrm>
            <a:off x="4213225" y="3657600"/>
            <a:ext cx="3405188" cy="2058988"/>
          </a:xfrm>
          <a:custGeom>
            <a:avLst/>
            <a:gdLst>
              <a:gd name="T0" fmla="*/ 5326 w 9460"/>
              <a:gd name="T1" fmla="*/ 0 h 5720"/>
              <a:gd name="T2" fmla="*/ 3805 w 9460"/>
              <a:gd name="T3" fmla="*/ 537 h 5720"/>
              <a:gd name="T4" fmla="*/ 2362 w 9460"/>
              <a:gd name="T5" fmla="*/ 1692 h 5720"/>
              <a:gd name="T6" fmla="*/ 1092 w 9460"/>
              <a:gd name="T7" fmla="*/ 3386 h 5720"/>
              <a:gd name="T8" fmla="*/ 457 w 9460"/>
              <a:gd name="T9" fmla="*/ 5291 h 5720"/>
              <a:gd name="T10" fmla="*/ 3844 w 9460"/>
              <a:gd name="T11" fmla="*/ 3597 h 5720"/>
              <a:gd name="T12" fmla="*/ 3209 w 9460"/>
              <a:gd name="T13" fmla="*/ 5291 h 5720"/>
              <a:gd name="T14" fmla="*/ 4479 w 9460"/>
              <a:gd name="T15" fmla="*/ 5291 h 5720"/>
              <a:gd name="T16" fmla="*/ 5807 w 9460"/>
              <a:gd name="T17" fmla="*/ 2720 h 5720"/>
              <a:gd name="T18" fmla="*/ 8078 w 9460"/>
              <a:gd name="T19" fmla="*/ 1692 h 5720"/>
              <a:gd name="T20" fmla="*/ 6596 w 9460"/>
              <a:gd name="T21" fmla="*/ 3597 h 5720"/>
              <a:gd name="T22" fmla="*/ 7443 w 9460"/>
              <a:gd name="T23" fmla="*/ 5291 h 5720"/>
              <a:gd name="T24" fmla="*/ 9459 w 9460"/>
              <a:gd name="T25" fmla="*/ 3465 h 57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460"/>
              <a:gd name="T40" fmla="*/ 0 h 5720"/>
              <a:gd name="T41" fmla="*/ 9460 w 9460"/>
              <a:gd name="T42" fmla="*/ 5720 h 57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460" h="5720">
                <a:moveTo>
                  <a:pt x="5326" y="0"/>
                </a:moveTo>
                <a:cubicBezTo>
                  <a:pt x="5075" y="87"/>
                  <a:pt x="4299" y="254"/>
                  <a:pt x="3805" y="537"/>
                </a:cubicBezTo>
                <a:cubicBezTo>
                  <a:pt x="3311" y="819"/>
                  <a:pt x="2812" y="1216"/>
                  <a:pt x="2362" y="1692"/>
                </a:cubicBezTo>
                <a:cubicBezTo>
                  <a:pt x="1913" y="2168"/>
                  <a:pt x="1410" y="2786"/>
                  <a:pt x="1092" y="3386"/>
                </a:cubicBezTo>
                <a:cubicBezTo>
                  <a:pt x="775" y="3985"/>
                  <a:pt x="0" y="5255"/>
                  <a:pt x="457" y="5291"/>
                </a:cubicBezTo>
                <a:cubicBezTo>
                  <a:pt x="916" y="5326"/>
                  <a:pt x="3386" y="3597"/>
                  <a:pt x="3844" y="3597"/>
                </a:cubicBezTo>
                <a:cubicBezTo>
                  <a:pt x="4303" y="3597"/>
                  <a:pt x="3103" y="5008"/>
                  <a:pt x="3209" y="5291"/>
                </a:cubicBezTo>
                <a:cubicBezTo>
                  <a:pt x="3315" y="5573"/>
                  <a:pt x="4047" y="5719"/>
                  <a:pt x="4479" y="5291"/>
                </a:cubicBezTo>
                <a:cubicBezTo>
                  <a:pt x="4912" y="4863"/>
                  <a:pt x="5207" y="3319"/>
                  <a:pt x="5807" y="2720"/>
                </a:cubicBezTo>
                <a:cubicBezTo>
                  <a:pt x="6407" y="2120"/>
                  <a:pt x="7946" y="1546"/>
                  <a:pt x="8078" y="1692"/>
                </a:cubicBezTo>
                <a:cubicBezTo>
                  <a:pt x="8210" y="1838"/>
                  <a:pt x="6702" y="2997"/>
                  <a:pt x="6596" y="3597"/>
                </a:cubicBezTo>
                <a:cubicBezTo>
                  <a:pt x="6490" y="4197"/>
                  <a:pt x="6967" y="5313"/>
                  <a:pt x="7443" y="5291"/>
                </a:cubicBezTo>
                <a:cubicBezTo>
                  <a:pt x="7919" y="5269"/>
                  <a:pt x="9040" y="3844"/>
                  <a:pt x="9459" y="3465"/>
                </a:cubicBezTo>
              </a:path>
            </a:pathLst>
          </a:custGeom>
          <a:noFill/>
          <a:ln w="12600">
            <a:solidFill>
              <a:srgbClr val="008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51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>
                <a:solidFill>
                  <a:srgbClr val="003399"/>
                </a:solidFill>
              </a:rPr>
              <a:t>Tree Traversal: </a:t>
            </a:r>
            <a:r>
              <a:rPr lang="en-GB" dirty="0" err="1">
                <a:solidFill>
                  <a:srgbClr val="003399"/>
                </a:solidFill>
              </a:rPr>
              <a:t>PostOrder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5E9B6F6E-8AEB-1144-B7F2-400CDFA0A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71600"/>
            <a:ext cx="8458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000099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1">
                <a:solidFill>
                  <a:srgbClr val="000099"/>
                </a:solidFill>
              </a:rPr>
              <a:t>PostOrder</a:t>
            </a:r>
            <a:r>
              <a:rPr lang="en-GB" sz="2800"/>
              <a:t> traversal also goes as deep as possible, but only visits internal nodes during backtracking.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/>
              <a:t>recursive:</a:t>
            </a:r>
          </a:p>
          <a:p>
            <a:pPr lvl="1"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Visit left subtree in PostOrder</a:t>
            </a:r>
          </a:p>
          <a:p>
            <a:pPr lvl="1"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Visit right subtree in PostOrder</a:t>
            </a:r>
          </a:p>
          <a:p>
            <a:pPr lvl="1"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print root</a:t>
            </a: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7C097F43-8D45-C549-9E3F-FA4A59F545EC}"/>
              </a:ext>
            </a:extLst>
          </p:cNvPr>
          <p:cNvGrpSpPr>
            <a:grpSpLocks/>
          </p:cNvGrpSpPr>
          <p:nvPr/>
        </p:nvGrpSpPr>
        <p:grpSpPr bwMode="auto">
          <a:xfrm>
            <a:off x="4149725" y="3429000"/>
            <a:ext cx="3676650" cy="2339975"/>
            <a:chOff x="2614" y="2160"/>
            <a:chExt cx="2316" cy="1474"/>
          </a:xfrm>
        </p:grpSpPr>
        <p:sp>
          <p:nvSpPr>
            <p:cNvPr id="8" name="Oval 4">
              <a:extLst>
                <a:ext uri="{FF2B5EF4-FFF2-40B4-BE49-F238E27FC236}">
                  <a16:creationId xmlns:a16="http://schemas.microsoft.com/office/drawing/2014/main" id="{DD28A3F6-BDF7-C349-ADD4-7F3A9420A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" y="2160"/>
              <a:ext cx="278" cy="267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CAE173F6-A8C8-6D40-B634-557CBD736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0" y="2542"/>
              <a:ext cx="278" cy="267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5A61DB24-D1A8-D646-98BD-AFB669071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0" y="2542"/>
              <a:ext cx="277" cy="267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7">
              <a:extLst>
                <a:ext uri="{FF2B5EF4-FFF2-40B4-BE49-F238E27FC236}">
                  <a16:creationId xmlns:a16="http://schemas.microsoft.com/office/drawing/2014/main" id="{03D8CFC0-4169-914D-8533-1C6E212DC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" y="2961"/>
              <a:ext cx="278" cy="267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CFD8A883-FCC0-344F-BB23-EFE8D66AA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" y="2961"/>
              <a:ext cx="278" cy="267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3" name="AutoShape 9">
              <a:extLst>
                <a:ext uri="{FF2B5EF4-FFF2-40B4-BE49-F238E27FC236}">
                  <a16:creationId xmlns:a16="http://schemas.microsoft.com/office/drawing/2014/main" id="{980AC721-843A-2A4D-BBB5-BD4AEF38EF51}"/>
                </a:ext>
              </a:extLst>
            </p:cNvPr>
            <p:cNvCxnSpPr>
              <a:cxnSpLocks noChangeShapeType="1"/>
              <a:stCxn id="8" idx="1"/>
              <a:endCxn id="9" idx="1"/>
            </p:cNvCxnSpPr>
            <p:nvPr/>
          </p:nvCxnSpPr>
          <p:spPr bwMode="auto">
            <a:xfrm flipH="1">
              <a:off x="3120" y="2199"/>
              <a:ext cx="634" cy="382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4" name="AutoShape 10">
              <a:extLst>
                <a:ext uri="{FF2B5EF4-FFF2-40B4-BE49-F238E27FC236}">
                  <a16:creationId xmlns:a16="http://schemas.microsoft.com/office/drawing/2014/main" id="{1A30192F-5D5F-9641-ACDB-010BD410B38B}"/>
                </a:ext>
              </a:extLst>
            </p:cNvPr>
            <p:cNvCxnSpPr>
              <a:cxnSpLocks noChangeShapeType="1"/>
              <a:stCxn id="9" idx="1"/>
              <a:endCxn id="11" idx="0"/>
            </p:cNvCxnSpPr>
            <p:nvPr/>
          </p:nvCxnSpPr>
          <p:spPr bwMode="auto">
            <a:xfrm flipH="1">
              <a:off x="2894" y="2581"/>
              <a:ext cx="226" cy="380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5" name="AutoShape 11">
              <a:extLst>
                <a:ext uri="{FF2B5EF4-FFF2-40B4-BE49-F238E27FC236}">
                  <a16:creationId xmlns:a16="http://schemas.microsoft.com/office/drawing/2014/main" id="{B68AAB6B-9BBE-3A44-A5A0-E3FD3D237463}"/>
                </a:ext>
              </a:extLst>
            </p:cNvPr>
            <p:cNvCxnSpPr>
              <a:cxnSpLocks noChangeShapeType="1"/>
              <a:stCxn id="9" idx="1"/>
              <a:endCxn id="12" idx="0"/>
            </p:cNvCxnSpPr>
            <p:nvPr/>
          </p:nvCxnSpPr>
          <p:spPr bwMode="auto">
            <a:xfrm>
              <a:off x="3120" y="2581"/>
              <a:ext cx="409" cy="380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6" name="AutoShape 12">
              <a:extLst>
                <a:ext uri="{FF2B5EF4-FFF2-40B4-BE49-F238E27FC236}">
                  <a16:creationId xmlns:a16="http://schemas.microsoft.com/office/drawing/2014/main" id="{ABF7478D-4DA8-1541-BC42-F0FA6CEAE727}"/>
                </a:ext>
              </a:extLst>
            </p:cNvPr>
            <p:cNvCxnSpPr>
              <a:cxnSpLocks noChangeShapeType="1"/>
              <a:stCxn id="8" idx="1"/>
              <a:endCxn id="10" idx="1"/>
            </p:cNvCxnSpPr>
            <p:nvPr/>
          </p:nvCxnSpPr>
          <p:spPr bwMode="auto">
            <a:xfrm>
              <a:off x="3754" y="2199"/>
              <a:ext cx="617" cy="382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7" name="Oval 13">
              <a:extLst>
                <a:ext uri="{FF2B5EF4-FFF2-40B4-BE49-F238E27FC236}">
                  <a16:creationId xmlns:a16="http://schemas.microsoft.com/office/drawing/2014/main" id="{8C4CBEEF-1DBF-D940-BD6E-67FCFE9A0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4" y="3368"/>
              <a:ext cx="278" cy="267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4">
              <a:extLst>
                <a:ext uri="{FF2B5EF4-FFF2-40B4-BE49-F238E27FC236}">
                  <a16:creationId xmlns:a16="http://schemas.microsoft.com/office/drawing/2014/main" id="{FEE324F2-3B91-3748-A588-0A5C67B5B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" y="3368"/>
              <a:ext cx="277" cy="267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9" name="AutoShape 15">
              <a:extLst>
                <a:ext uri="{FF2B5EF4-FFF2-40B4-BE49-F238E27FC236}">
                  <a16:creationId xmlns:a16="http://schemas.microsoft.com/office/drawing/2014/main" id="{B55DCA0D-1572-E84C-8153-87CCECE33EF4}"/>
                </a:ext>
              </a:extLst>
            </p:cNvPr>
            <p:cNvCxnSpPr>
              <a:cxnSpLocks noChangeShapeType="1"/>
              <a:stCxn id="11" idx="1"/>
              <a:endCxn id="17" idx="0"/>
            </p:cNvCxnSpPr>
            <p:nvPr/>
          </p:nvCxnSpPr>
          <p:spPr bwMode="auto">
            <a:xfrm flipH="1">
              <a:off x="2753" y="2999"/>
              <a:ext cx="42" cy="369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" name="AutoShape 16">
              <a:extLst>
                <a:ext uri="{FF2B5EF4-FFF2-40B4-BE49-F238E27FC236}">
                  <a16:creationId xmlns:a16="http://schemas.microsoft.com/office/drawing/2014/main" id="{A81EAF35-D278-9C49-8455-5CDC67335D97}"/>
                </a:ext>
              </a:extLst>
            </p:cNvPr>
            <p:cNvCxnSpPr>
              <a:cxnSpLocks noChangeShapeType="1"/>
              <a:stCxn id="12" idx="1"/>
              <a:endCxn id="18" idx="0"/>
            </p:cNvCxnSpPr>
            <p:nvPr/>
          </p:nvCxnSpPr>
          <p:spPr bwMode="auto">
            <a:xfrm>
              <a:off x="3430" y="2999"/>
              <a:ext cx="251" cy="369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1" name="Oval 17">
              <a:extLst>
                <a:ext uri="{FF2B5EF4-FFF2-40B4-BE49-F238E27FC236}">
                  <a16:creationId xmlns:a16="http://schemas.microsoft.com/office/drawing/2014/main" id="{CB65165F-5E76-4845-B0EC-02158104C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" y="2962"/>
              <a:ext cx="277" cy="267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18">
              <a:extLst>
                <a:ext uri="{FF2B5EF4-FFF2-40B4-BE49-F238E27FC236}">
                  <a16:creationId xmlns:a16="http://schemas.microsoft.com/office/drawing/2014/main" id="{F929F699-AA11-7840-81ED-D6051FC75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3" y="2962"/>
              <a:ext cx="278" cy="267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3" name="AutoShape 19">
              <a:extLst>
                <a:ext uri="{FF2B5EF4-FFF2-40B4-BE49-F238E27FC236}">
                  <a16:creationId xmlns:a16="http://schemas.microsoft.com/office/drawing/2014/main" id="{FA6E8AA8-9C88-0A4D-BDA9-B499AE5FFE76}"/>
                </a:ext>
              </a:extLst>
            </p:cNvPr>
            <p:cNvCxnSpPr>
              <a:cxnSpLocks noChangeShapeType="1"/>
              <a:stCxn id="10" idx="1"/>
              <a:endCxn id="21" idx="0"/>
            </p:cNvCxnSpPr>
            <p:nvPr/>
          </p:nvCxnSpPr>
          <p:spPr bwMode="auto">
            <a:xfrm flipH="1">
              <a:off x="4147" y="2581"/>
              <a:ext cx="223" cy="381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4" name="AutoShape 20">
              <a:extLst>
                <a:ext uri="{FF2B5EF4-FFF2-40B4-BE49-F238E27FC236}">
                  <a16:creationId xmlns:a16="http://schemas.microsoft.com/office/drawing/2014/main" id="{ABC68294-DF82-9C4C-A824-BEBBE48CDFD5}"/>
                </a:ext>
              </a:extLst>
            </p:cNvPr>
            <p:cNvCxnSpPr>
              <a:cxnSpLocks noChangeShapeType="1"/>
              <a:stCxn id="10" idx="1"/>
              <a:endCxn id="22" idx="0"/>
            </p:cNvCxnSpPr>
            <p:nvPr/>
          </p:nvCxnSpPr>
          <p:spPr bwMode="auto">
            <a:xfrm>
              <a:off x="4370" y="2581"/>
              <a:ext cx="422" cy="381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5" name="Oval 21">
              <a:extLst>
                <a:ext uri="{FF2B5EF4-FFF2-40B4-BE49-F238E27FC236}">
                  <a16:creationId xmlns:a16="http://schemas.microsoft.com/office/drawing/2014/main" id="{68461D02-BB88-3F44-9B88-8C3094BA6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3368"/>
              <a:ext cx="278" cy="267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6" name="AutoShape 22">
              <a:extLst>
                <a:ext uri="{FF2B5EF4-FFF2-40B4-BE49-F238E27FC236}">
                  <a16:creationId xmlns:a16="http://schemas.microsoft.com/office/drawing/2014/main" id="{29AF6517-A294-734C-9617-F56C7FE19DB8}"/>
                </a:ext>
              </a:extLst>
            </p:cNvPr>
            <p:cNvCxnSpPr>
              <a:cxnSpLocks noChangeShapeType="1"/>
              <a:stCxn id="12" idx="1"/>
              <a:endCxn id="25" idx="0"/>
            </p:cNvCxnSpPr>
            <p:nvPr/>
          </p:nvCxnSpPr>
          <p:spPr bwMode="auto">
            <a:xfrm flipH="1">
              <a:off x="3376" y="2999"/>
              <a:ext cx="53" cy="369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7" name="Oval 23">
              <a:extLst>
                <a:ext uri="{FF2B5EF4-FFF2-40B4-BE49-F238E27FC236}">
                  <a16:creationId xmlns:a16="http://schemas.microsoft.com/office/drawing/2014/main" id="{4725E162-2B9C-7C41-87EE-13D8D011E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" y="3368"/>
              <a:ext cx="278" cy="267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8" name="AutoShape 24">
              <a:extLst>
                <a:ext uri="{FF2B5EF4-FFF2-40B4-BE49-F238E27FC236}">
                  <a16:creationId xmlns:a16="http://schemas.microsoft.com/office/drawing/2014/main" id="{7D2E44C1-2802-FB43-8C1C-462A4BB76179}"/>
                </a:ext>
              </a:extLst>
            </p:cNvPr>
            <p:cNvCxnSpPr>
              <a:cxnSpLocks noChangeShapeType="1"/>
              <a:stCxn id="21" idx="1"/>
              <a:endCxn id="27" idx="0"/>
            </p:cNvCxnSpPr>
            <p:nvPr/>
          </p:nvCxnSpPr>
          <p:spPr bwMode="auto">
            <a:xfrm>
              <a:off x="4049" y="3001"/>
              <a:ext cx="275" cy="367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2CB76674-04ED-3E49-A381-19E5D7EFC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" y="2283"/>
              <a:ext cx="2177" cy="1324"/>
            </a:xfrm>
            <a:custGeom>
              <a:avLst/>
              <a:gdLst>
                <a:gd name="T0" fmla="*/ 149 w 9600"/>
                <a:gd name="T1" fmla="*/ 5332 h 5838"/>
                <a:gd name="T2" fmla="*/ 105 w 9600"/>
                <a:gd name="T3" fmla="*/ 4022 h 5838"/>
                <a:gd name="T4" fmla="*/ 778 w 9600"/>
                <a:gd name="T5" fmla="*/ 3653 h 5838"/>
                <a:gd name="T6" fmla="*/ 2882 w 9600"/>
                <a:gd name="T7" fmla="*/ 5332 h 5838"/>
                <a:gd name="T8" fmla="*/ 4357 w 9600"/>
                <a:gd name="T9" fmla="*/ 5538 h 5838"/>
                <a:gd name="T10" fmla="*/ 3572 w 9600"/>
                <a:gd name="T11" fmla="*/ 3534 h 5838"/>
                <a:gd name="T12" fmla="*/ 2253 w 9600"/>
                <a:gd name="T13" fmla="*/ 1761 h 5838"/>
                <a:gd name="T14" fmla="*/ 4679 w 9600"/>
                <a:gd name="T15" fmla="*/ 3103 h 5838"/>
                <a:gd name="T16" fmla="*/ 7090 w 9600"/>
                <a:gd name="T17" fmla="*/ 5332 h 5838"/>
                <a:gd name="T18" fmla="*/ 6461 w 9600"/>
                <a:gd name="T19" fmla="*/ 3653 h 5838"/>
                <a:gd name="T20" fmla="*/ 9194 w 9600"/>
                <a:gd name="T21" fmla="*/ 3441 h 5838"/>
                <a:gd name="T22" fmla="*/ 8885 w 9600"/>
                <a:gd name="T23" fmla="*/ 2289 h 5838"/>
                <a:gd name="T24" fmla="*/ 7897 w 9600"/>
                <a:gd name="T25" fmla="*/ 1620 h 5838"/>
                <a:gd name="T26" fmla="*/ 6130 w 9600"/>
                <a:gd name="T27" fmla="*/ 1115 h 5838"/>
                <a:gd name="T28" fmla="*/ 5057 w 9600"/>
                <a:gd name="T29" fmla="*/ 0 h 58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600"/>
                <a:gd name="T46" fmla="*/ 0 h 5838"/>
                <a:gd name="T47" fmla="*/ 9600 w 9600"/>
                <a:gd name="T48" fmla="*/ 5838 h 58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600" h="5838">
                  <a:moveTo>
                    <a:pt x="149" y="5332"/>
                  </a:moveTo>
                  <a:cubicBezTo>
                    <a:pt x="141" y="5118"/>
                    <a:pt x="0" y="4304"/>
                    <a:pt x="105" y="4022"/>
                  </a:cubicBezTo>
                  <a:cubicBezTo>
                    <a:pt x="211" y="3741"/>
                    <a:pt x="317" y="3433"/>
                    <a:pt x="778" y="3653"/>
                  </a:cubicBezTo>
                  <a:cubicBezTo>
                    <a:pt x="1239" y="3874"/>
                    <a:pt x="2289" y="5021"/>
                    <a:pt x="2882" y="5332"/>
                  </a:cubicBezTo>
                  <a:cubicBezTo>
                    <a:pt x="3475" y="5643"/>
                    <a:pt x="4242" y="5837"/>
                    <a:pt x="4357" y="5538"/>
                  </a:cubicBezTo>
                  <a:cubicBezTo>
                    <a:pt x="4472" y="5251"/>
                    <a:pt x="3925" y="4167"/>
                    <a:pt x="3572" y="3534"/>
                  </a:cubicBezTo>
                  <a:cubicBezTo>
                    <a:pt x="3226" y="2903"/>
                    <a:pt x="2068" y="1831"/>
                    <a:pt x="2253" y="1761"/>
                  </a:cubicBezTo>
                  <a:cubicBezTo>
                    <a:pt x="2438" y="1690"/>
                    <a:pt x="3868" y="2510"/>
                    <a:pt x="4679" y="3103"/>
                  </a:cubicBezTo>
                  <a:cubicBezTo>
                    <a:pt x="5484" y="3697"/>
                    <a:pt x="6790" y="5246"/>
                    <a:pt x="7090" y="5332"/>
                  </a:cubicBezTo>
                  <a:cubicBezTo>
                    <a:pt x="7390" y="5420"/>
                    <a:pt x="6108" y="3976"/>
                    <a:pt x="6461" y="3653"/>
                  </a:cubicBezTo>
                  <a:cubicBezTo>
                    <a:pt x="6808" y="3336"/>
                    <a:pt x="8794" y="3671"/>
                    <a:pt x="9194" y="3441"/>
                  </a:cubicBezTo>
                  <a:cubicBezTo>
                    <a:pt x="9599" y="3218"/>
                    <a:pt x="9106" y="2593"/>
                    <a:pt x="8885" y="2289"/>
                  </a:cubicBezTo>
                  <a:cubicBezTo>
                    <a:pt x="8671" y="1991"/>
                    <a:pt x="8360" y="1818"/>
                    <a:pt x="7897" y="1620"/>
                  </a:cubicBezTo>
                  <a:cubicBezTo>
                    <a:pt x="7434" y="1421"/>
                    <a:pt x="6606" y="1388"/>
                    <a:pt x="6130" y="1115"/>
                  </a:cubicBezTo>
                  <a:cubicBezTo>
                    <a:pt x="5661" y="848"/>
                    <a:pt x="5282" y="226"/>
                    <a:pt x="5057" y="0"/>
                  </a:cubicBezTo>
                </a:path>
              </a:pathLst>
            </a:custGeom>
            <a:noFill/>
            <a:ln w="12600">
              <a:solidFill>
                <a:srgbClr val="008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8889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DEC09-D348-6945-9B07-F9BC3B721AB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>
                <a:solidFill>
                  <a:srgbClr val="003399"/>
                </a:solidFill>
              </a:rPr>
              <a:t>Tree Traversal: examples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0AB07-3882-D044-9F92-964FDDE82AD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4AF768C8-60BA-9A4C-A987-B1E4094D2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28736"/>
            <a:ext cx="8229600" cy="160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720725" lvl="1" indent="-263525">
              <a:spcBef>
                <a:spcPts val="600"/>
              </a:spcBef>
              <a:buClr>
                <a:srgbClr val="000000"/>
              </a:buClr>
              <a:buSzPct val="100000"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  <a:tab pos="9864725" algn="l"/>
              </a:tabLst>
            </a:pPr>
            <a:r>
              <a:rPr lang="en-GB" sz="2400" dirty="0" err="1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Preorder</a:t>
            </a:r>
            <a:r>
              <a:rPr lang="en-GB" sz="24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(DLR) traversal yields: A, H, G, I, F, E, B, C, D</a:t>
            </a:r>
          </a:p>
          <a:p>
            <a:pPr marL="720725" lvl="1" indent="-263525">
              <a:spcBef>
                <a:spcPts val="600"/>
              </a:spcBef>
              <a:buClr>
                <a:srgbClr val="000000"/>
              </a:buClr>
              <a:buSzPct val="100000"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  <a:tab pos="9864725" algn="l"/>
              </a:tabLst>
            </a:pPr>
            <a:r>
              <a:rPr lang="en-GB" sz="2400" dirty="0" err="1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Postorder</a:t>
            </a:r>
            <a:r>
              <a:rPr lang="en-GB" sz="24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(LRD) traversal yields: G, F, E, I, H, D, C, B,A</a:t>
            </a:r>
          </a:p>
          <a:p>
            <a:pPr marL="720725" lvl="1" indent="-263525">
              <a:spcBef>
                <a:spcPts val="600"/>
              </a:spcBef>
              <a:buClr>
                <a:srgbClr val="000000"/>
              </a:buClr>
              <a:buSzPct val="100000"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  <a:tab pos="9864725" algn="l"/>
              </a:tabLst>
            </a:pPr>
            <a:r>
              <a:rPr lang="en-GB" sz="24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In-order (LDR) traversal yields: G, H, F, I, E, A, B, D, C</a:t>
            </a:r>
          </a:p>
          <a:p>
            <a:pPr marL="1600200" lvl="3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  <a:tab pos="9864725" algn="l"/>
              </a:tabLst>
            </a:pPr>
            <a:r>
              <a:rPr lang="en-GB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 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28A0B800-5237-A84F-B2CA-5EA11381E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50836" y="2857496"/>
            <a:ext cx="3950156" cy="317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5513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2EE84-9E19-F745-A71D-DBB7A8F07CF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5958AAB6-3EA7-1446-B940-65262E0FE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200400"/>
            <a:ext cx="2667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0000FF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20167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Linear data structures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6BF32C4-BADC-5F4B-AC30-085DFBF185FA}"/>
              </a:ext>
            </a:extLst>
          </p:cNvPr>
          <p:cNvSpPr txBox="1">
            <a:spLocks noChangeArrowheads="1"/>
          </p:cNvSpPr>
          <p:nvPr/>
        </p:nvSpPr>
        <p:spPr>
          <a:xfrm>
            <a:off x="214282" y="1357298"/>
            <a:ext cx="8358246" cy="500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9088" indent="-319088">
              <a:spcBef>
                <a:spcPts val="700"/>
              </a:spcBef>
              <a:buClr>
                <a:srgbClr val="008000"/>
              </a:buClr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/>
              <a:t>Here are some of the data structures we have studied so far: </a:t>
            </a:r>
          </a:p>
          <a:p>
            <a:pPr marL="719138" lvl="1" indent="-261938">
              <a:spcBef>
                <a:spcPts val="600"/>
              </a:spcBef>
              <a:buClr>
                <a:srgbClr val="008000"/>
              </a:buClr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/>
              <a:t>Arrays</a:t>
            </a:r>
          </a:p>
          <a:p>
            <a:pPr marL="719138" lvl="1" indent="-261938">
              <a:spcBef>
                <a:spcPts val="600"/>
              </a:spcBef>
              <a:buClr>
                <a:srgbClr val="008000"/>
              </a:buClr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/>
              <a:t>Singly-linked lists and doubly-linked lists</a:t>
            </a:r>
          </a:p>
          <a:p>
            <a:pPr marL="719138" lvl="1" indent="-261938">
              <a:spcBef>
                <a:spcPts val="600"/>
              </a:spcBef>
              <a:buClr>
                <a:srgbClr val="008000"/>
              </a:buClr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/>
              <a:t>Stacks and queues</a:t>
            </a:r>
          </a:p>
          <a:p>
            <a:pPr marL="719138" lvl="1" indent="-261938">
              <a:spcBef>
                <a:spcPts val="600"/>
              </a:spcBef>
              <a:buClr>
                <a:srgbClr val="008000"/>
              </a:buClr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/>
              <a:t>These all have the property that their elements can be adequately displayed in a straight line</a:t>
            </a:r>
          </a:p>
          <a:p>
            <a:pPr marL="319088" indent="-319088">
              <a:spcBef>
                <a:spcPts val="700"/>
              </a:spcBef>
              <a:buClr>
                <a:srgbClr val="FFCC66"/>
              </a:buClr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b="1">
                <a:solidFill>
                  <a:srgbClr val="00B050"/>
                </a:solidFill>
              </a:rPr>
              <a:t>How to obtain data structures for data that have  nonlinear relationships</a:t>
            </a:r>
            <a:endParaRPr lang="en-GB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19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46706D-5A0C-2845-A6F6-3E295E642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need to be stored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Cost of operations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Memory use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Ease of implementation 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How should one decide which data structure to use 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7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Nature View of a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775DB53-29E5-3E46-BE6E-E60D79F1D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796" y="4706888"/>
            <a:ext cx="1676400" cy="592138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3200"/>
              <a:t>branches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A5B68743-F6DC-2B4D-8947-CACA0A9CE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6796" y="1963688"/>
            <a:ext cx="137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3200"/>
              <a:t>leaves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44B15CCC-02C9-5E4E-8234-45DD51714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0596" y="5240288"/>
            <a:ext cx="990600" cy="617538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3200"/>
              <a:t>root</a:t>
            </a:r>
          </a:p>
        </p:txBody>
      </p:sp>
      <p:pic>
        <p:nvPicPr>
          <p:cNvPr id="11" name="Picture 10" descr="up">
            <a:extLst>
              <a:ext uri="{FF2B5EF4-FFF2-40B4-BE49-F238E27FC236}">
                <a16:creationId xmlns:a16="http://schemas.microsoft.com/office/drawing/2014/main" id="{1231E140-9212-0F4B-A00F-6DEEEFDF3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196" y="2420888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7">
            <a:extLst>
              <a:ext uri="{FF2B5EF4-FFF2-40B4-BE49-F238E27FC236}">
                <a16:creationId xmlns:a16="http://schemas.microsoft.com/office/drawing/2014/main" id="{360F0E8D-8071-3041-BA13-540EF63E18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0996" y="4173488"/>
            <a:ext cx="1752600" cy="990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55B7AC58-1B04-0E4F-AC0E-8C953FFADA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0996" y="4097288"/>
            <a:ext cx="1447800" cy="838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75ADBE78-7DB9-5F42-BFDD-1168AA9A8D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5596" y="2344688"/>
            <a:ext cx="19812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Line 10">
            <a:extLst>
              <a:ext uri="{FF2B5EF4-FFF2-40B4-BE49-F238E27FC236}">
                <a16:creationId xmlns:a16="http://schemas.microsoft.com/office/drawing/2014/main" id="{88450C76-524C-254D-8A27-1D4390397D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31796" y="2497088"/>
            <a:ext cx="19812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3DBC0E66-5549-4244-8A31-A592C0474C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03196" y="2192288"/>
            <a:ext cx="19812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id="{B2D1B0DC-8A73-644C-819E-5900488487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4596" y="4706888"/>
            <a:ext cx="22098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57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Computer Scientist’s 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3" descr="up">
            <a:extLst>
              <a:ext uri="{FF2B5EF4-FFF2-40B4-BE49-F238E27FC236}">
                <a16:creationId xmlns:a16="http://schemas.microsoft.com/office/drawing/2014/main" id="{9D919697-AE4E-1543-9D97-FDD752277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36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EE1365B7-B6AD-2748-B130-4011F399B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95800"/>
            <a:ext cx="1905000" cy="592138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/>
              <a:t>branches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1AB1C6DA-5B4E-4148-A57F-7CAACD879B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657600"/>
            <a:ext cx="1752600" cy="990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93564F03-1952-B948-B3B8-E2156AC93B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038600"/>
            <a:ext cx="1447800" cy="838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678EF029-4E36-1C44-BD64-80B25D83A8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200400"/>
            <a:ext cx="19812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695B4373-681C-0848-8366-F4F9937A4B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3352800"/>
            <a:ext cx="19812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26E4FF6C-F8DE-4741-862F-3AF21AFF8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667000"/>
            <a:ext cx="137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/>
              <a:t>leaves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65CBB771-DBEF-0C42-9465-D7FAFDE676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3048000"/>
            <a:ext cx="19812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" name="Group 11">
            <a:extLst>
              <a:ext uri="{FF2B5EF4-FFF2-40B4-BE49-F238E27FC236}">
                <a16:creationId xmlns:a16="http://schemas.microsoft.com/office/drawing/2014/main" id="{5913EDE4-94AE-664F-9E29-95D58FA2E87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752600"/>
            <a:ext cx="2971800" cy="1143000"/>
            <a:chOff x="720" y="1104"/>
            <a:chExt cx="1872" cy="720"/>
          </a:xfrm>
        </p:grpSpPr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F896468B-DBDC-6142-AA63-215294E5DE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104"/>
              <a:ext cx="624" cy="389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3200" dirty="0"/>
                <a:t>root</a:t>
              </a:r>
            </a:p>
          </p:txBody>
        </p:sp>
        <p:sp>
          <p:nvSpPr>
            <p:cNvPr id="17" name="Line 13">
              <a:extLst>
                <a:ext uri="{FF2B5EF4-FFF2-40B4-BE49-F238E27FC236}">
                  <a16:creationId xmlns:a16="http://schemas.microsoft.com/office/drawing/2014/main" id="{E8539D46-3DAA-3240-8C80-86E4B615D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344"/>
              <a:ext cx="1392" cy="48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4">
            <a:extLst>
              <a:ext uri="{FF2B5EF4-FFF2-40B4-BE49-F238E27FC236}">
                <a16:creationId xmlns:a16="http://schemas.microsoft.com/office/drawing/2014/main" id="{4DFC85B9-3D0E-3647-8900-88DDC790B5B8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276600"/>
            <a:ext cx="1676400" cy="2484438"/>
            <a:chOff x="2256" y="2064"/>
            <a:chExt cx="1056" cy="1565"/>
          </a:xfrm>
        </p:grpSpPr>
        <p:sp>
          <p:nvSpPr>
            <p:cNvPr id="19" name="Line 15">
              <a:extLst>
                <a:ext uri="{FF2B5EF4-FFF2-40B4-BE49-F238E27FC236}">
                  <a16:creationId xmlns:a16="http://schemas.microsoft.com/office/drawing/2014/main" id="{7A18D15A-4CBE-7540-AE15-6A327EA234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064"/>
              <a:ext cx="0" cy="124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5B4FC785-4354-BC48-B4C7-915169BF9E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256"/>
              <a:ext cx="0" cy="105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 Box 17">
              <a:extLst>
                <a:ext uri="{FF2B5EF4-FFF2-40B4-BE49-F238E27FC236}">
                  <a16:creationId xmlns:a16="http://schemas.microsoft.com/office/drawing/2014/main" id="{17D6B32F-20CD-F641-9FDA-0A03AE5A3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264"/>
              <a:ext cx="10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3200"/>
                <a:t>nodes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3469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is a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293B16C-605C-F04D-8B9F-43E6D69E7A2E}"/>
              </a:ext>
            </a:extLst>
          </p:cNvPr>
          <p:cNvSpPr txBox="1">
            <a:spLocks noChangeArrowheads="1"/>
          </p:cNvSpPr>
          <p:nvPr/>
        </p:nvSpPr>
        <p:spPr>
          <a:xfrm>
            <a:off x="322263" y="1842293"/>
            <a:ext cx="3311525" cy="4316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800" dirty="0"/>
              <a:t>A tree is a finite nonempty set of elements.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It is an abstract model of a hierarchical structure.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consists of nodes with a parent-child relation.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Applications: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Organization data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File systems /storing naturally </a:t>
            </a:r>
          </a:p>
          <a:p>
            <a:pPr lvl="1">
              <a:lnSpc>
                <a:spcPct val="80000"/>
              </a:lnSpc>
            </a:pPr>
            <a:r>
              <a:rPr lang="en-US" sz="1600" dirty="0" err="1"/>
              <a:t>Trie</a:t>
            </a:r>
            <a:r>
              <a:rPr lang="en-US" sz="1600" dirty="0"/>
              <a:t> -dictionary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Network routing algorithm.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E0DBDD0C-F1FA-E54C-B20C-802D3AE63F46}"/>
              </a:ext>
            </a:extLst>
          </p:cNvPr>
          <p:cNvGrpSpPr>
            <a:grpSpLocks/>
          </p:cNvGrpSpPr>
          <p:nvPr/>
        </p:nvGrpSpPr>
        <p:grpSpPr bwMode="auto">
          <a:xfrm>
            <a:off x="3455876" y="1988840"/>
            <a:ext cx="5240338" cy="3132138"/>
            <a:chOff x="2180" y="957"/>
            <a:chExt cx="3301" cy="1973"/>
          </a:xfrm>
        </p:grpSpPr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8912E275-8EA2-0C47-8141-82975E469E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33" y="957"/>
              <a:ext cx="1082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Computers”R”Us</a:t>
              </a: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1427384A-9BE4-5F41-881D-0625B27F9C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04" y="1533"/>
              <a:ext cx="43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Sales</a:t>
              </a:r>
            </a:p>
          </p:txBody>
        </p:sp>
        <p:sp>
          <p:nvSpPr>
            <p:cNvPr id="10" name="AutoShape 7">
              <a:extLst>
                <a:ext uri="{FF2B5EF4-FFF2-40B4-BE49-F238E27FC236}">
                  <a16:creationId xmlns:a16="http://schemas.microsoft.com/office/drawing/2014/main" id="{2112E37A-B6E3-4346-AB9E-13A49CB0A9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85" y="1533"/>
              <a:ext cx="396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R&amp;D</a:t>
              </a:r>
            </a:p>
          </p:txBody>
        </p:sp>
        <p:sp>
          <p:nvSpPr>
            <p:cNvPr id="11" name="AutoShape 8">
              <a:extLst>
                <a:ext uri="{FF2B5EF4-FFF2-40B4-BE49-F238E27FC236}">
                  <a16:creationId xmlns:a16="http://schemas.microsoft.com/office/drawing/2014/main" id="{DBA3D335-DC39-CF40-BB35-D860E5B938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77" y="1533"/>
              <a:ext cx="956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Manufacturing</a:t>
              </a:r>
            </a:p>
          </p:txBody>
        </p:sp>
        <p:sp>
          <p:nvSpPr>
            <p:cNvPr id="12" name="AutoShape 9">
              <a:extLst>
                <a:ext uri="{FF2B5EF4-FFF2-40B4-BE49-F238E27FC236}">
                  <a16:creationId xmlns:a16="http://schemas.microsoft.com/office/drawing/2014/main" id="{1CD3B711-51B8-FA45-9E36-F30D7F763B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87" y="2109"/>
              <a:ext cx="591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Laptops</a:t>
              </a:r>
            </a:p>
          </p:txBody>
        </p:sp>
        <p:sp>
          <p:nvSpPr>
            <p:cNvPr id="13" name="AutoShape 10">
              <a:extLst>
                <a:ext uri="{FF2B5EF4-FFF2-40B4-BE49-F238E27FC236}">
                  <a16:creationId xmlns:a16="http://schemas.microsoft.com/office/drawing/2014/main" id="{EA2E4B3B-ED2D-CD4A-9700-D240588FC1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12" y="2109"/>
              <a:ext cx="664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Desktops</a:t>
              </a:r>
            </a:p>
          </p:txBody>
        </p:sp>
        <p:sp>
          <p:nvSpPr>
            <p:cNvPr id="14" name="AutoShape 11">
              <a:extLst>
                <a:ext uri="{FF2B5EF4-FFF2-40B4-BE49-F238E27FC236}">
                  <a16:creationId xmlns:a16="http://schemas.microsoft.com/office/drawing/2014/main" id="{E73CDBDC-C98F-2E48-82AD-CE8D37070E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51" y="2108"/>
              <a:ext cx="29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US</a:t>
              </a:r>
            </a:p>
          </p:txBody>
        </p:sp>
        <p:sp>
          <p:nvSpPr>
            <p:cNvPr id="15" name="AutoShape 12">
              <a:extLst>
                <a:ext uri="{FF2B5EF4-FFF2-40B4-BE49-F238E27FC236}">
                  <a16:creationId xmlns:a16="http://schemas.microsoft.com/office/drawing/2014/main" id="{C1D2EED9-5F38-6542-A29C-2F1FDAB6EC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83" y="2109"/>
              <a:ext cx="870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International</a:t>
              </a:r>
            </a:p>
          </p:txBody>
        </p:sp>
        <p:cxnSp>
          <p:nvCxnSpPr>
            <p:cNvPr id="16" name="AutoShape 13">
              <a:extLst>
                <a:ext uri="{FF2B5EF4-FFF2-40B4-BE49-F238E27FC236}">
                  <a16:creationId xmlns:a16="http://schemas.microsoft.com/office/drawing/2014/main" id="{4E19076E-89D8-1C49-B470-C3E593D689C7}"/>
                </a:ext>
              </a:extLst>
            </p:cNvPr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 flipH="1">
              <a:off x="2823" y="1205"/>
              <a:ext cx="1051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4">
              <a:extLst>
                <a:ext uri="{FF2B5EF4-FFF2-40B4-BE49-F238E27FC236}">
                  <a16:creationId xmlns:a16="http://schemas.microsoft.com/office/drawing/2014/main" id="{316AA6EE-BC96-F84F-A81E-1A890FCA0BEF}"/>
                </a:ext>
              </a:extLst>
            </p:cNvPr>
            <p:cNvCxnSpPr>
              <a:cxnSpLocks noChangeShapeType="1"/>
              <a:stCxn id="8" idx="2"/>
              <a:endCxn id="11" idx="0"/>
            </p:cNvCxnSpPr>
            <p:nvPr/>
          </p:nvCxnSpPr>
          <p:spPr bwMode="auto">
            <a:xfrm>
              <a:off x="3874" y="1205"/>
              <a:ext cx="581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5">
              <a:extLst>
                <a:ext uri="{FF2B5EF4-FFF2-40B4-BE49-F238E27FC236}">
                  <a16:creationId xmlns:a16="http://schemas.microsoft.com/office/drawing/2014/main" id="{35444BDC-CFF2-5043-8C47-B67F29718209}"/>
                </a:ext>
              </a:extLst>
            </p:cNvPr>
            <p:cNvCxnSpPr>
              <a:cxnSpLocks noChangeShapeType="1"/>
              <a:stCxn id="8" idx="2"/>
              <a:endCxn id="10" idx="0"/>
            </p:cNvCxnSpPr>
            <p:nvPr/>
          </p:nvCxnSpPr>
          <p:spPr bwMode="auto">
            <a:xfrm>
              <a:off x="3874" y="1205"/>
              <a:ext cx="1409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6">
              <a:extLst>
                <a:ext uri="{FF2B5EF4-FFF2-40B4-BE49-F238E27FC236}">
                  <a16:creationId xmlns:a16="http://schemas.microsoft.com/office/drawing/2014/main" id="{C8BF423F-3C93-DB4C-A33C-81B89CC388B9}"/>
                </a:ext>
              </a:extLst>
            </p:cNvPr>
            <p:cNvCxnSpPr>
              <a:cxnSpLocks noChangeShapeType="1"/>
              <a:stCxn id="11" idx="2"/>
              <a:endCxn id="13" idx="0"/>
            </p:cNvCxnSpPr>
            <p:nvPr/>
          </p:nvCxnSpPr>
          <p:spPr bwMode="auto">
            <a:xfrm>
              <a:off x="4455" y="1781"/>
              <a:ext cx="389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7">
              <a:extLst>
                <a:ext uri="{FF2B5EF4-FFF2-40B4-BE49-F238E27FC236}">
                  <a16:creationId xmlns:a16="http://schemas.microsoft.com/office/drawing/2014/main" id="{88D4318F-EE82-AE49-B08F-74C842E62752}"/>
                </a:ext>
              </a:extLst>
            </p:cNvPr>
            <p:cNvCxnSpPr>
              <a:cxnSpLocks noChangeShapeType="1"/>
              <a:stCxn id="11" idx="2"/>
              <a:endCxn id="12" idx="0"/>
            </p:cNvCxnSpPr>
            <p:nvPr/>
          </p:nvCxnSpPr>
          <p:spPr bwMode="auto">
            <a:xfrm flipH="1">
              <a:off x="4083" y="1781"/>
              <a:ext cx="372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8">
              <a:extLst>
                <a:ext uri="{FF2B5EF4-FFF2-40B4-BE49-F238E27FC236}">
                  <a16:creationId xmlns:a16="http://schemas.microsoft.com/office/drawing/2014/main" id="{71100C02-F247-0F40-8B7F-6DFCBDE58582}"/>
                </a:ext>
              </a:extLst>
            </p:cNvPr>
            <p:cNvCxnSpPr>
              <a:cxnSpLocks noChangeShapeType="1"/>
              <a:stCxn id="9" idx="2"/>
              <a:endCxn id="15" idx="0"/>
            </p:cNvCxnSpPr>
            <p:nvPr/>
          </p:nvCxnSpPr>
          <p:spPr bwMode="auto">
            <a:xfrm>
              <a:off x="2823" y="1781"/>
              <a:ext cx="395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9">
              <a:extLst>
                <a:ext uri="{FF2B5EF4-FFF2-40B4-BE49-F238E27FC236}">
                  <a16:creationId xmlns:a16="http://schemas.microsoft.com/office/drawing/2014/main" id="{2875B532-7FA0-864B-866E-8A92EC8C9D50}"/>
                </a:ext>
              </a:extLst>
            </p:cNvPr>
            <p:cNvCxnSpPr>
              <a:cxnSpLocks noChangeShapeType="1"/>
              <a:stCxn id="9" idx="2"/>
              <a:endCxn id="14" idx="0"/>
            </p:cNvCxnSpPr>
            <p:nvPr/>
          </p:nvCxnSpPr>
          <p:spPr bwMode="auto">
            <a:xfrm flipH="1">
              <a:off x="2500" y="1781"/>
              <a:ext cx="323" cy="3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AC0B8FDC-1C33-5147-AA41-1D14F97804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80" y="2688"/>
              <a:ext cx="54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Europe</a:t>
              </a:r>
            </a:p>
          </p:txBody>
        </p:sp>
        <p:sp>
          <p:nvSpPr>
            <p:cNvPr id="24" name="AutoShape 21">
              <a:extLst>
                <a:ext uri="{FF2B5EF4-FFF2-40B4-BE49-F238E27FC236}">
                  <a16:creationId xmlns:a16="http://schemas.microsoft.com/office/drawing/2014/main" id="{B64616B4-A578-9749-8AE1-AB7925429B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23" y="2688"/>
              <a:ext cx="374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Asia</a:t>
              </a:r>
            </a:p>
          </p:txBody>
        </p:sp>
        <p:cxnSp>
          <p:nvCxnSpPr>
            <p:cNvPr id="25" name="AutoShape 22">
              <a:extLst>
                <a:ext uri="{FF2B5EF4-FFF2-40B4-BE49-F238E27FC236}">
                  <a16:creationId xmlns:a16="http://schemas.microsoft.com/office/drawing/2014/main" id="{EDCF20A2-3F02-0F41-AB23-63B1534542B4}"/>
                </a:ext>
              </a:extLst>
            </p:cNvPr>
            <p:cNvCxnSpPr>
              <a:cxnSpLocks noChangeShapeType="1"/>
              <a:stCxn id="15" idx="2"/>
              <a:endCxn id="24" idx="0"/>
            </p:cNvCxnSpPr>
            <p:nvPr/>
          </p:nvCxnSpPr>
          <p:spPr bwMode="auto">
            <a:xfrm flipH="1">
              <a:off x="3210" y="2357"/>
              <a:ext cx="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23">
              <a:extLst>
                <a:ext uri="{FF2B5EF4-FFF2-40B4-BE49-F238E27FC236}">
                  <a16:creationId xmlns:a16="http://schemas.microsoft.com/office/drawing/2014/main" id="{E26C384E-D989-2445-B176-B9F648BA22DB}"/>
                </a:ext>
              </a:extLst>
            </p:cNvPr>
            <p:cNvCxnSpPr>
              <a:cxnSpLocks noChangeShapeType="1"/>
              <a:stCxn id="15" idx="2"/>
              <a:endCxn id="23" idx="0"/>
            </p:cNvCxnSpPr>
            <p:nvPr/>
          </p:nvCxnSpPr>
          <p:spPr bwMode="auto">
            <a:xfrm flipH="1">
              <a:off x="2454" y="2357"/>
              <a:ext cx="764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AutoShape 24">
              <a:extLst>
                <a:ext uri="{FF2B5EF4-FFF2-40B4-BE49-F238E27FC236}">
                  <a16:creationId xmlns:a16="http://schemas.microsoft.com/office/drawing/2014/main" id="{E8DD77A8-5962-5E4A-ADB7-29AAB6E33E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98" y="2688"/>
              <a:ext cx="570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Canada</a:t>
              </a:r>
            </a:p>
          </p:txBody>
        </p:sp>
        <p:cxnSp>
          <p:nvCxnSpPr>
            <p:cNvPr id="28" name="AutoShape 25">
              <a:extLst>
                <a:ext uri="{FF2B5EF4-FFF2-40B4-BE49-F238E27FC236}">
                  <a16:creationId xmlns:a16="http://schemas.microsoft.com/office/drawing/2014/main" id="{802822DB-E6D0-804C-9E18-63F1CD502F13}"/>
                </a:ext>
              </a:extLst>
            </p:cNvPr>
            <p:cNvCxnSpPr>
              <a:cxnSpLocks noChangeShapeType="1"/>
              <a:stCxn id="15" idx="2"/>
              <a:endCxn id="27" idx="0"/>
            </p:cNvCxnSpPr>
            <p:nvPr/>
          </p:nvCxnSpPr>
          <p:spPr bwMode="auto">
            <a:xfrm>
              <a:off x="3218" y="2357"/>
              <a:ext cx="765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120483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Tree Terminology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3EC1428E-078A-5947-B13D-CC1F1C029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1532" y="3399879"/>
            <a:ext cx="1981200" cy="18288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651760" bIns="0" anchor="b" anchorCtr="1"/>
          <a:lstStyle/>
          <a:p>
            <a:pPr algn="ctr"/>
            <a:r>
              <a:rPr lang="en-US">
                <a:latin typeface="Tahoma" panose="020B0604030504040204" pitchFamily="34" charset="0"/>
              </a:rPr>
              <a:t>subtree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42ED3A0-AF91-2C46-8C10-6C479A82DBBB}"/>
              </a:ext>
            </a:extLst>
          </p:cNvPr>
          <p:cNvSpPr txBox="1">
            <a:spLocks noChangeArrowheads="1"/>
          </p:cNvSpPr>
          <p:nvPr/>
        </p:nvSpPr>
        <p:spPr>
          <a:xfrm>
            <a:off x="118857" y="1806029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600" b="1" dirty="0"/>
              <a:t>Root</a:t>
            </a:r>
            <a:r>
              <a:rPr lang="en-US" sz="1600" dirty="0"/>
              <a:t>: node without parent (A)</a:t>
            </a:r>
          </a:p>
          <a:p>
            <a:pPr>
              <a:lnSpc>
                <a:spcPct val="80000"/>
              </a:lnSpc>
            </a:pPr>
            <a:r>
              <a:rPr lang="en-US" sz="1600" b="1" dirty="0"/>
              <a:t>Siblings</a:t>
            </a:r>
            <a:r>
              <a:rPr lang="en-US" sz="1600" dirty="0"/>
              <a:t>: nodes share the same parent</a:t>
            </a:r>
          </a:p>
          <a:p>
            <a:pPr>
              <a:lnSpc>
                <a:spcPct val="80000"/>
              </a:lnSpc>
            </a:pPr>
            <a:r>
              <a:rPr lang="en-US" sz="1600" b="1" dirty="0"/>
              <a:t>Internal node</a:t>
            </a:r>
            <a:r>
              <a:rPr lang="en-US" sz="1600" dirty="0"/>
              <a:t>: node with at least one child (A, B, C, F)</a:t>
            </a:r>
          </a:p>
          <a:p>
            <a:pPr>
              <a:lnSpc>
                <a:spcPct val="80000"/>
              </a:lnSpc>
            </a:pPr>
            <a:r>
              <a:rPr lang="en-US" sz="1600" b="1" dirty="0"/>
              <a:t>External node</a:t>
            </a:r>
            <a:r>
              <a:rPr lang="en-US" sz="1600" dirty="0"/>
              <a:t> (leaf ): node without children (E, I, J, K, G, H, D)</a:t>
            </a:r>
          </a:p>
          <a:p>
            <a:pPr>
              <a:lnSpc>
                <a:spcPct val="80000"/>
              </a:lnSpc>
            </a:pPr>
            <a:r>
              <a:rPr lang="en-US" sz="1600" b="1" dirty="0"/>
              <a:t>Ancestors</a:t>
            </a:r>
            <a:r>
              <a:rPr lang="en-US" sz="1600" dirty="0"/>
              <a:t> of a node: parent, grandparent, grand-grandparent, etc.</a:t>
            </a:r>
          </a:p>
          <a:p>
            <a:pPr>
              <a:lnSpc>
                <a:spcPct val="80000"/>
              </a:lnSpc>
            </a:pPr>
            <a:r>
              <a:rPr lang="en-US" sz="1600" b="1" dirty="0"/>
              <a:t>Descendant</a:t>
            </a:r>
            <a:r>
              <a:rPr lang="en-US" sz="1600" dirty="0"/>
              <a:t> of a node: child, grandchild, grand-grandchild, etc.</a:t>
            </a:r>
          </a:p>
          <a:p>
            <a:pPr>
              <a:lnSpc>
                <a:spcPct val="80000"/>
              </a:lnSpc>
            </a:pPr>
            <a:r>
              <a:rPr lang="en-US" sz="1600" b="1" dirty="0"/>
              <a:t>Degree</a:t>
            </a:r>
            <a:r>
              <a:rPr lang="en-US" sz="1600" dirty="0"/>
              <a:t> of a node: the number of its children</a:t>
            </a:r>
          </a:p>
          <a:p>
            <a:pPr>
              <a:lnSpc>
                <a:spcPct val="80000"/>
              </a:lnSpc>
            </a:pPr>
            <a:r>
              <a:rPr lang="en-US" sz="1600" b="1" dirty="0"/>
              <a:t>Degree</a:t>
            </a:r>
            <a:r>
              <a:rPr lang="en-US" sz="1600" dirty="0"/>
              <a:t> of a tree: the maximum number of its node.</a:t>
            </a:r>
          </a:p>
          <a:p>
            <a:pPr>
              <a:lnSpc>
                <a:spcPct val="80000"/>
              </a:lnSpc>
            </a:pPr>
            <a:r>
              <a:rPr lang="en-US" sz="1600" b="1" dirty="0">
                <a:solidFill>
                  <a:srgbClr val="FF0000"/>
                </a:solidFill>
              </a:rPr>
              <a:t>Depth of x </a:t>
            </a:r>
            <a:r>
              <a:rPr lang="en-US" sz="1600" dirty="0">
                <a:solidFill>
                  <a:srgbClr val="FF0000"/>
                </a:solidFill>
              </a:rPr>
              <a:t>= no of edges in path from root to x.</a:t>
            </a:r>
          </a:p>
          <a:p>
            <a:pPr>
              <a:lnSpc>
                <a:spcPct val="80000"/>
              </a:lnSpc>
            </a:pPr>
            <a:r>
              <a:rPr lang="en-US" sz="1600" b="1" dirty="0">
                <a:solidFill>
                  <a:srgbClr val="FF0000"/>
                </a:solidFill>
              </a:rPr>
              <a:t>Height of x</a:t>
            </a:r>
            <a:r>
              <a:rPr lang="en-US" sz="1600" dirty="0">
                <a:solidFill>
                  <a:srgbClr val="FF0000"/>
                </a:solidFill>
              </a:rPr>
              <a:t>= no of edges in longest path from x to a leaf.</a:t>
            </a:r>
          </a:p>
        </p:txBody>
      </p:sp>
      <p:grpSp>
        <p:nvGrpSpPr>
          <p:cNvPr id="8" name="Group 5">
            <a:extLst>
              <a:ext uri="{FF2B5EF4-FFF2-40B4-BE49-F238E27FC236}">
                <a16:creationId xmlns:a16="http://schemas.microsoft.com/office/drawing/2014/main" id="{B1758E21-60C6-434D-9C49-5E3323039BD7}"/>
              </a:ext>
            </a:extLst>
          </p:cNvPr>
          <p:cNvGrpSpPr>
            <a:grpSpLocks/>
          </p:cNvGrpSpPr>
          <p:nvPr/>
        </p:nvGrpSpPr>
        <p:grpSpPr bwMode="auto">
          <a:xfrm>
            <a:off x="4538457" y="2880767"/>
            <a:ext cx="3708400" cy="3116262"/>
            <a:chOff x="3135" y="1253"/>
            <a:chExt cx="2336" cy="1963"/>
          </a:xfrm>
        </p:grpSpPr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DCAC31C1-BB10-1D4A-92B2-956423DA7B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17" y="1253"/>
              <a:ext cx="213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10" name="AutoShape 7">
              <a:extLst>
                <a:ext uri="{FF2B5EF4-FFF2-40B4-BE49-F238E27FC236}">
                  <a16:creationId xmlns:a16="http://schemas.microsoft.com/office/drawing/2014/main" id="{289C8E4A-9ABC-CF47-836C-A0F735137AA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85" y="1829"/>
              <a:ext cx="211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11" name="AutoShape 8">
              <a:extLst>
                <a:ext uri="{FF2B5EF4-FFF2-40B4-BE49-F238E27FC236}">
                  <a16:creationId xmlns:a16="http://schemas.microsoft.com/office/drawing/2014/main" id="{C136B355-099F-8B4E-9030-22BFEF3F030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47" y="1828"/>
              <a:ext cx="224" cy="23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12" name="AutoShape 9">
              <a:extLst>
                <a:ext uri="{FF2B5EF4-FFF2-40B4-BE49-F238E27FC236}">
                  <a16:creationId xmlns:a16="http://schemas.microsoft.com/office/drawing/2014/main" id="{F9304ACF-0CB3-5842-91BA-A66179ACB8B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55" y="1829"/>
              <a:ext cx="213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13" name="AutoShape 10">
              <a:extLst>
                <a:ext uri="{FF2B5EF4-FFF2-40B4-BE49-F238E27FC236}">
                  <a16:creationId xmlns:a16="http://schemas.microsoft.com/office/drawing/2014/main" id="{C819EA7C-A6DF-F04C-B530-CEE7E78B6B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94" y="2404"/>
              <a:ext cx="222" cy="23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14" name="AutoShape 11">
              <a:extLst>
                <a:ext uri="{FF2B5EF4-FFF2-40B4-BE49-F238E27FC236}">
                  <a16:creationId xmlns:a16="http://schemas.microsoft.com/office/drawing/2014/main" id="{DC52DAC4-65A4-094A-9CEF-1D950E50E7E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07" y="2404"/>
              <a:ext cx="223" cy="23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H</a:t>
              </a:r>
            </a:p>
          </p:txBody>
        </p:sp>
        <p:sp>
          <p:nvSpPr>
            <p:cNvPr id="15" name="AutoShape 12">
              <a:extLst>
                <a:ext uri="{FF2B5EF4-FFF2-40B4-BE49-F238E27FC236}">
                  <a16:creationId xmlns:a16="http://schemas.microsoft.com/office/drawing/2014/main" id="{83C72267-E6A5-4E44-A53D-82651B7CC11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5" y="2404"/>
              <a:ext cx="208" cy="232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16" name="AutoShape 13">
              <a:extLst>
                <a:ext uri="{FF2B5EF4-FFF2-40B4-BE49-F238E27FC236}">
                  <a16:creationId xmlns:a16="http://schemas.microsoft.com/office/drawing/2014/main" id="{D01CB43B-4383-4243-AE78-1D7B9352AE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39" y="2405"/>
              <a:ext cx="202" cy="23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F</a:t>
              </a:r>
            </a:p>
          </p:txBody>
        </p:sp>
        <p:cxnSp>
          <p:nvCxnSpPr>
            <p:cNvPr id="17" name="AutoShape 14">
              <a:extLst>
                <a:ext uri="{FF2B5EF4-FFF2-40B4-BE49-F238E27FC236}">
                  <a16:creationId xmlns:a16="http://schemas.microsoft.com/office/drawing/2014/main" id="{FD888716-81A3-6842-B330-6A7520C115A9}"/>
                </a:ext>
              </a:extLst>
            </p:cNvPr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5">
              <a:extLst>
                <a:ext uri="{FF2B5EF4-FFF2-40B4-BE49-F238E27FC236}">
                  <a16:creationId xmlns:a16="http://schemas.microsoft.com/office/drawing/2014/main" id="{A50909B9-07A9-794E-8747-873526B804AC}"/>
                </a:ext>
              </a:extLst>
            </p:cNvPr>
            <p:cNvCxnSpPr>
              <a:cxnSpLocks noChangeShapeType="1"/>
              <a:stCxn id="9" idx="2"/>
              <a:endCxn id="12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6">
              <a:extLst>
                <a:ext uri="{FF2B5EF4-FFF2-40B4-BE49-F238E27FC236}">
                  <a16:creationId xmlns:a16="http://schemas.microsoft.com/office/drawing/2014/main" id="{7AB62009-B747-1F4D-AF97-55A7F8B60A41}"/>
                </a:ext>
              </a:extLst>
            </p:cNvPr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>
              <a:off x="4324" y="1494"/>
              <a:ext cx="1036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7">
              <a:extLst>
                <a:ext uri="{FF2B5EF4-FFF2-40B4-BE49-F238E27FC236}">
                  <a16:creationId xmlns:a16="http://schemas.microsoft.com/office/drawing/2014/main" id="{0818B763-9886-3C40-895D-49244C1FF8B4}"/>
                </a:ext>
              </a:extLst>
            </p:cNvPr>
            <p:cNvCxnSpPr>
              <a:cxnSpLocks noChangeShapeType="1"/>
              <a:stCxn id="12" idx="2"/>
              <a:endCxn id="14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8">
              <a:extLst>
                <a:ext uri="{FF2B5EF4-FFF2-40B4-BE49-F238E27FC236}">
                  <a16:creationId xmlns:a16="http://schemas.microsoft.com/office/drawing/2014/main" id="{7D256A44-7EF0-1A4D-B88F-23F474EBBDAA}"/>
                </a:ext>
              </a:extLst>
            </p:cNvPr>
            <p:cNvCxnSpPr>
              <a:cxnSpLocks noChangeShapeType="1"/>
              <a:stCxn id="12" idx="2"/>
              <a:endCxn id="13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9">
              <a:extLst>
                <a:ext uri="{FF2B5EF4-FFF2-40B4-BE49-F238E27FC236}">
                  <a16:creationId xmlns:a16="http://schemas.microsoft.com/office/drawing/2014/main" id="{CF9DF280-93A3-A543-9653-167024EAA539}"/>
                </a:ext>
              </a:extLst>
            </p:cNvPr>
            <p:cNvCxnSpPr>
              <a:cxnSpLocks noChangeShapeType="1"/>
              <a:stCxn id="10" idx="2"/>
              <a:endCxn id="16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0">
              <a:extLst>
                <a:ext uri="{FF2B5EF4-FFF2-40B4-BE49-F238E27FC236}">
                  <a16:creationId xmlns:a16="http://schemas.microsoft.com/office/drawing/2014/main" id="{6F8A4B33-9C8C-5A40-B1FD-10D962428F06}"/>
                </a:ext>
              </a:extLst>
            </p:cNvPr>
            <p:cNvCxnSpPr>
              <a:cxnSpLocks noChangeShapeType="1"/>
              <a:stCxn id="10" idx="2"/>
              <a:endCxn id="15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AutoShape 21">
              <a:extLst>
                <a:ext uri="{FF2B5EF4-FFF2-40B4-BE49-F238E27FC236}">
                  <a16:creationId xmlns:a16="http://schemas.microsoft.com/office/drawing/2014/main" id="{A0C9ECA2-557A-CC42-B2E5-BC798D4F1B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89" y="2985"/>
              <a:ext cx="181" cy="229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25" name="AutoShape 22">
              <a:extLst>
                <a:ext uri="{FF2B5EF4-FFF2-40B4-BE49-F238E27FC236}">
                  <a16:creationId xmlns:a16="http://schemas.microsoft.com/office/drawing/2014/main" id="{598377A1-E41D-9C4C-9273-65C9AFF999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5" y="2985"/>
              <a:ext cx="187" cy="230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J</a:t>
              </a:r>
            </a:p>
          </p:txBody>
        </p:sp>
        <p:cxnSp>
          <p:nvCxnSpPr>
            <p:cNvPr id="26" name="AutoShape 23">
              <a:extLst>
                <a:ext uri="{FF2B5EF4-FFF2-40B4-BE49-F238E27FC236}">
                  <a16:creationId xmlns:a16="http://schemas.microsoft.com/office/drawing/2014/main" id="{54A1487C-1996-6B46-9EF2-DFDB393258E5}"/>
                </a:ext>
              </a:extLst>
            </p:cNvPr>
            <p:cNvCxnSpPr>
              <a:cxnSpLocks noChangeShapeType="1"/>
              <a:stCxn id="16" idx="2"/>
              <a:endCxn id="25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24">
              <a:extLst>
                <a:ext uri="{FF2B5EF4-FFF2-40B4-BE49-F238E27FC236}">
                  <a16:creationId xmlns:a16="http://schemas.microsoft.com/office/drawing/2014/main" id="{E1668251-9C36-4C4D-B9A7-ECFBE04A54A7}"/>
                </a:ext>
              </a:extLst>
            </p:cNvPr>
            <p:cNvCxnSpPr>
              <a:cxnSpLocks noChangeShapeType="1"/>
              <a:stCxn id="16" idx="2"/>
              <a:endCxn id="24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AutoShape 25">
              <a:extLst>
                <a:ext uri="{FF2B5EF4-FFF2-40B4-BE49-F238E27FC236}">
                  <a16:creationId xmlns:a16="http://schemas.microsoft.com/office/drawing/2014/main" id="{13894FF7-F56A-9149-8D85-E1C05B5B23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27" y="2984"/>
              <a:ext cx="211" cy="232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anose="020B0604030504040204" pitchFamily="34" charset="0"/>
                </a:rPr>
                <a:t>K</a:t>
              </a:r>
            </a:p>
          </p:txBody>
        </p:sp>
        <p:cxnSp>
          <p:nvCxnSpPr>
            <p:cNvPr id="29" name="AutoShape 26">
              <a:extLst>
                <a:ext uri="{FF2B5EF4-FFF2-40B4-BE49-F238E27FC236}">
                  <a16:creationId xmlns:a16="http://schemas.microsoft.com/office/drawing/2014/main" id="{2B9E76FA-5240-8547-B0FE-92A3AA5FDCE0}"/>
                </a:ext>
              </a:extLst>
            </p:cNvPr>
            <p:cNvCxnSpPr>
              <a:cxnSpLocks noChangeShapeType="1"/>
              <a:stCxn id="16" idx="2"/>
              <a:endCxn id="28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" name="Rectangle 2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09E8A80-5B24-974A-A876-9159A2119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0857" y="1729829"/>
            <a:ext cx="3505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1" dirty="0" err="1"/>
              <a:t>Subtree</a:t>
            </a:r>
            <a:r>
              <a:rPr lang="en-US" sz="1600" dirty="0"/>
              <a:t>: tree consisting of a node and its descendants</a:t>
            </a:r>
          </a:p>
        </p:txBody>
      </p:sp>
    </p:spTree>
    <p:extLst>
      <p:ext uri="{BB962C8B-B14F-4D97-AF65-F5344CB8AC3E}">
        <p14:creationId xmlns:p14="http://schemas.microsoft.com/office/powerpoint/2010/main" val="317179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9FAC-4712-4847-864A-283A53E975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3DCE81-A911-7B47-A860-06668A2E2764}"/>
              </a:ext>
            </a:extLst>
          </p:cNvPr>
          <p:cNvSpPr/>
          <p:nvPr/>
        </p:nvSpPr>
        <p:spPr>
          <a:xfrm>
            <a:off x="5038394" y="2253969"/>
            <a:ext cx="3240360" cy="15062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Each node can have at most 2 –child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5C2705-F43F-6B42-BC43-36BD7EF72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8" name="Oval 3">
            <a:extLst>
              <a:ext uri="{FF2B5EF4-FFF2-40B4-BE49-F238E27FC236}">
                <a16:creationId xmlns:a16="http://schemas.microsoft.com/office/drawing/2014/main" id="{652405DE-8749-B241-9348-C7D0B1FBF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694" y="2539008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FEA3DCC5-3D55-2A46-A9A8-D5F559A0DD80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2314519" y="3223221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684CC214-E8B2-DB42-9BCD-193017E091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7094" y="2897783"/>
            <a:ext cx="30480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Oval 6">
            <a:extLst>
              <a:ext uri="{FF2B5EF4-FFF2-40B4-BE49-F238E27FC236}">
                <a16:creationId xmlns:a16="http://schemas.microsoft.com/office/drawing/2014/main" id="{3FEBF432-1E39-8044-BB4A-D07C974F3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31" y="1700808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57342252-4C8D-C240-8668-71DDA0CEA3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22331" y="1983383"/>
            <a:ext cx="609600" cy="5778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261B2A45-92D0-4D41-B2DA-9676D3B4AD5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66906" y="1983383"/>
            <a:ext cx="654050" cy="5778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B798970C-75FF-284C-8BE3-D84307F40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094" y="2539008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" name="Oval 10">
            <a:extLst>
              <a:ext uri="{FF2B5EF4-FFF2-40B4-BE49-F238E27FC236}">
                <a16:creationId xmlns:a16="http://schemas.microsoft.com/office/drawing/2014/main" id="{A0264BB8-1980-7C49-945D-EDF784BBA586}"/>
              </a:ext>
            </a:extLst>
          </p:cNvPr>
          <p:cNvSpPr>
            <a:spLocks noChangeArrowheads="1"/>
          </p:cNvSpPr>
          <p:nvPr/>
        </p:nvSpPr>
        <p:spPr bwMode="auto">
          <a:xfrm rot="-540000">
            <a:off x="1584269" y="322639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" name="Oval 11">
            <a:extLst>
              <a:ext uri="{FF2B5EF4-FFF2-40B4-BE49-F238E27FC236}">
                <a16:creationId xmlns:a16="http://schemas.microsoft.com/office/drawing/2014/main" id="{B8094BD8-1AB0-F84E-9C23-1C473539CEA6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561919" y="3223221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id="{04457804-5B7D-B943-8521-C2538D3979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4494" y="2897783"/>
            <a:ext cx="30480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Line 13">
            <a:extLst>
              <a:ext uri="{FF2B5EF4-FFF2-40B4-BE49-F238E27FC236}">
                <a16:creationId xmlns:a16="http://schemas.microsoft.com/office/drawing/2014/main" id="{FDE3B549-A9CB-5C41-A2F0-6E8B5E4703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31869" y="2897783"/>
            <a:ext cx="34925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Line 13">
            <a:extLst>
              <a:ext uri="{FF2B5EF4-FFF2-40B4-BE49-F238E27FC236}">
                <a16:creationId xmlns:a16="http://schemas.microsoft.com/office/drawing/2014/main" id="{2CC0C349-0DE0-9349-AAED-282DF71854B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31421" y="2951106"/>
            <a:ext cx="34925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21186BEE-0713-C742-ACFD-BF862E098AE3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3465456" y="3272232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DC535BF-CC17-F94F-A150-D223F897FDDC}"/>
              </a:ext>
            </a:extLst>
          </p:cNvPr>
          <p:cNvSpPr/>
          <p:nvPr/>
        </p:nvSpPr>
        <p:spPr>
          <a:xfrm>
            <a:off x="4213880" y="1451449"/>
            <a:ext cx="504056" cy="28909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6">
            <a:extLst>
              <a:ext uri="{FF2B5EF4-FFF2-40B4-BE49-F238E27FC236}">
                <a16:creationId xmlns:a16="http://schemas.microsoft.com/office/drawing/2014/main" id="{1D8CA074-2519-B343-AE3A-5AFBCAE58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31" y="4342409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64E439F8-0BCA-904C-B531-AFCE586D4C5E}"/>
              </a:ext>
            </a:extLst>
          </p:cNvPr>
          <p:cNvSpPr/>
          <p:nvPr/>
        </p:nvSpPr>
        <p:spPr>
          <a:xfrm>
            <a:off x="2543119" y="4221088"/>
            <a:ext cx="206375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CD5E69-5A47-4A47-BCA5-AD4E91549CCB}"/>
              </a:ext>
            </a:extLst>
          </p:cNvPr>
          <p:cNvSpPr/>
          <p:nvPr/>
        </p:nvSpPr>
        <p:spPr>
          <a:xfrm>
            <a:off x="2879556" y="4212191"/>
            <a:ext cx="2487775" cy="7581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also binary tree </a:t>
            </a:r>
          </a:p>
        </p:txBody>
      </p:sp>
      <p:sp>
        <p:nvSpPr>
          <p:cNvPr id="25" name="Oval 3">
            <a:extLst>
              <a:ext uri="{FF2B5EF4-FFF2-40B4-BE49-F238E27FC236}">
                <a16:creationId xmlns:a16="http://schemas.microsoft.com/office/drawing/2014/main" id="{24D48330-F983-174F-A0F8-2E8C50004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466" y="4195519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6" name="Oval 6">
            <a:extLst>
              <a:ext uri="{FF2B5EF4-FFF2-40B4-BE49-F238E27FC236}">
                <a16:creationId xmlns:a16="http://schemas.microsoft.com/office/drawing/2014/main" id="{A225766B-6940-0E4B-876C-B8ABB1BD2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7703" y="3357319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7" name="Line 7">
            <a:extLst>
              <a:ext uri="{FF2B5EF4-FFF2-40B4-BE49-F238E27FC236}">
                <a16:creationId xmlns:a16="http://schemas.microsoft.com/office/drawing/2014/main" id="{D6330599-86B4-C44E-B1D1-9ADBCA0825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8103" y="3639894"/>
            <a:ext cx="609600" cy="5778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Line 8">
            <a:extLst>
              <a:ext uri="{FF2B5EF4-FFF2-40B4-BE49-F238E27FC236}">
                <a16:creationId xmlns:a16="http://schemas.microsoft.com/office/drawing/2014/main" id="{5A8324F9-92FA-4F44-A3BE-6136314C0BB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22678" y="3639894"/>
            <a:ext cx="654050" cy="5778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Oval 9">
            <a:extLst>
              <a:ext uri="{FF2B5EF4-FFF2-40B4-BE49-F238E27FC236}">
                <a16:creationId xmlns:a16="http://schemas.microsoft.com/office/drawing/2014/main" id="{8CC566F6-8B7C-354A-A3F2-301A07DB3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866" y="4195519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0" name="Oval 11">
            <a:extLst>
              <a:ext uri="{FF2B5EF4-FFF2-40B4-BE49-F238E27FC236}">
                <a16:creationId xmlns:a16="http://schemas.microsoft.com/office/drawing/2014/main" id="{52B11D42-1392-294D-A411-B14E78BF0997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5317691" y="4879732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1" name="Line 12">
            <a:extLst>
              <a:ext uri="{FF2B5EF4-FFF2-40B4-BE49-F238E27FC236}">
                <a16:creationId xmlns:a16="http://schemas.microsoft.com/office/drawing/2014/main" id="{4DE93600-786C-8345-A36D-F5C63ACFF8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00266" y="4554294"/>
            <a:ext cx="30480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Line 13">
            <a:extLst>
              <a:ext uri="{FF2B5EF4-FFF2-40B4-BE49-F238E27FC236}">
                <a16:creationId xmlns:a16="http://schemas.microsoft.com/office/drawing/2014/main" id="{3C650192-EABF-9140-80FA-8E9AEABD691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87193" y="4607617"/>
            <a:ext cx="34925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Oval 4">
            <a:extLst>
              <a:ext uri="{FF2B5EF4-FFF2-40B4-BE49-F238E27FC236}">
                <a16:creationId xmlns:a16="http://schemas.microsoft.com/office/drawing/2014/main" id="{C03560EB-2461-BA49-A197-85C1747194EC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8221228" y="4928743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7DB8FF8F-2859-004F-9ADB-4150E2D2BA86}"/>
              </a:ext>
            </a:extLst>
          </p:cNvPr>
          <p:cNvSpPr/>
          <p:nvPr/>
        </p:nvSpPr>
        <p:spPr>
          <a:xfrm rot="5400000">
            <a:off x="6535976" y="3911218"/>
            <a:ext cx="915905" cy="37710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999089-D8FE-CF47-929C-CB4BA8D0ADDA}"/>
              </a:ext>
            </a:extLst>
          </p:cNvPr>
          <p:cNvSpPr/>
          <p:nvPr/>
        </p:nvSpPr>
        <p:spPr>
          <a:xfrm>
            <a:off x="5828866" y="6126163"/>
            <a:ext cx="2620962" cy="4042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What about this ?</a:t>
            </a: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6E7E1FC9-542F-0F44-BF3D-3B9F305ACC9A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2979682" y="4036913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7" name="Line 12">
            <a:extLst>
              <a:ext uri="{FF2B5EF4-FFF2-40B4-BE49-F238E27FC236}">
                <a16:creationId xmlns:a16="http://schemas.microsoft.com/office/drawing/2014/main" id="{DA4F817F-0490-9A40-B6FE-CCCCBEE971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2257" y="3711475"/>
            <a:ext cx="30480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Oval 10">
            <a:extLst>
              <a:ext uri="{FF2B5EF4-FFF2-40B4-BE49-F238E27FC236}">
                <a16:creationId xmlns:a16="http://schemas.microsoft.com/office/drawing/2014/main" id="{B739451F-BB70-E346-8574-5F2C81565B00}"/>
              </a:ext>
            </a:extLst>
          </p:cNvPr>
          <p:cNvSpPr>
            <a:spLocks noChangeArrowheads="1"/>
          </p:cNvSpPr>
          <p:nvPr/>
        </p:nvSpPr>
        <p:spPr bwMode="auto">
          <a:xfrm rot="-540000">
            <a:off x="1109049" y="3963398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9" name="Line 13">
            <a:extLst>
              <a:ext uri="{FF2B5EF4-FFF2-40B4-BE49-F238E27FC236}">
                <a16:creationId xmlns:a16="http://schemas.microsoft.com/office/drawing/2014/main" id="{53994EAE-F8E1-764A-82A1-0D34C957B10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56649" y="3634785"/>
            <a:ext cx="349250" cy="34925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5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1711</TotalTime>
  <Words>1235</Words>
  <Application>Microsoft Macintosh PowerPoint</Application>
  <PresentationFormat>On-screen Show (4:3)</PresentationFormat>
  <Paragraphs>268</Paragraphs>
  <Slides>29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Cambria Math</vt:lpstr>
      <vt:lpstr>Georgia</vt:lpstr>
      <vt:lpstr>HG Mincho Light J;MS Gothic;HG </vt:lpstr>
      <vt:lpstr>Tahoma</vt:lpstr>
      <vt:lpstr>Times New Roman</vt:lpstr>
      <vt:lpstr>Wingdings</vt:lpstr>
      <vt:lpstr>Office Theme</vt:lpstr>
      <vt:lpstr>Data Structures Algorithm and Design SSZG519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Chennupati Rakesh Prasanna</cp:lastModifiedBy>
  <cp:revision>105</cp:revision>
  <dcterms:created xsi:type="dcterms:W3CDTF">2011-09-14T09:42:05Z</dcterms:created>
  <dcterms:modified xsi:type="dcterms:W3CDTF">2018-08-31T05:30:39Z</dcterms:modified>
</cp:coreProperties>
</file>