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0" r:id="rId2"/>
    <p:sldId id="257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28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64"/>
    <p:restoredTop sz="92500"/>
  </p:normalViewPr>
  <p:slideViewPr>
    <p:cSldViewPr>
      <p:cViewPr varScale="1">
        <p:scale>
          <a:sx n="54" d="100"/>
          <a:sy n="54" d="100"/>
        </p:scale>
        <p:origin x="95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t>07/09/18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C08CD-08CE-4BE9-82DB-405CF9CCA28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367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Data Structures Algorithm and Design</a:t>
            </a:r>
            <a:br>
              <a:rPr lang="en-US" sz="2800" dirty="0"/>
            </a:br>
            <a:r>
              <a:rPr lang="en-US" sz="2800" dirty="0"/>
              <a:t>SSZG519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Mr. Chennupati R Prasanna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96BD06D8-EC43-0E4E-8EE1-A13935BB1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Now the AVL tree is balanced.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2D7816-FD04-054D-B2A4-B3EC456A7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9C650B5-8A2D-DF4F-8A75-C45E01148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27C1E88-8BC2-A54A-936B-1A44D345C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8" name="AutoShape 6">
            <a:extLst>
              <a:ext uri="{FF2B5EF4-FFF2-40B4-BE49-F238E27FC236}">
                <a16:creationId xmlns:a16="http://schemas.microsoft.com/office/drawing/2014/main" id="{7C581AF4-0CD2-2B42-95F9-D1C610288ABD}"/>
              </a:ext>
            </a:extLst>
          </p:cNvPr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7">
            <a:extLst>
              <a:ext uri="{FF2B5EF4-FFF2-40B4-BE49-F238E27FC236}">
                <a16:creationId xmlns:a16="http://schemas.microsoft.com/office/drawing/2014/main" id="{AA244E27-6BCE-E24E-9390-EC968FF6F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8F9BF61-9204-A541-91E4-90FFD5D55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53</a:t>
            </a:r>
          </a:p>
        </p:txBody>
      </p:sp>
      <p:cxnSp>
        <p:nvCxnSpPr>
          <p:cNvPr id="11" name="AutoShape 9">
            <a:extLst>
              <a:ext uri="{FF2B5EF4-FFF2-40B4-BE49-F238E27FC236}">
                <a16:creationId xmlns:a16="http://schemas.microsoft.com/office/drawing/2014/main" id="{7625D8FB-6821-C24B-A2EF-615047EFE752}"/>
              </a:ext>
            </a:extLst>
          </p:cNvPr>
          <p:cNvCxnSpPr>
            <a:cxnSpLocks noChangeShapeType="1"/>
            <a:stCxn id="6" idx="2"/>
            <a:endCxn id="10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0">
            <a:extLst>
              <a:ext uri="{FF2B5EF4-FFF2-40B4-BE49-F238E27FC236}">
                <a16:creationId xmlns:a16="http://schemas.microsoft.com/office/drawing/2014/main" id="{D2F801AB-66E7-3542-A13C-F6E0069D0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11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34662FE-0E93-3745-A2F5-7DF28833F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5577A6F1-BCEC-9E4F-A617-D6B6A5979C65}"/>
              </a:ext>
            </a:extLst>
          </p:cNvPr>
          <p:cNvCxnSpPr>
            <a:cxnSpLocks noChangeShapeType="1"/>
            <a:stCxn id="12" idx="2"/>
            <a:endCxn id="13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3">
            <a:extLst>
              <a:ext uri="{FF2B5EF4-FFF2-40B4-BE49-F238E27FC236}">
                <a16:creationId xmlns:a16="http://schemas.microsoft.com/office/drawing/2014/main" id="{46395DCC-5ABF-844A-A13C-243DC7927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8</a:t>
            </a:r>
          </a:p>
        </p:txBody>
      </p: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537C2D4E-8A55-2A41-B6EB-7CD694798D09}"/>
              </a:ext>
            </a:extLst>
          </p:cNvPr>
          <p:cNvCxnSpPr>
            <a:cxnSpLocks noChangeShapeType="1"/>
            <a:stCxn id="7" idx="2"/>
            <a:endCxn id="15" idx="0"/>
          </p:cNvCxnSpPr>
          <p:nvPr/>
        </p:nvCxnSpPr>
        <p:spPr bwMode="auto">
          <a:xfrm>
            <a:off x="2857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5">
            <a:extLst>
              <a:ext uri="{FF2B5EF4-FFF2-40B4-BE49-F238E27FC236}">
                <a16:creationId xmlns:a16="http://schemas.microsoft.com/office/drawing/2014/main" id="{17AFED68-1FC4-5D4C-B2B5-D374E7C4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E5036428-AFB8-D24C-83B7-0342173430F2}"/>
              </a:ext>
            </a:extLst>
          </p:cNvPr>
          <p:cNvCxnSpPr>
            <a:cxnSpLocks noChangeShapeType="1"/>
            <a:stCxn id="7" idx="2"/>
            <a:endCxn id="9" idx="0"/>
          </p:cNvCxnSpPr>
          <p:nvPr/>
        </p:nvCxnSpPr>
        <p:spPr bwMode="auto">
          <a:xfrm flipH="1">
            <a:off x="2476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AB6D4508-9972-C646-9B60-CA7500E55D3C}"/>
              </a:ext>
            </a:extLst>
          </p:cNvPr>
          <p:cNvCxnSpPr>
            <a:cxnSpLocks noChangeShapeType="1"/>
            <a:stCxn id="12" idx="2"/>
            <a:endCxn id="7" idx="0"/>
          </p:cNvCxnSpPr>
          <p:nvPr/>
        </p:nvCxnSpPr>
        <p:spPr bwMode="auto">
          <a:xfrm flipH="1">
            <a:off x="2857500" y="27432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95E75C85-0DFA-AB42-A10E-2630AB4853AE}"/>
              </a:ext>
            </a:extLst>
          </p:cNvPr>
          <p:cNvCxnSpPr>
            <a:cxnSpLocks noChangeShapeType="1"/>
            <a:stCxn id="4" idx="2"/>
            <a:endCxn id="12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19">
            <a:extLst>
              <a:ext uri="{FF2B5EF4-FFF2-40B4-BE49-F238E27FC236}">
                <a16:creationId xmlns:a16="http://schemas.microsoft.com/office/drawing/2014/main" id="{61D29611-1F85-6C44-9CF2-FC90D16AD9E9}"/>
              </a:ext>
            </a:extLst>
          </p:cNvPr>
          <p:cNvCxnSpPr>
            <a:cxnSpLocks noChangeShapeType="1"/>
            <a:stCxn id="13" idx="2"/>
            <a:endCxn id="17" idx="0"/>
          </p:cNvCxnSpPr>
          <p:nvPr/>
        </p:nvCxnSpPr>
        <p:spPr bwMode="auto">
          <a:xfrm>
            <a:off x="40767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85276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C7A73BEE-4ED7-E945-B118-EFCCB7F4E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Now remove 53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347BD6-65D1-C543-99C7-E3AA90BB6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9D95ACD-40E5-C84F-AFE4-10AC49CD4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64A4E58-D912-C84C-8F13-DFB18961C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8" name="AutoShape 6">
            <a:extLst>
              <a:ext uri="{FF2B5EF4-FFF2-40B4-BE49-F238E27FC236}">
                <a16:creationId xmlns:a16="http://schemas.microsoft.com/office/drawing/2014/main" id="{3ED68ECD-35FB-E040-AB4A-AED5EB9AF029}"/>
              </a:ext>
            </a:extLst>
          </p:cNvPr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7">
            <a:extLst>
              <a:ext uri="{FF2B5EF4-FFF2-40B4-BE49-F238E27FC236}">
                <a16:creationId xmlns:a16="http://schemas.microsoft.com/office/drawing/2014/main" id="{110407E5-10A5-FA46-B93F-B969534A2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40F1C9D3-5CF9-EE45-B093-F6A8A1A5D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53</a:t>
            </a:r>
          </a:p>
        </p:txBody>
      </p:sp>
      <p:cxnSp>
        <p:nvCxnSpPr>
          <p:cNvPr id="11" name="AutoShape 9">
            <a:extLst>
              <a:ext uri="{FF2B5EF4-FFF2-40B4-BE49-F238E27FC236}">
                <a16:creationId xmlns:a16="http://schemas.microsoft.com/office/drawing/2014/main" id="{9360B634-A058-4E42-97C8-529D90F9C218}"/>
              </a:ext>
            </a:extLst>
          </p:cNvPr>
          <p:cNvCxnSpPr>
            <a:cxnSpLocks noChangeShapeType="1"/>
            <a:stCxn id="6" idx="2"/>
            <a:endCxn id="10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0">
            <a:extLst>
              <a:ext uri="{FF2B5EF4-FFF2-40B4-BE49-F238E27FC236}">
                <a16:creationId xmlns:a16="http://schemas.microsoft.com/office/drawing/2014/main" id="{70D64664-82AB-E14A-9CA0-C61947646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11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1FEDABCA-791E-DF46-8446-89FBDB6EE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A2658BC2-902F-ED49-8BA5-B869C6478F41}"/>
              </a:ext>
            </a:extLst>
          </p:cNvPr>
          <p:cNvCxnSpPr>
            <a:cxnSpLocks noChangeShapeType="1"/>
            <a:stCxn id="12" idx="2"/>
            <a:endCxn id="13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3">
            <a:extLst>
              <a:ext uri="{FF2B5EF4-FFF2-40B4-BE49-F238E27FC236}">
                <a16:creationId xmlns:a16="http://schemas.microsoft.com/office/drawing/2014/main" id="{4C602F47-84A4-0A47-B23A-4CEA3F1BA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8</a:t>
            </a:r>
          </a:p>
        </p:txBody>
      </p: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1F939AB4-1BE5-CD43-BF83-254FCF8D887F}"/>
              </a:ext>
            </a:extLst>
          </p:cNvPr>
          <p:cNvCxnSpPr>
            <a:cxnSpLocks noChangeShapeType="1"/>
            <a:stCxn id="7" idx="2"/>
            <a:endCxn id="15" idx="0"/>
          </p:cNvCxnSpPr>
          <p:nvPr/>
        </p:nvCxnSpPr>
        <p:spPr bwMode="auto">
          <a:xfrm>
            <a:off x="2857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5">
            <a:extLst>
              <a:ext uri="{FF2B5EF4-FFF2-40B4-BE49-F238E27FC236}">
                <a16:creationId xmlns:a16="http://schemas.microsoft.com/office/drawing/2014/main" id="{255C7970-4488-004E-83BA-47FD33B60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9087ED72-34C7-CD44-B1F7-C97CF5023791}"/>
              </a:ext>
            </a:extLst>
          </p:cNvPr>
          <p:cNvCxnSpPr>
            <a:cxnSpLocks noChangeShapeType="1"/>
            <a:stCxn id="7" idx="2"/>
            <a:endCxn id="9" idx="0"/>
          </p:cNvCxnSpPr>
          <p:nvPr/>
        </p:nvCxnSpPr>
        <p:spPr bwMode="auto">
          <a:xfrm flipH="1">
            <a:off x="2476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7D11784D-E423-AE4A-9572-A0521C788DDC}"/>
              </a:ext>
            </a:extLst>
          </p:cNvPr>
          <p:cNvCxnSpPr>
            <a:cxnSpLocks noChangeShapeType="1"/>
            <a:stCxn id="12" idx="2"/>
            <a:endCxn id="7" idx="0"/>
          </p:cNvCxnSpPr>
          <p:nvPr/>
        </p:nvCxnSpPr>
        <p:spPr bwMode="auto">
          <a:xfrm flipH="1">
            <a:off x="2857500" y="27432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BCE04005-84DE-2746-B96A-C2B238505341}"/>
              </a:ext>
            </a:extLst>
          </p:cNvPr>
          <p:cNvCxnSpPr>
            <a:cxnSpLocks noChangeShapeType="1"/>
            <a:stCxn id="4" idx="2"/>
            <a:endCxn id="12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19">
            <a:extLst>
              <a:ext uri="{FF2B5EF4-FFF2-40B4-BE49-F238E27FC236}">
                <a16:creationId xmlns:a16="http://schemas.microsoft.com/office/drawing/2014/main" id="{26309FF2-50B2-3E4E-BFD8-7F4DF552BBA9}"/>
              </a:ext>
            </a:extLst>
          </p:cNvPr>
          <p:cNvCxnSpPr>
            <a:cxnSpLocks noChangeShapeType="1"/>
            <a:stCxn id="13" idx="2"/>
            <a:endCxn id="17" idx="0"/>
          </p:cNvCxnSpPr>
          <p:nvPr/>
        </p:nvCxnSpPr>
        <p:spPr bwMode="auto">
          <a:xfrm>
            <a:off x="40767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2682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13F44B37-CFDB-EB4A-932C-7DD1CEA7E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Now remove 53, unbalanced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2B9402-7626-0841-B6E8-5976ED0E8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A0DDACE-D1E5-7640-91C2-4EE913594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6B0D4F4-E2C8-9B4C-BA65-5313CD027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8" name="AutoShape 6">
            <a:extLst>
              <a:ext uri="{FF2B5EF4-FFF2-40B4-BE49-F238E27FC236}">
                <a16:creationId xmlns:a16="http://schemas.microsoft.com/office/drawing/2014/main" id="{1905B4DC-A544-2A4C-B220-77821694634A}"/>
              </a:ext>
            </a:extLst>
          </p:cNvPr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7">
            <a:extLst>
              <a:ext uri="{FF2B5EF4-FFF2-40B4-BE49-F238E27FC236}">
                <a16:creationId xmlns:a16="http://schemas.microsoft.com/office/drawing/2014/main" id="{E3B7AF5C-B815-7541-B2DC-E42459348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4F8E04A-5C15-0A47-929F-8E81003A1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11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03AE557-19A8-0B45-8130-19768CEA2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cxnSp>
        <p:nvCxnSpPr>
          <p:cNvPr id="12" name="AutoShape 10">
            <a:extLst>
              <a:ext uri="{FF2B5EF4-FFF2-40B4-BE49-F238E27FC236}">
                <a16:creationId xmlns:a16="http://schemas.microsoft.com/office/drawing/2014/main" id="{AAF13353-02D8-FE4C-B468-2F83DC5B668E}"/>
              </a:ext>
            </a:extLst>
          </p:cNvPr>
          <p:cNvCxnSpPr>
            <a:cxnSpLocks noChangeShapeType="1"/>
            <a:stCxn id="10" idx="2"/>
            <a:endCxn id="11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1">
            <a:extLst>
              <a:ext uri="{FF2B5EF4-FFF2-40B4-BE49-F238E27FC236}">
                <a16:creationId xmlns:a16="http://schemas.microsoft.com/office/drawing/2014/main" id="{E8043037-3677-2C43-A528-EFDB30D6D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8</a:t>
            </a: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023EBA5B-1240-DD49-B14B-581E49938A98}"/>
              </a:ext>
            </a:extLst>
          </p:cNvPr>
          <p:cNvCxnSpPr>
            <a:cxnSpLocks noChangeShapeType="1"/>
            <a:stCxn id="7" idx="2"/>
            <a:endCxn id="13" idx="0"/>
          </p:cNvCxnSpPr>
          <p:nvPr/>
        </p:nvCxnSpPr>
        <p:spPr bwMode="auto">
          <a:xfrm>
            <a:off x="2857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3">
            <a:extLst>
              <a:ext uri="{FF2B5EF4-FFF2-40B4-BE49-F238E27FC236}">
                <a16:creationId xmlns:a16="http://schemas.microsoft.com/office/drawing/2014/main" id="{F557E594-F2D0-C943-B1DE-7B6F03D0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206B94C3-F99E-8949-B461-CDDDF33B17AD}"/>
              </a:ext>
            </a:extLst>
          </p:cNvPr>
          <p:cNvCxnSpPr>
            <a:cxnSpLocks noChangeShapeType="1"/>
            <a:stCxn id="7" idx="2"/>
            <a:endCxn id="9" idx="0"/>
          </p:cNvCxnSpPr>
          <p:nvPr/>
        </p:nvCxnSpPr>
        <p:spPr bwMode="auto">
          <a:xfrm flipH="1">
            <a:off x="2476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91A87648-F57F-B648-8168-2E50B886168A}"/>
              </a:ext>
            </a:extLst>
          </p:cNvPr>
          <p:cNvCxnSpPr>
            <a:cxnSpLocks noChangeShapeType="1"/>
            <a:stCxn id="10" idx="2"/>
            <a:endCxn id="7" idx="0"/>
          </p:cNvCxnSpPr>
          <p:nvPr/>
        </p:nvCxnSpPr>
        <p:spPr bwMode="auto">
          <a:xfrm flipH="1">
            <a:off x="2857500" y="27432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E14968EC-D8ED-5540-AF3D-E731568BBFF2}"/>
              </a:ext>
            </a:extLst>
          </p:cNvPr>
          <p:cNvCxnSpPr>
            <a:cxnSpLocks noChangeShapeType="1"/>
            <a:stCxn id="4" idx="2"/>
            <a:endCxn id="10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0C7BD364-4E66-4B43-9039-D1E051EB9EE4}"/>
              </a:ext>
            </a:extLst>
          </p:cNvPr>
          <p:cNvCxnSpPr>
            <a:cxnSpLocks noChangeShapeType="1"/>
            <a:stCxn id="11" idx="2"/>
            <a:endCxn id="15" idx="0"/>
          </p:cNvCxnSpPr>
          <p:nvPr/>
        </p:nvCxnSpPr>
        <p:spPr bwMode="auto">
          <a:xfrm>
            <a:off x="40767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18">
            <a:extLst>
              <a:ext uri="{FF2B5EF4-FFF2-40B4-BE49-F238E27FC236}">
                <a16:creationId xmlns:a16="http://schemas.microsoft.com/office/drawing/2014/main" id="{94CD7800-29BD-5A4D-B7A0-ECE920552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219200"/>
            <a:ext cx="3581400" cy="426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7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828C44A0-14AA-6844-AC99-8C572AE42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Balanced!    Remove 11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E9932-EC4A-F641-B97C-E3753612C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B442974-E383-AC47-8A80-1B1B914F3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84BC92D-7B12-794F-95C7-412C9F6AB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8" name="AutoShape 6">
            <a:extLst>
              <a:ext uri="{FF2B5EF4-FFF2-40B4-BE49-F238E27FC236}">
                <a16:creationId xmlns:a16="http://schemas.microsoft.com/office/drawing/2014/main" id="{FDD97689-6B60-2746-A340-034A2512DDBD}"/>
              </a:ext>
            </a:extLst>
          </p:cNvPr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52959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7">
            <a:extLst>
              <a:ext uri="{FF2B5EF4-FFF2-40B4-BE49-F238E27FC236}">
                <a16:creationId xmlns:a16="http://schemas.microsoft.com/office/drawing/2014/main" id="{D44FB2FE-6238-1A49-BC97-4C6315A35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1281169-B8FC-D046-B12F-87EAE0358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52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11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6623EF54-105A-7B4A-9602-7CEAD237D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cxnSp>
        <p:nvCxnSpPr>
          <p:cNvPr id="12" name="AutoShape 10">
            <a:extLst>
              <a:ext uri="{FF2B5EF4-FFF2-40B4-BE49-F238E27FC236}">
                <a16:creationId xmlns:a16="http://schemas.microsoft.com/office/drawing/2014/main" id="{8EF72247-2916-0947-B4F9-D2F60C20CE40}"/>
              </a:ext>
            </a:extLst>
          </p:cNvPr>
          <p:cNvCxnSpPr>
            <a:cxnSpLocks noChangeShapeType="1"/>
            <a:stCxn id="10" idx="2"/>
            <a:endCxn id="4" idx="0"/>
          </p:cNvCxnSpPr>
          <p:nvPr/>
        </p:nvCxnSpPr>
        <p:spPr bwMode="auto">
          <a:xfrm>
            <a:off x="4229100" y="1905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1">
            <a:extLst>
              <a:ext uri="{FF2B5EF4-FFF2-40B4-BE49-F238E27FC236}">
                <a16:creationId xmlns:a16="http://schemas.microsoft.com/office/drawing/2014/main" id="{F2EE6D94-18CE-154F-A5FE-4C0F34C4E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8</a:t>
            </a: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2B511AFD-8E80-BA43-8D82-FE202B55662B}"/>
              </a:ext>
            </a:extLst>
          </p:cNvPr>
          <p:cNvCxnSpPr>
            <a:cxnSpLocks noChangeShapeType="1"/>
            <a:stCxn id="7" idx="2"/>
            <a:endCxn id="13" idx="0"/>
          </p:cNvCxnSpPr>
          <p:nvPr/>
        </p:nvCxnSpPr>
        <p:spPr bwMode="auto">
          <a:xfrm>
            <a:off x="33147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3">
            <a:extLst>
              <a:ext uri="{FF2B5EF4-FFF2-40B4-BE49-F238E27FC236}">
                <a16:creationId xmlns:a16="http://schemas.microsoft.com/office/drawing/2014/main" id="{779A7F16-6D62-DE43-9823-41C6AD066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D6110F3B-2F7C-D745-B51B-64C1216F9AD1}"/>
              </a:ext>
            </a:extLst>
          </p:cNvPr>
          <p:cNvCxnSpPr>
            <a:cxnSpLocks noChangeShapeType="1"/>
            <a:stCxn id="7" idx="2"/>
            <a:endCxn id="9" idx="0"/>
          </p:cNvCxnSpPr>
          <p:nvPr/>
        </p:nvCxnSpPr>
        <p:spPr bwMode="auto">
          <a:xfrm flipH="1">
            <a:off x="28575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DC0360C9-583D-EA4A-92BE-FC4EDBB59C2F}"/>
              </a:ext>
            </a:extLst>
          </p:cNvPr>
          <p:cNvCxnSpPr>
            <a:cxnSpLocks noChangeShapeType="1"/>
            <a:stCxn id="10" idx="2"/>
            <a:endCxn id="7" idx="0"/>
          </p:cNvCxnSpPr>
          <p:nvPr/>
        </p:nvCxnSpPr>
        <p:spPr bwMode="auto">
          <a:xfrm flipH="1">
            <a:off x="3314700" y="1905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E0B73992-064A-264E-A8A9-2F3C85E30CFE}"/>
              </a:ext>
            </a:extLst>
          </p:cNvPr>
          <p:cNvCxnSpPr>
            <a:cxnSpLocks noChangeShapeType="1"/>
            <a:stCxn id="11" idx="2"/>
            <a:endCxn id="15" idx="0"/>
          </p:cNvCxnSpPr>
          <p:nvPr/>
        </p:nvCxnSpPr>
        <p:spPr bwMode="auto">
          <a:xfrm>
            <a:off x="4838700" y="35814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E884BD4A-2201-664C-8F49-1A8D0DFE1228}"/>
              </a:ext>
            </a:extLst>
          </p:cNvPr>
          <p:cNvCxnSpPr>
            <a:cxnSpLocks noChangeShapeType="1"/>
            <a:stCxn id="4" idx="2"/>
            <a:endCxn id="11" idx="0"/>
          </p:cNvCxnSpPr>
          <p:nvPr/>
        </p:nvCxnSpPr>
        <p:spPr bwMode="auto">
          <a:xfrm flipH="1">
            <a:off x="48387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69731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B40D9552-AD43-F249-8B4B-7434BE55C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1000"/>
            <a:ext cx="76962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Remove 11, replace it with the largest in its left branch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9EB0C-D29D-CA44-AD79-845C02D82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8AAE2C1-39B9-D94A-9E35-F164E33F6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41BC58E-C584-BF40-8C8B-B4F357F02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8" name="AutoShape 6">
            <a:extLst>
              <a:ext uri="{FF2B5EF4-FFF2-40B4-BE49-F238E27FC236}">
                <a16:creationId xmlns:a16="http://schemas.microsoft.com/office/drawing/2014/main" id="{E0C21D19-D947-004B-B415-5BAC8F4A0620}"/>
              </a:ext>
            </a:extLst>
          </p:cNvPr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52959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7">
            <a:extLst>
              <a:ext uri="{FF2B5EF4-FFF2-40B4-BE49-F238E27FC236}">
                <a16:creationId xmlns:a16="http://schemas.microsoft.com/office/drawing/2014/main" id="{D7A8959C-D948-094B-9AA8-2406515B5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D4A9330-679D-BF41-A3BF-38FF4ABAD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52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8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4709A9F-07A1-6144-9A83-83B9D3383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cxnSp>
        <p:nvCxnSpPr>
          <p:cNvPr id="12" name="AutoShape 10">
            <a:extLst>
              <a:ext uri="{FF2B5EF4-FFF2-40B4-BE49-F238E27FC236}">
                <a16:creationId xmlns:a16="http://schemas.microsoft.com/office/drawing/2014/main" id="{85F8C127-7D24-3745-A1AA-B584071B8024}"/>
              </a:ext>
            </a:extLst>
          </p:cNvPr>
          <p:cNvCxnSpPr>
            <a:cxnSpLocks noChangeShapeType="1"/>
            <a:stCxn id="10" idx="2"/>
            <a:endCxn id="4" idx="0"/>
          </p:cNvCxnSpPr>
          <p:nvPr/>
        </p:nvCxnSpPr>
        <p:spPr bwMode="auto">
          <a:xfrm>
            <a:off x="4229100" y="1905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1">
            <a:extLst>
              <a:ext uri="{FF2B5EF4-FFF2-40B4-BE49-F238E27FC236}">
                <a16:creationId xmlns:a16="http://schemas.microsoft.com/office/drawing/2014/main" id="{221AD550-CBAB-4B48-A41D-43A80A83C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8CB24890-4EE5-1B45-A015-1094EE4F25F1}"/>
              </a:ext>
            </a:extLst>
          </p:cNvPr>
          <p:cNvCxnSpPr>
            <a:cxnSpLocks noChangeShapeType="1"/>
            <a:stCxn id="7" idx="2"/>
            <a:endCxn id="9" idx="0"/>
          </p:cNvCxnSpPr>
          <p:nvPr/>
        </p:nvCxnSpPr>
        <p:spPr bwMode="auto">
          <a:xfrm flipH="1">
            <a:off x="28575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52D0862B-B39F-2E41-8220-89B51C7F55E5}"/>
              </a:ext>
            </a:extLst>
          </p:cNvPr>
          <p:cNvCxnSpPr>
            <a:cxnSpLocks noChangeShapeType="1"/>
            <a:stCxn id="10" idx="2"/>
            <a:endCxn id="7" idx="0"/>
          </p:cNvCxnSpPr>
          <p:nvPr/>
        </p:nvCxnSpPr>
        <p:spPr bwMode="auto">
          <a:xfrm flipH="1">
            <a:off x="3314700" y="1905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AC100C08-0C22-5C4D-B12D-8F54EAA70C05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4838700" y="35814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83E75AF0-E9E0-1C43-8F54-D11AC5303BE9}"/>
              </a:ext>
            </a:extLst>
          </p:cNvPr>
          <p:cNvCxnSpPr>
            <a:cxnSpLocks noChangeShapeType="1"/>
            <a:stCxn id="4" idx="2"/>
            <a:endCxn id="11" idx="0"/>
          </p:cNvCxnSpPr>
          <p:nvPr/>
        </p:nvCxnSpPr>
        <p:spPr bwMode="auto">
          <a:xfrm flipH="1">
            <a:off x="48387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09368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2DA1AC5A-70CD-D347-B1C5-EBF6106BF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1000"/>
            <a:ext cx="76962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Remove 8, unbalanced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812423-0D5D-1A4F-B142-18BB31632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BB10C71-AAC6-2D4E-85F1-75667DA2E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A4D5C9-3D83-7B4D-A0BB-51ECC1B6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cxnSp>
        <p:nvCxnSpPr>
          <p:cNvPr id="8" name="AutoShape 6">
            <a:extLst>
              <a:ext uri="{FF2B5EF4-FFF2-40B4-BE49-F238E27FC236}">
                <a16:creationId xmlns:a16="http://schemas.microsoft.com/office/drawing/2014/main" id="{90472FD8-608D-4544-8A46-3FF7B6E8ED93}"/>
              </a:ext>
            </a:extLst>
          </p:cNvPr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52959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7">
            <a:extLst>
              <a:ext uri="{FF2B5EF4-FFF2-40B4-BE49-F238E27FC236}">
                <a16:creationId xmlns:a16="http://schemas.microsoft.com/office/drawing/2014/main" id="{6A0D1E56-9E21-FB4B-935A-EB4CE725E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52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4442383-C789-5946-9236-6A241416F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cxnSp>
        <p:nvCxnSpPr>
          <p:cNvPr id="11" name="AutoShape 9">
            <a:extLst>
              <a:ext uri="{FF2B5EF4-FFF2-40B4-BE49-F238E27FC236}">
                <a16:creationId xmlns:a16="http://schemas.microsoft.com/office/drawing/2014/main" id="{186E4F0F-B8CD-484D-9633-E6BBB2614285}"/>
              </a:ext>
            </a:extLst>
          </p:cNvPr>
          <p:cNvCxnSpPr>
            <a:cxnSpLocks noChangeShapeType="1"/>
            <a:stCxn id="9" idx="2"/>
            <a:endCxn id="4" idx="0"/>
          </p:cNvCxnSpPr>
          <p:nvPr/>
        </p:nvCxnSpPr>
        <p:spPr bwMode="auto">
          <a:xfrm>
            <a:off x="4229100" y="1905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0">
            <a:extLst>
              <a:ext uri="{FF2B5EF4-FFF2-40B4-BE49-F238E27FC236}">
                <a16:creationId xmlns:a16="http://schemas.microsoft.com/office/drawing/2014/main" id="{E80681BB-4E87-6442-8C30-1416AFD81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13" name="AutoShape 11">
            <a:extLst>
              <a:ext uri="{FF2B5EF4-FFF2-40B4-BE49-F238E27FC236}">
                <a16:creationId xmlns:a16="http://schemas.microsoft.com/office/drawing/2014/main" id="{2DA62E2A-001F-9746-9BD9-77FC8CC29702}"/>
              </a:ext>
            </a:extLst>
          </p:cNvPr>
          <p:cNvCxnSpPr>
            <a:cxnSpLocks noChangeShapeType="1"/>
            <a:stCxn id="9" idx="2"/>
            <a:endCxn id="7" idx="0"/>
          </p:cNvCxnSpPr>
          <p:nvPr/>
        </p:nvCxnSpPr>
        <p:spPr bwMode="auto">
          <a:xfrm flipH="1">
            <a:off x="3314700" y="1905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1E15E3B6-3535-9140-B0AB-A3FC0304B081}"/>
              </a:ext>
            </a:extLst>
          </p:cNvPr>
          <p:cNvCxnSpPr>
            <a:cxnSpLocks noChangeShapeType="1"/>
            <a:stCxn id="10" idx="2"/>
            <a:endCxn id="12" idx="0"/>
          </p:cNvCxnSpPr>
          <p:nvPr/>
        </p:nvCxnSpPr>
        <p:spPr bwMode="auto">
          <a:xfrm>
            <a:off x="4838700" y="35814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09D19C9B-C186-FF44-BE60-517299819A01}"/>
              </a:ext>
            </a:extLst>
          </p:cNvPr>
          <p:cNvCxnSpPr>
            <a:cxnSpLocks noChangeShapeType="1"/>
            <a:stCxn id="4" idx="2"/>
            <a:endCxn id="10" idx="0"/>
          </p:cNvCxnSpPr>
          <p:nvPr/>
        </p:nvCxnSpPr>
        <p:spPr bwMode="auto">
          <a:xfrm flipH="1">
            <a:off x="48387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Oval 14">
            <a:extLst>
              <a:ext uri="{FF2B5EF4-FFF2-40B4-BE49-F238E27FC236}">
                <a16:creationId xmlns:a16="http://schemas.microsoft.com/office/drawing/2014/main" id="{4D57CDE8-0716-434C-950C-761281A77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1257300"/>
            <a:ext cx="3581400" cy="426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4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05EA04EC-E6B1-FB48-B9C0-C226A0CA5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1000"/>
            <a:ext cx="76962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Remove 8, unbalanced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148A81-7491-4C49-AC7F-7558D958A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C5719D-4537-D740-B59E-FD4FCB279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114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AD8D3DC-5F8C-CE48-A37D-86320FFC6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6AEAAC7-CC33-9E46-ACA0-63C6FDAAE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52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CEB1FCE-494E-8148-A353-CBB653B74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A32C1BF7-7620-3F4D-AADD-8C0CAC234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14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11" name="AutoShape 9">
            <a:extLst>
              <a:ext uri="{FF2B5EF4-FFF2-40B4-BE49-F238E27FC236}">
                <a16:creationId xmlns:a16="http://schemas.microsoft.com/office/drawing/2014/main" id="{7AE023BA-2DD3-7E40-9A30-01B0D93AF0CC}"/>
              </a:ext>
            </a:extLst>
          </p:cNvPr>
          <p:cNvCxnSpPr>
            <a:cxnSpLocks noChangeShapeType="1"/>
            <a:stCxn id="8" idx="2"/>
            <a:endCxn id="7" idx="0"/>
          </p:cNvCxnSpPr>
          <p:nvPr/>
        </p:nvCxnSpPr>
        <p:spPr bwMode="auto">
          <a:xfrm flipH="1">
            <a:off x="3314700" y="1905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0">
            <a:extLst>
              <a:ext uri="{FF2B5EF4-FFF2-40B4-BE49-F238E27FC236}">
                <a16:creationId xmlns:a16="http://schemas.microsoft.com/office/drawing/2014/main" id="{5D3A7DA9-010F-9F4D-9967-064114DBB557}"/>
              </a:ext>
            </a:extLst>
          </p:cNvPr>
          <p:cNvCxnSpPr>
            <a:cxnSpLocks noChangeShapeType="1"/>
            <a:stCxn id="8" idx="2"/>
            <a:endCxn id="9" idx="0"/>
          </p:cNvCxnSpPr>
          <p:nvPr/>
        </p:nvCxnSpPr>
        <p:spPr bwMode="auto">
          <a:xfrm>
            <a:off x="4229100" y="1905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1">
            <a:extLst>
              <a:ext uri="{FF2B5EF4-FFF2-40B4-BE49-F238E27FC236}">
                <a16:creationId xmlns:a16="http://schemas.microsoft.com/office/drawing/2014/main" id="{E59B21EE-5779-3C4F-AF9A-C34524936C34}"/>
              </a:ext>
            </a:extLst>
          </p:cNvPr>
          <p:cNvCxnSpPr>
            <a:cxnSpLocks noChangeShapeType="1"/>
            <a:stCxn id="9" idx="2"/>
            <a:endCxn id="4" idx="0"/>
          </p:cNvCxnSpPr>
          <p:nvPr/>
        </p:nvCxnSpPr>
        <p:spPr bwMode="auto">
          <a:xfrm>
            <a:off x="51435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C95156B6-D6D8-3E44-BE49-FA229C941771}"/>
              </a:ext>
            </a:extLst>
          </p:cNvPr>
          <p:cNvCxnSpPr>
            <a:cxnSpLocks noChangeShapeType="1"/>
            <a:stCxn id="4" idx="2"/>
            <a:endCxn id="10" idx="0"/>
          </p:cNvCxnSpPr>
          <p:nvPr/>
        </p:nvCxnSpPr>
        <p:spPr bwMode="auto">
          <a:xfrm flipH="1">
            <a:off x="5295900" y="3581400"/>
            <a:ext cx="457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B1FFD696-CAC2-6344-99D5-D358F3CF6950}"/>
              </a:ext>
            </a:extLst>
          </p:cNvPr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5753100" y="35814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Oval 14">
            <a:extLst>
              <a:ext uri="{FF2B5EF4-FFF2-40B4-BE49-F238E27FC236}">
                <a16:creationId xmlns:a16="http://schemas.microsoft.com/office/drawing/2014/main" id="{222BF019-92FE-0F48-8CDF-B5101183B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19200"/>
            <a:ext cx="3581400" cy="426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6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56CBF81D-095B-A848-9FD0-FB7961E08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1000"/>
            <a:ext cx="76962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Balanced!!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F6D439-9208-0143-BC63-A63679B3E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6263D0C-A151-7F40-96B9-F52D25E92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124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60BA355-0094-C24A-9CDB-8FA567D01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48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6690B81-EC66-F140-BCDE-8A1282FFD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209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0074D60-28FF-AE4B-AFDA-97FB8309B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37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A12F774-5507-2B4C-9AB5-012B7F037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124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11" name="AutoShape 9">
            <a:extLst>
              <a:ext uri="{FF2B5EF4-FFF2-40B4-BE49-F238E27FC236}">
                <a16:creationId xmlns:a16="http://schemas.microsoft.com/office/drawing/2014/main" id="{A73390BC-2490-0F43-A434-A35FB2823618}"/>
              </a:ext>
            </a:extLst>
          </p:cNvPr>
          <p:cNvCxnSpPr>
            <a:cxnSpLocks noChangeShapeType="1"/>
            <a:stCxn id="8" idx="2"/>
            <a:endCxn id="7" idx="0"/>
          </p:cNvCxnSpPr>
          <p:nvPr/>
        </p:nvCxnSpPr>
        <p:spPr bwMode="auto">
          <a:xfrm flipH="1">
            <a:off x="2705100" y="25908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0">
            <a:extLst>
              <a:ext uri="{FF2B5EF4-FFF2-40B4-BE49-F238E27FC236}">
                <a16:creationId xmlns:a16="http://schemas.microsoft.com/office/drawing/2014/main" id="{02EE89C0-C113-0D48-958C-BBCDC7FB822C}"/>
              </a:ext>
            </a:extLst>
          </p:cNvPr>
          <p:cNvCxnSpPr>
            <a:cxnSpLocks noChangeShapeType="1"/>
            <a:stCxn id="9" idx="2"/>
            <a:endCxn id="4" idx="0"/>
          </p:cNvCxnSpPr>
          <p:nvPr/>
        </p:nvCxnSpPr>
        <p:spPr bwMode="auto">
          <a:xfrm>
            <a:off x="4000500" y="17526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1">
            <a:extLst>
              <a:ext uri="{FF2B5EF4-FFF2-40B4-BE49-F238E27FC236}">
                <a16:creationId xmlns:a16="http://schemas.microsoft.com/office/drawing/2014/main" id="{850070A3-BD3E-7048-B583-6D7174DBB7E0}"/>
              </a:ext>
            </a:extLst>
          </p:cNvPr>
          <p:cNvCxnSpPr>
            <a:cxnSpLocks noChangeShapeType="1"/>
            <a:stCxn id="4" idx="2"/>
            <a:endCxn id="10" idx="0"/>
          </p:cNvCxnSpPr>
          <p:nvPr/>
        </p:nvCxnSpPr>
        <p:spPr bwMode="auto">
          <a:xfrm flipH="1">
            <a:off x="4152900" y="2590800"/>
            <a:ext cx="457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0572FCBE-F3DF-CA45-A290-F009407B8ABC}"/>
              </a:ext>
            </a:extLst>
          </p:cNvPr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4610100" y="25908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E7BE358E-C43B-1041-8564-89305D9CBCD0}"/>
              </a:ext>
            </a:extLst>
          </p:cNvPr>
          <p:cNvCxnSpPr>
            <a:cxnSpLocks noChangeShapeType="1"/>
            <a:stCxn id="9" idx="2"/>
            <a:endCxn id="8" idx="0"/>
          </p:cNvCxnSpPr>
          <p:nvPr/>
        </p:nvCxnSpPr>
        <p:spPr bwMode="auto">
          <a:xfrm flipH="1">
            <a:off x="3314700" y="17526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86409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933248-C4D0-F14F-8D0B-C51FB076EF23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/>
              <a:t>In Class Exercises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1BF46B-B633-A348-86B2-E9AF4720353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600200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Build an AVL tree with the following values:</a:t>
            </a:r>
          </a:p>
          <a:p>
            <a:pPr marL="457200" lvl="1" indent="0">
              <a:buNone/>
            </a:pPr>
            <a:r>
              <a:rPr lang="en-US" altLang="en-US" dirty="0"/>
              <a:t>15, 20, 24, 10, 13, 7, 30, 36, 25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6765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A7ED76F-997C-084D-8B1A-9BB0D5C7B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838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F21966B-8EBD-B048-BBBE-8EDD88356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0"/>
            <a:ext cx="746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 altLang="en-US"/>
              <a:t>15, 20, 24, 10, 13, 7, 30, 36, 25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A66F981-C5AE-B942-B92B-C95728A8A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2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20</a:t>
            </a:r>
          </a:p>
        </p:txBody>
      </p:sp>
      <p:cxnSp>
        <p:nvCxnSpPr>
          <p:cNvPr id="7" name="AutoShape 8">
            <a:extLst>
              <a:ext uri="{FF2B5EF4-FFF2-40B4-BE49-F238E27FC236}">
                <a16:creationId xmlns:a16="http://schemas.microsoft.com/office/drawing/2014/main" id="{30187B24-0911-CA4E-A27B-C62E279F60F3}"/>
              </a:ext>
            </a:extLst>
          </p:cNvPr>
          <p:cNvCxnSpPr>
            <a:cxnSpLocks noChangeShapeType="1"/>
            <a:stCxn id="3" idx="2"/>
            <a:endCxn id="6" idx="0"/>
          </p:cNvCxnSpPr>
          <p:nvPr/>
        </p:nvCxnSpPr>
        <p:spPr bwMode="auto">
          <a:xfrm>
            <a:off x="1714500" y="12192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9">
            <a:extLst>
              <a:ext uri="{FF2B5EF4-FFF2-40B4-BE49-F238E27FC236}">
                <a16:creationId xmlns:a16="http://schemas.microsoft.com/office/drawing/2014/main" id="{801EA506-7AD2-AF46-BE3E-A2E0E253A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09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24</a:t>
            </a:r>
          </a:p>
        </p:txBody>
      </p:sp>
      <p:cxnSp>
        <p:nvCxnSpPr>
          <p:cNvPr id="9" name="AutoShape 10">
            <a:extLst>
              <a:ext uri="{FF2B5EF4-FFF2-40B4-BE49-F238E27FC236}">
                <a16:creationId xmlns:a16="http://schemas.microsoft.com/office/drawing/2014/main" id="{946E5428-6201-BB4D-BE85-3063C5FF899F}"/>
              </a:ext>
            </a:extLst>
          </p:cNvPr>
          <p:cNvCxnSpPr>
            <a:cxnSpLocks noChangeShapeType="1"/>
            <a:stCxn id="6" idx="2"/>
            <a:endCxn id="8" idx="0"/>
          </p:cNvCxnSpPr>
          <p:nvPr/>
        </p:nvCxnSpPr>
        <p:spPr bwMode="auto">
          <a:xfrm>
            <a:off x="2324100" y="19050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11">
            <a:extLst>
              <a:ext uri="{FF2B5EF4-FFF2-40B4-BE49-F238E27FC236}">
                <a16:creationId xmlns:a16="http://schemas.microsoft.com/office/drawing/2014/main" id="{AACDE929-CC40-4E41-98C4-C951D1AAE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143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15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45D2994E-7A30-6542-AAA4-3CBF487E3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04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20</a:t>
            </a:r>
          </a:p>
        </p:txBody>
      </p:sp>
      <p:cxnSp>
        <p:nvCxnSpPr>
          <p:cNvPr id="12" name="AutoShape 13">
            <a:extLst>
              <a:ext uri="{FF2B5EF4-FFF2-40B4-BE49-F238E27FC236}">
                <a16:creationId xmlns:a16="http://schemas.microsoft.com/office/drawing/2014/main" id="{7191B70F-6913-2E49-9C0C-8102C781F172}"/>
              </a:ext>
            </a:extLst>
          </p:cNvPr>
          <p:cNvCxnSpPr>
            <a:cxnSpLocks noChangeShapeType="1"/>
            <a:stCxn id="10" idx="0"/>
            <a:endCxn id="11" idx="2"/>
          </p:cNvCxnSpPr>
          <p:nvPr/>
        </p:nvCxnSpPr>
        <p:spPr bwMode="auto">
          <a:xfrm flipV="1">
            <a:off x="6210300" y="6858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4">
            <a:extLst>
              <a:ext uri="{FF2B5EF4-FFF2-40B4-BE49-F238E27FC236}">
                <a16:creationId xmlns:a16="http://schemas.microsoft.com/office/drawing/2014/main" id="{3D36764E-6082-B346-A857-D0DE55CB3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24</a:t>
            </a:r>
          </a:p>
        </p:txBody>
      </p:sp>
      <p:cxnSp>
        <p:nvCxnSpPr>
          <p:cNvPr id="14" name="AutoShape 15">
            <a:extLst>
              <a:ext uri="{FF2B5EF4-FFF2-40B4-BE49-F238E27FC236}">
                <a16:creationId xmlns:a16="http://schemas.microsoft.com/office/drawing/2014/main" id="{2EC29148-668D-244F-BFC4-D3321EBE62B4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6819900" y="6858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AutoShape 16">
            <a:extLst>
              <a:ext uri="{FF2B5EF4-FFF2-40B4-BE49-F238E27FC236}">
                <a16:creationId xmlns:a16="http://schemas.microsoft.com/office/drawing/2014/main" id="{D14EA42E-335A-724F-BA7D-056970992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3716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0DACE855-C9B1-4346-915A-ADF3FC452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10</a:t>
            </a:r>
          </a:p>
        </p:txBody>
      </p:sp>
      <p:cxnSp>
        <p:nvCxnSpPr>
          <p:cNvPr id="17" name="AutoShape 18">
            <a:extLst>
              <a:ext uri="{FF2B5EF4-FFF2-40B4-BE49-F238E27FC236}">
                <a16:creationId xmlns:a16="http://schemas.microsoft.com/office/drawing/2014/main" id="{7CF67934-A3B1-1B48-8063-4F9A213F8927}"/>
              </a:ext>
            </a:extLst>
          </p:cNvPr>
          <p:cNvCxnSpPr>
            <a:cxnSpLocks noChangeShapeType="1"/>
            <a:stCxn id="10" idx="2"/>
            <a:endCxn id="16" idx="0"/>
          </p:cNvCxnSpPr>
          <p:nvPr/>
        </p:nvCxnSpPr>
        <p:spPr bwMode="auto">
          <a:xfrm flipH="1">
            <a:off x="5600700" y="1524000"/>
            <a:ext cx="609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9">
            <a:extLst>
              <a:ext uri="{FF2B5EF4-FFF2-40B4-BE49-F238E27FC236}">
                <a16:creationId xmlns:a16="http://schemas.microsoft.com/office/drawing/2014/main" id="{4E49BC2E-D93D-F447-A7DD-DB477C7B9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19" name="AutoShape 20">
            <a:extLst>
              <a:ext uri="{FF2B5EF4-FFF2-40B4-BE49-F238E27FC236}">
                <a16:creationId xmlns:a16="http://schemas.microsoft.com/office/drawing/2014/main" id="{A80D53CC-6368-BC4D-8D3C-9C317C0C5D6C}"/>
              </a:ext>
            </a:extLst>
          </p:cNvPr>
          <p:cNvCxnSpPr>
            <a:cxnSpLocks noChangeShapeType="1"/>
            <a:stCxn id="16" idx="2"/>
            <a:endCxn id="18" idx="0"/>
          </p:cNvCxnSpPr>
          <p:nvPr/>
        </p:nvCxnSpPr>
        <p:spPr bwMode="auto">
          <a:xfrm>
            <a:off x="5600700" y="22860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AutoShape 21">
            <a:extLst>
              <a:ext uri="{FF2B5EF4-FFF2-40B4-BE49-F238E27FC236}">
                <a16:creationId xmlns:a16="http://schemas.microsoft.com/office/drawing/2014/main" id="{3F5985DB-5976-6442-AE53-1279BC395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457200" cy="762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C9B12D9D-1B21-9D48-BFBE-D621997D3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41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15</a:t>
            </a:r>
          </a:p>
        </p:txBody>
      </p:sp>
      <p:sp>
        <p:nvSpPr>
          <p:cNvPr id="22" name="Rectangle 24">
            <a:extLst>
              <a:ext uri="{FF2B5EF4-FFF2-40B4-BE49-F238E27FC236}">
                <a16:creationId xmlns:a16="http://schemas.microsoft.com/office/drawing/2014/main" id="{65EDCA4E-F61C-F948-91C5-1FA55B7D5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581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20</a:t>
            </a:r>
          </a:p>
        </p:txBody>
      </p:sp>
      <p:cxnSp>
        <p:nvCxnSpPr>
          <p:cNvPr id="23" name="AutoShape 25">
            <a:extLst>
              <a:ext uri="{FF2B5EF4-FFF2-40B4-BE49-F238E27FC236}">
                <a16:creationId xmlns:a16="http://schemas.microsoft.com/office/drawing/2014/main" id="{02D3333F-41CE-8548-AA36-F676D9107749}"/>
              </a:ext>
            </a:extLst>
          </p:cNvPr>
          <p:cNvCxnSpPr>
            <a:cxnSpLocks noChangeShapeType="1"/>
            <a:stCxn id="21" idx="0"/>
            <a:endCxn id="22" idx="2"/>
          </p:cNvCxnSpPr>
          <p:nvPr/>
        </p:nvCxnSpPr>
        <p:spPr bwMode="auto">
          <a:xfrm flipV="1">
            <a:off x="6210300" y="39624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6">
            <a:extLst>
              <a:ext uri="{FF2B5EF4-FFF2-40B4-BE49-F238E27FC236}">
                <a16:creationId xmlns:a16="http://schemas.microsoft.com/office/drawing/2014/main" id="{B5F32DEE-EED0-274B-983D-275D892F9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41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24</a:t>
            </a:r>
          </a:p>
        </p:txBody>
      </p:sp>
      <p:cxnSp>
        <p:nvCxnSpPr>
          <p:cNvPr id="25" name="AutoShape 27">
            <a:extLst>
              <a:ext uri="{FF2B5EF4-FFF2-40B4-BE49-F238E27FC236}">
                <a16:creationId xmlns:a16="http://schemas.microsoft.com/office/drawing/2014/main" id="{CD0EB79E-FB33-7045-9DEE-B9AEE913AE4E}"/>
              </a:ext>
            </a:extLst>
          </p:cNvPr>
          <p:cNvCxnSpPr>
            <a:cxnSpLocks noChangeShapeType="1"/>
            <a:stCxn id="22" idx="2"/>
            <a:endCxn id="24" idx="0"/>
          </p:cNvCxnSpPr>
          <p:nvPr/>
        </p:nvCxnSpPr>
        <p:spPr bwMode="auto">
          <a:xfrm>
            <a:off x="6819900" y="39624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28">
            <a:extLst>
              <a:ext uri="{FF2B5EF4-FFF2-40B4-BE49-F238E27FC236}">
                <a16:creationId xmlns:a16="http://schemas.microsoft.com/office/drawing/2014/main" id="{4A2B0D47-A6AF-9E47-8497-D12D81539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8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27" name="AutoShape 29">
            <a:extLst>
              <a:ext uri="{FF2B5EF4-FFF2-40B4-BE49-F238E27FC236}">
                <a16:creationId xmlns:a16="http://schemas.microsoft.com/office/drawing/2014/main" id="{13422059-8E85-CF40-8E99-2B0D1844E7CE}"/>
              </a:ext>
            </a:extLst>
          </p:cNvPr>
          <p:cNvCxnSpPr>
            <a:cxnSpLocks noChangeShapeType="1"/>
            <a:stCxn id="21" idx="2"/>
            <a:endCxn id="26" idx="0"/>
          </p:cNvCxnSpPr>
          <p:nvPr/>
        </p:nvCxnSpPr>
        <p:spPr bwMode="auto">
          <a:xfrm flipH="1">
            <a:off x="5600700" y="4800600"/>
            <a:ext cx="609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30">
            <a:extLst>
              <a:ext uri="{FF2B5EF4-FFF2-40B4-BE49-F238E27FC236}">
                <a16:creationId xmlns:a16="http://schemas.microsoft.com/office/drawing/2014/main" id="{72471F6E-89A6-C94E-8A5C-86AF9F210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019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10</a:t>
            </a:r>
          </a:p>
        </p:txBody>
      </p:sp>
      <p:cxnSp>
        <p:nvCxnSpPr>
          <p:cNvPr id="29" name="AutoShape 31">
            <a:extLst>
              <a:ext uri="{FF2B5EF4-FFF2-40B4-BE49-F238E27FC236}">
                <a16:creationId xmlns:a16="http://schemas.microsoft.com/office/drawing/2014/main" id="{FE0DDC0B-57D4-3444-A721-18D9DD386B65}"/>
              </a:ext>
            </a:extLst>
          </p:cNvPr>
          <p:cNvCxnSpPr>
            <a:cxnSpLocks noChangeShapeType="1"/>
            <a:stCxn id="26" idx="2"/>
            <a:endCxn id="28" idx="0"/>
          </p:cNvCxnSpPr>
          <p:nvPr/>
        </p:nvCxnSpPr>
        <p:spPr bwMode="auto">
          <a:xfrm flipH="1">
            <a:off x="5067300" y="55626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32">
            <a:extLst>
              <a:ext uri="{FF2B5EF4-FFF2-40B4-BE49-F238E27FC236}">
                <a16:creationId xmlns:a16="http://schemas.microsoft.com/office/drawing/2014/main" id="{54C4E525-AF9B-6648-B06A-5591820AE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41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sp>
        <p:nvSpPr>
          <p:cNvPr id="31" name="Rectangle 33">
            <a:extLst>
              <a:ext uri="{FF2B5EF4-FFF2-40B4-BE49-F238E27FC236}">
                <a16:creationId xmlns:a16="http://schemas.microsoft.com/office/drawing/2014/main" id="{2EF4BBEC-BBBC-554F-BBCF-B66A2631C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81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20</a:t>
            </a:r>
          </a:p>
        </p:txBody>
      </p:sp>
      <p:cxnSp>
        <p:nvCxnSpPr>
          <p:cNvPr id="32" name="AutoShape 34">
            <a:extLst>
              <a:ext uri="{FF2B5EF4-FFF2-40B4-BE49-F238E27FC236}">
                <a16:creationId xmlns:a16="http://schemas.microsoft.com/office/drawing/2014/main" id="{D387ED26-9B1E-A141-8E0C-E52BBC3B723C}"/>
              </a:ext>
            </a:extLst>
          </p:cNvPr>
          <p:cNvCxnSpPr>
            <a:cxnSpLocks noChangeShapeType="1"/>
            <a:stCxn id="30" idx="0"/>
            <a:endCxn id="31" idx="2"/>
          </p:cNvCxnSpPr>
          <p:nvPr/>
        </p:nvCxnSpPr>
        <p:spPr bwMode="auto">
          <a:xfrm flipV="1">
            <a:off x="1866900" y="39624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5">
            <a:extLst>
              <a:ext uri="{FF2B5EF4-FFF2-40B4-BE49-F238E27FC236}">
                <a16:creationId xmlns:a16="http://schemas.microsoft.com/office/drawing/2014/main" id="{D850C7B2-191A-644D-BAD9-EA7CE3FD0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41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24</a:t>
            </a:r>
          </a:p>
        </p:txBody>
      </p:sp>
      <p:cxnSp>
        <p:nvCxnSpPr>
          <p:cNvPr id="34" name="AutoShape 36">
            <a:extLst>
              <a:ext uri="{FF2B5EF4-FFF2-40B4-BE49-F238E27FC236}">
                <a16:creationId xmlns:a16="http://schemas.microsoft.com/office/drawing/2014/main" id="{26A95889-A22B-154C-B230-3146E1B3AF5B}"/>
              </a:ext>
            </a:extLst>
          </p:cNvPr>
          <p:cNvCxnSpPr>
            <a:cxnSpLocks noChangeShapeType="1"/>
            <a:stCxn id="31" idx="2"/>
            <a:endCxn id="33" idx="0"/>
          </p:cNvCxnSpPr>
          <p:nvPr/>
        </p:nvCxnSpPr>
        <p:spPr bwMode="auto">
          <a:xfrm>
            <a:off x="2476500" y="39624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7">
            <a:extLst>
              <a:ext uri="{FF2B5EF4-FFF2-40B4-BE49-F238E27FC236}">
                <a16:creationId xmlns:a16="http://schemas.microsoft.com/office/drawing/2014/main" id="{DEE24EE7-0245-CC48-B3D7-B4FF621E6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18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15</a:t>
            </a:r>
          </a:p>
        </p:txBody>
      </p:sp>
      <p:cxnSp>
        <p:nvCxnSpPr>
          <p:cNvPr id="36" name="AutoShape 38">
            <a:extLst>
              <a:ext uri="{FF2B5EF4-FFF2-40B4-BE49-F238E27FC236}">
                <a16:creationId xmlns:a16="http://schemas.microsoft.com/office/drawing/2014/main" id="{A51076F5-3123-AF47-AAFC-4E6987E23724}"/>
              </a:ext>
            </a:extLst>
          </p:cNvPr>
          <p:cNvCxnSpPr>
            <a:cxnSpLocks noChangeShapeType="1"/>
            <a:stCxn id="30" idx="2"/>
            <a:endCxn id="35" idx="0"/>
          </p:cNvCxnSpPr>
          <p:nvPr/>
        </p:nvCxnSpPr>
        <p:spPr bwMode="auto">
          <a:xfrm>
            <a:off x="1866900" y="48006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ectangle 39">
            <a:extLst>
              <a:ext uri="{FF2B5EF4-FFF2-40B4-BE49-F238E27FC236}">
                <a16:creationId xmlns:a16="http://schemas.microsoft.com/office/drawing/2014/main" id="{3966DC66-B21F-2F47-B8C4-90CA0E8EB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18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10</a:t>
            </a:r>
          </a:p>
        </p:txBody>
      </p:sp>
      <p:cxnSp>
        <p:nvCxnSpPr>
          <p:cNvPr id="38" name="AutoShape 40">
            <a:extLst>
              <a:ext uri="{FF2B5EF4-FFF2-40B4-BE49-F238E27FC236}">
                <a16:creationId xmlns:a16="http://schemas.microsoft.com/office/drawing/2014/main" id="{60A3AED2-48C8-2745-A5D4-40A00CAD6B5E}"/>
              </a:ext>
            </a:extLst>
          </p:cNvPr>
          <p:cNvCxnSpPr>
            <a:cxnSpLocks noChangeShapeType="1"/>
            <a:stCxn id="30" idx="2"/>
            <a:endCxn id="37" idx="0"/>
          </p:cNvCxnSpPr>
          <p:nvPr/>
        </p:nvCxnSpPr>
        <p:spPr bwMode="auto">
          <a:xfrm flipH="1">
            <a:off x="1409700" y="48006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AutoShape 41">
            <a:extLst>
              <a:ext uri="{FF2B5EF4-FFF2-40B4-BE49-F238E27FC236}">
                <a16:creationId xmlns:a16="http://schemas.microsoft.com/office/drawing/2014/main" id="{869D408F-9297-8E4B-A6D4-CDCE7CC1B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914400" cy="381000"/>
          </a:xfrm>
          <a:prstGeom prst="lef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3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0" grpId="0" animBg="1"/>
      <p:bldP spid="11" grpId="0" animBg="1"/>
      <p:bldP spid="13" grpId="0" animBg="1"/>
      <p:bldP spid="16" grpId="0" animBg="1"/>
      <p:bldP spid="18" grpId="0" animBg="1"/>
      <p:bldP spid="21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3" grpId="0" animBg="1"/>
      <p:bldP spid="35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/>
          <a:lstStyle/>
          <a:p>
            <a:r>
              <a:rPr lang="en-US" altLang="en-US" dirty="0"/>
              <a:t>SSZG519- AVL Tree Example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7F232CA-2BC9-6E4A-8D6B-AFC01FB58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295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77A7A9-0231-C64E-96B0-D6AD251C3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57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20</a:t>
            </a:r>
          </a:p>
        </p:txBody>
      </p:sp>
      <p:cxnSp>
        <p:nvCxnSpPr>
          <p:cNvPr id="6" name="AutoShape 6">
            <a:extLst>
              <a:ext uri="{FF2B5EF4-FFF2-40B4-BE49-F238E27FC236}">
                <a16:creationId xmlns:a16="http://schemas.microsoft.com/office/drawing/2014/main" id="{2F7CE0B2-D2D3-1146-8636-23F6DF0840F5}"/>
              </a:ext>
            </a:extLst>
          </p:cNvPr>
          <p:cNvCxnSpPr>
            <a:cxnSpLocks noChangeShapeType="1"/>
            <a:stCxn id="3" idx="0"/>
            <a:endCxn id="4" idx="2"/>
          </p:cNvCxnSpPr>
          <p:nvPr/>
        </p:nvCxnSpPr>
        <p:spPr bwMode="auto">
          <a:xfrm flipV="1">
            <a:off x="1409700" y="838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7">
            <a:extLst>
              <a:ext uri="{FF2B5EF4-FFF2-40B4-BE49-F238E27FC236}">
                <a16:creationId xmlns:a16="http://schemas.microsoft.com/office/drawing/2014/main" id="{034D5E93-8F38-DC48-83BB-B96B9F9B8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295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24</a:t>
            </a:r>
          </a:p>
        </p:txBody>
      </p:sp>
      <p:cxnSp>
        <p:nvCxnSpPr>
          <p:cNvPr id="8" name="AutoShape 8">
            <a:extLst>
              <a:ext uri="{FF2B5EF4-FFF2-40B4-BE49-F238E27FC236}">
                <a16:creationId xmlns:a16="http://schemas.microsoft.com/office/drawing/2014/main" id="{DA41DE0B-6375-6C46-B89C-B07CBA45FCEE}"/>
              </a:ext>
            </a:extLst>
          </p:cNvPr>
          <p:cNvCxnSpPr>
            <a:cxnSpLocks noChangeShapeType="1"/>
            <a:stCxn id="4" idx="2"/>
            <a:endCxn id="7" idx="0"/>
          </p:cNvCxnSpPr>
          <p:nvPr/>
        </p:nvCxnSpPr>
        <p:spPr bwMode="auto">
          <a:xfrm>
            <a:off x="2019300" y="838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9">
            <a:extLst>
              <a:ext uri="{FF2B5EF4-FFF2-40B4-BE49-F238E27FC236}">
                <a16:creationId xmlns:a16="http://schemas.microsoft.com/office/drawing/2014/main" id="{08CBC5A2-B064-3041-B773-7A8402112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05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15</a:t>
            </a:r>
          </a:p>
        </p:txBody>
      </p:sp>
      <p:cxnSp>
        <p:nvCxnSpPr>
          <p:cNvPr id="10" name="AutoShape 10">
            <a:extLst>
              <a:ext uri="{FF2B5EF4-FFF2-40B4-BE49-F238E27FC236}">
                <a16:creationId xmlns:a16="http://schemas.microsoft.com/office/drawing/2014/main" id="{09DF8003-4571-8C42-8A4E-BFE25798D699}"/>
              </a:ext>
            </a:extLst>
          </p:cNvPr>
          <p:cNvCxnSpPr>
            <a:cxnSpLocks noChangeShapeType="1"/>
            <a:stCxn id="3" idx="2"/>
            <a:endCxn id="9" idx="0"/>
          </p:cNvCxnSpPr>
          <p:nvPr/>
        </p:nvCxnSpPr>
        <p:spPr bwMode="auto">
          <a:xfrm>
            <a:off x="1409700" y="16764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1">
            <a:extLst>
              <a:ext uri="{FF2B5EF4-FFF2-40B4-BE49-F238E27FC236}">
                <a16:creationId xmlns:a16="http://schemas.microsoft.com/office/drawing/2014/main" id="{B55C1E85-A9AC-6C49-A77E-2CB6837B6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5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10</a:t>
            </a:r>
          </a:p>
        </p:txBody>
      </p:sp>
      <p:cxnSp>
        <p:nvCxnSpPr>
          <p:cNvPr id="12" name="AutoShape 12">
            <a:extLst>
              <a:ext uri="{FF2B5EF4-FFF2-40B4-BE49-F238E27FC236}">
                <a16:creationId xmlns:a16="http://schemas.microsoft.com/office/drawing/2014/main" id="{68FA8197-3A60-9941-8922-CF6161DE9820}"/>
              </a:ext>
            </a:extLst>
          </p:cNvPr>
          <p:cNvCxnSpPr>
            <a:cxnSpLocks noChangeShapeType="1"/>
            <a:stCxn id="3" idx="2"/>
            <a:endCxn id="11" idx="0"/>
          </p:cNvCxnSpPr>
          <p:nvPr/>
        </p:nvCxnSpPr>
        <p:spPr bwMode="auto">
          <a:xfrm flipH="1">
            <a:off x="952500" y="16764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3">
            <a:extLst>
              <a:ext uri="{FF2B5EF4-FFF2-40B4-BE49-F238E27FC236}">
                <a16:creationId xmlns:a16="http://schemas.microsoft.com/office/drawing/2014/main" id="{A087A598-A216-F148-A241-A1CABD2BC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0"/>
            <a:ext cx="746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 altLang="en-US"/>
              <a:t>15, 20, 24, 10, 13, 7, 30, 36, 25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8F1EA105-F403-4940-88A9-0A7AFA83D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15" name="AutoShape 15">
            <a:extLst>
              <a:ext uri="{FF2B5EF4-FFF2-40B4-BE49-F238E27FC236}">
                <a16:creationId xmlns:a16="http://schemas.microsoft.com/office/drawing/2014/main" id="{EAE052A1-5AD3-3145-9854-049B070F03E8}"/>
              </a:ext>
            </a:extLst>
          </p:cNvPr>
          <p:cNvCxnSpPr>
            <a:cxnSpLocks noChangeShapeType="1"/>
            <a:stCxn id="11" idx="2"/>
            <a:endCxn id="14" idx="0"/>
          </p:cNvCxnSpPr>
          <p:nvPr/>
        </p:nvCxnSpPr>
        <p:spPr bwMode="auto">
          <a:xfrm flipH="1">
            <a:off x="419100" y="2438400"/>
            <a:ext cx="533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AutoShape 16">
            <a:extLst>
              <a:ext uri="{FF2B5EF4-FFF2-40B4-BE49-F238E27FC236}">
                <a16:creationId xmlns:a16="http://schemas.microsoft.com/office/drawing/2014/main" id="{AC4FDAA6-D6F9-3B45-979F-8E9FC3F6C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3716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8101B5E2-DA6E-B649-BF8C-16A86F9D4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762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3C407303-9493-D64C-ADF2-7221033A5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37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20</a:t>
            </a:r>
          </a:p>
        </p:txBody>
      </p:sp>
      <p:cxnSp>
        <p:nvCxnSpPr>
          <p:cNvPr id="19" name="AutoShape 19">
            <a:extLst>
              <a:ext uri="{FF2B5EF4-FFF2-40B4-BE49-F238E27FC236}">
                <a16:creationId xmlns:a16="http://schemas.microsoft.com/office/drawing/2014/main" id="{E8D20324-B678-0E43-B34C-CDD396522191}"/>
              </a:ext>
            </a:extLst>
          </p:cNvPr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5981700" y="11430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20">
            <a:extLst>
              <a:ext uri="{FF2B5EF4-FFF2-40B4-BE49-F238E27FC236}">
                <a16:creationId xmlns:a16="http://schemas.microsoft.com/office/drawing/2014/main" id="{BF338F00-9F77-D74F-B4FB-5FD5522DE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05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24</a:t>
            </a:r>
          </a:p>
        </p:txBody>
      </p:sp>
      <p:cxnSp>
        <p:nvCxnSpPr>
          <p:cNvPr id="21" name="AutoShape 21">
            <a:extLst>
              <a:ext uri="{FF2B5EF4-FFF2-40B4-BE49-F238E27FC236}">
                <a16:creationId xmlns:a16="http://schemas.microsoft.com/office/drawing/2014/main" id="{055D8863-A57D-1442-A95B-9D8751947754}"/>
              </a:ext>
            </a:extLst>
          </p:cNvPr>
          <p:cNvCxnSpPr>
            <a:cxnSpLocks noChangeShapeType="1"/>
            <a:stCxn id="18" idx="2"/>
            <a:endCxn id="20" idx="0"/>
          </p:cNvCxnSpPr>
          <p:nvPr/>
        </p:nvCxnSpPr>
        <p:spPr bwMode="auto">
          <a:xfrm>
            <a:off x="6667500" y="1752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22">
            <a:extLst>
              <a:ext uri="{FF2B5EF4-FFF2-40B4-BE49-F238E27FC236}">
                <a16:creationId xmlns:a16="http://schemas.microsoft.com/office/drawing/2014/main" id="{10B77492-17EC-C845-AFE1-BFCB025F5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05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15</a:t>
            </a:r>
          </a:p>
        </p:txBody>
      </p: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59DC7EBB-FEF5-184D-A443-479BB81415C7}"/>
              </a:ext>
            </a:extLst>
          </p:cNvPr>
          <p:cNvCxnSpPr>
            <a:cxnSpLocks noChangeShapeType="1"/>
            <a:stCxn id="17" idx="2"/>
            <a:endCxn id="24" idx="0"/>
          </p:cNvCxnSpPr>
          <p:nvPr/>
        </p:nvCxnSpPr>
        <p:spPr bwMode="auto">
          <a:xfrm flipH="1">
            <a:off x="5372100" y="11430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4">
            <a:extLst>
              <a:ext uri="{FF2B5EF4-FFF2-40B4-BE49-F238E27FC236}">
                <a16:creationId xmlns:a16="http://schemas.microsoft.com/office/drawing/2014/main" id="{28928432-D889-A547-B3F3-9AD8D467D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37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10</a:t>
            </a:r>
          </a:p>
        </p:txBody>
      </p: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1672BA95-6373-B341-BD7C-3BC474804D2E}"/>
              </a:ext>
            </a:extLst>
          </p:cNvPr>
          <p:cNvCxnSpPr>
            <a:cxnSpLocks noChangeShapeType="1"/>
            <a:stCxn id="18" idx="2"/>
            <a:endCxn id="22" idx="0"/>
          </p:cNvCxnSpPr>
          <p:nvPr/>
        </p:nvCxnSpPr>
        <p:spPr bwMode="auto">
          <a:xfrm flipH="1">
            <a:off x="6134100" y="17526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26">
            <a:extLst>
              <a:ext uri="{FF2B5EF4-FFF2-40B4-BE49-F238E27FC236}">
                <a16:creationId xmlns:a16="http://schemas.microsoft.com/office/drawing/2014/main" id="{350FB82B-70E8-1441-B4A6-D4A059D1D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05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27" name="AutoShape 27">
            <a:extLst>
              <a:ext uri="{FF2B5EF4-FFF2-40B4-BE49-F238E27FC236}">
                <a16:creationId xmlns:a16="http://schemas.microsoft.com/office/drawing/2014/main" id="{A6D9905A-AE9B-134A-A081-3694CDF5541F}"/>
              </a:ext>
            </a:extLst>
          </p:cNvPr>
          <p:cNvCxnSpPr>
            <a:cxnSpLocks noChangeShapeType="1"/>
            <a:stCxn id="24" idx="2"/>
            <a:endCxn id="26" idx="0"/>
          </p:cNvCxnSpPr>
          <p:nvPr/>
        </p:nvCxnSpPr>
        <p:spPr bwMode="auto">
          <a:xfrm flipH="1">
            <a:off x="4762500" y="1752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28">
            <a:extLst>
              <a:ext uri="{FF2B5EF4-FFF2-40B4-BE49-F238E27FC236}">
                <a16:creationId xmlns:a16="http://schemas.microsoft.com/office/drawing/2014/main" id="{C370D675-5025-FA40-925F-B8DB06362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743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30</a:t>
            </a:r>
          </a:p>
        </p:txBody>
      </p:sp>
      <p:cxnSp>
        <p:nvCxnSpPr>
          <p:cNvPr id="29" name="AutoShape 29">
            <a:extLst>
              <a:ext uri="{FF2B5EF4-FFF2-40B4-BE49-F238E27FC236}">
                <a16:creationId xmlns:a16="http://schemas.microsoft.com/office/drawing/2014/main" id="{B7374284-06FE-3A47-AD9B-110650CC82DB}"/>
              </a:ext>
            </a:extLst>
          </p:cNvPr>
          <p:cNvCxnSpPr>
            <a:cxnSpLocks noChangeShapeType="1"/>
            <a:stCxn id="20" idx="2"/>
            <a:endCxn id="28" idx="0"/>
          </p:cNvCxnSpPr>
          <p:nvPr/>
        </p:nvCxnSpPr>
        <p:spPr bwMode="auto">
          <a:xfrm>
            <a:off x="7277100" y="24384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30">
            <a:extLst>
              <a:ext uri="{FF2B5EF4-FFF2-40B4-BE49-F238E27FC236}">
                <a16:creationId xmlns:a16="http://schemas.microsoft.com/office/drawing/2014/main" id="{59C25B9E-9C4F-8648-915C-F466B0B8E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429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36</a:t>
            </a:r>
          </a:p>
        </p:txBody>
      </p:sp>
      <p:cxnSp>
        <p:nvCxnSpPr>
          <p:cNvPr id="31" name="AutoShape 31">
            <a:extLst>
              <a:ext uri="{FF2B5EF4-FFF2-40B4-BE49-F238E27FC236}">
                <a16:creationId xmlns:a16="http://schemas.microsoft.com/office/drawing/2014/main" id="{CB92FB68-3F74-5C41-9357-ADF6F10EAC20}"/>
              </a:ext>
            </a:extLst>
          </p:cNvPr>
          <p:cNvCxnSpPr>
            <a:cxnSpLocks noChangeShapeType="1"/>
            <a:stCxn id="28" idx="2"/>
            <a:endCxn id="30" idx="0"/>
          </p:cNvCxnSpPr>
          <p:nvPr/>
        </p:nvCxnSpPr>
        <p:spPr bwMode="auto">
          <a:xfrm>
            <a:off x="7810500" y="31242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32">
            <a:extLst>
              <a:ext uri="{FF2B5EF4-FFF2-40B4-BE49-F238E27FC236}">
                <a16:creationId xmlns:a16="http://schemas.microsoft.com/office/drawing/2014/main" id="{E6AAC47E-E43F-B941-9967-634E96CC8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429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sp>
        <p:nvSpPr>
          <p:cNvPr id="33" name="Rectangle 33">
            <a:extLst>
              <a:ext uri="{FF2B5EF4-FFF2-40B4-BE49-F238E27FC236}">
                <a16:creationId xmlns:a16="http://schemas.microsoft.com/office/drawing/2014/main" id="{5937C894-CA5B-204F-B5C3-B74D03227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20</a:t>
            </a:r>
          </a:p>
        </p:txBody>
      </p:sp>
      <p:cxnSp>
        <p:nvCxnSpPr>
          <p:cNvPr id="34" name="AutoShape 34">
            <a:extLst>
              <a:ext uri="{FF2B5EF4-FFF2-40B4-BE49-F238E27FC236}">
                <a16:creationId xmlns:a16="http://schemas.microsoft.com/office/drawing/2014/main" id="{169329E1-64B0-C14C-B8F3-FDE1B3EA7D0B}"/>
              </a:ext>
            </a:extLst>
          </p:cNvPr>
          <p:cNvCxnSpPr>
            <a:cxnSpLocks noChangeShapeType="1"/>
            <a:stCxn id="32" idx="2"/>
            <a:endCxn id="33" idx="0"/>
          </p:cNvCxnSpPr>
          <p:nvPr/>
        </p:nvCxnSpPr>
        <p:spPr bwMode="auto">
          <a:xfrm>
            <a:off x="3771900" y="38100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5">
            <a:extLst>
              <a:ext uri="{FF2B5EF4-FFF2-40B4-BE49-F238E27FC236}">
                <a16:creationId xmlns:a16="http://schemas.microsoft.com/office/drawing/2014/main" id="{349E15DC-7388-5540-8A5C-6080479B2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30</a:t>
            </a:r>
          </a:p>
        </p:txBody>
      </p:sp>
      <p:cxnSp>
        <p:nvCxnSpPr>
          <p:cNvPr id="36" name="AutoShape 36">
            <a:extLst>
              <a:ext uri="{FF2B5EF4-FFF2-40B4-BE49-F238E27FC236}">
                <a16:creationId xmlns:a16="http://schemas.microsoft.com/office/drawing/2014/main" id="{F4778733-27F3-4143-8E13-E442449F59BE}"/>
              </a:ext>
            </a:extLst>
          </p:cNvPr>
          <p:cNvCxnSpPr>
            <a:cxnSpLocks noChangeShapeType="1"/>
            <a:stCxn id="33" idx="2"/>
            <a:endCxn id="35" idx="0"/>
          </p:cNvCxnSpPr>
          <p:nvPr/>
        </p:nvCxnSpPr>
        <p:spPr bwMode="auto">
          <a:xfrm>
            <a:off x="4457700" y="4419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ectangle 37">
            <a:extLst>
              <a:ext uri="{FF2B5EF4-FFF2-40B4-BE49-F238E27FC236}">
                <a16:creationId xmlns:a16="http://schemas.microsoft.com/office/drawing/2014/main" id="{7E4BAC03-BCA8-F64A-BE0E-75D79C056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15</a:t>
            </a:r>
          </a:p>
        </p:txBody>
      </p:sp>
      <p:cxnSp>
        <p:nvCxnSpPr>
          <p:cNvPr id="38" name="AutoShape 38">
            <a:extLst>
              <a:ext uri="{FF2B5EF4-FFF2-40B4-BE49-F238E27FC236}">
                <a16:creationId xmlns:a16="http://schemas.microsoft.com/office/drawing/2014/main" id="{C0CB7397-0BB4-B04A-84E4-CFB9D42A883C}"/>
              </a:ext>
            </a:extLst>
          </p:cNvPr>
          <p:cNvCxnSpPr>
            <a:cxnSpLocks noChangeShapeType="1"/>
            <a:stCxn id="32" idx="2"/>
            <a:endCxn id="39" idx="0"/>
          </p:cNvCxnSpPr>
          <p:nvPr/>
        </p:nvCxnSpPr>
        <p:spPr bwMode="auto">
          <a:xfrm flipH="1">
            <a:off x="3162300" y="38100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tangle 39">
            <a:extLst>
              <a:ext uri="{FF2B5EF4-FFF2-40B4-BE49-F238E27FC236}">
                <a16:creationId xmlns:a16="http://schemas.microsoft.com/office/drawing/2014/main" id="{1D0B2ED8-20CB-7B47-B129-484E7BF7E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10</a:t>
            </a:r>
          </a:p>
        </p:txBody>
      </p:sp>
      <p:cxnSp>
        <p:nvCxnSpPr>
          <p:cNvPr id="40" name="AutoShape 40">
            <a:extLst>
              <a:ext uri="{FF2B5EF4-FFF2-40B4-BE49-F238E27FC236}">
                <a16:creationId xmlns:a16="http://schemas.microsoft.com/office/drawing/2014/main" id="{B95C9DB2-DB88-7D44-AB59-C26CB113BB7D}"/>
              </a:ext>
            </a:extLst>
          </p:cNvPr>
          <p:cNvCxnSpPr>
            <a:cxnSpLocks noChangeShapeType="1"/>
            <a:stCxn id="33" idx="2"/>
            <a:endCxn id="37" idx="0"/>
          </p:cNvCxnSpPr>
          <p:nvPr/>
        </p:nvCxnSpPr>
        <p:spPr bwMode="auto">
          <a:xfrm flipH="1">
            <a:off x="3924300" y="44196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ectangle 41">
            <a:extLst>
              <a:ext uri="{FF2B5EF4-FFF2-40B4-BE49-F238E27FC236}">
                <a16:creationId xmlns:a16="http://schemas.microsoft.com/office/drawing/2014/main" id="{E0993E1F-8C84-3D41-A864-725BA3B19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42" name="AutoShape 42">
            <a:extLst>
              <a:ext uri="{FF2B5EF4-FFF2-40B4-BE49-F238E27FC236}">
                <a16:creationId xmlns:a16="http://schemas.microsoft.com/office/drawing/2014/main" id="{C6690F59-566B-824D-8DB1-A945569C5D35}"/>
              </a:ext>
            </a:extLst>
          </p:cNvPr>
          <p:cNvCxnSpPr>
            <a:cxnSpLocks noChangeShapeType="1"/>
            <a:stCxn id="39" idx="2"/>
            <a:endCxn id="41" idx="0"/>
          </p:cNvCxnSpPr>
          <p:nvPr/>
        </p:nvCxnSpPr>
        <p:spPr bwMode="auto">
          <a:xfrm flipH="1">
            <a:off x="2552700" y="4419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Rectangle 43">
            <a:extLst>
              <a:ext uri="{FF2B5EF4-FFF2-40B4-BE49-F238E27FC236}">
                <a16:creationId xmlns:a16="http://schemas.microsoft.com/office/drawing/2014/main" id="{A7CABFE5-0092-8B48-BDAE-F76C472AF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36</a:t>
            </a:r>
          </a:p>
        </p:txBody>
      </p:sp>
      <p:cxnSp>
        <p:nvCxnSpPr>
          <p:cNvPr id="44" name="AutoShape 44">
            <a:extLst>
              <a:ext uri="{FF2B5EF4-FFF2-40B4-BE49-F238E27FC236}">
                <a16:creationId xmlns:a16="http://schemas.microsoft.com/office/drawing/2014/main" id="{6D0BF1C8-6D20-054C-9CD1-3B7A6AC845ED}"/>
              </a:ext>
            </a:extLst>
          </p:cNvPr>
          <p:cNvCxnSpPr>
            <a:cxnSpLocks noChangeShapeType="1"/>
            <a:stCxn id="35" idx="2"/>
            <a:endCxn id="43" idx="0"/>
          </p:cNvCxnSpPr>
          <p:nvPr/>
        </p:nvCxnSpPr>
        <p:spPr bwMode="auto">
          <a:xfrm>
            <a:off x="5067300" y="51054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45">
            <a:extLst>
              <a:ext uri="{FF2B5EF4-FFF2-40B4-BE49-F238E27FC236}">
                <a16:creationId xmlns:a16="http://schemas.microsoft.com/office/drawing/2014/main" id="{1097058A-1EF9-554B-A9FE-51CAD155F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24</a:t>
            </a:r>
          </a:p>
        </p:txBody>
      </p:sp>
      <p:cxnSp>
        <p:nvCxnSpPr>
          <p:cNvPr id="46" name="AutoShape 46">
            <a:extLst>
              <a:ext uri="{FF2B5EF4-FFF2-40B4-BE49-F238E27FC236}">
                <a16:creationId xmlns:a16="http://schemas.microsoft.com/office/drawing/2014/main" id="{BE7B4EC3-334C-B745-AA80-F9253E1BE55F}"/>
              </a:ext>
            </a:extLst>
          </p:cNvPr>
          <p:cNvCxnSpPr>
            <a:cxnSpLocks noChangeShapeType="1"/>
            <a:stCxn id="35" idx="2"/>
            <a:endCxn id="45" idx="0"/>
          </p:cNvCxnSpPr>
          <p:nvPr/>
        </p:nvCxnSpPr>
        <p:spPr bwMode="auto">
          <a:xfrm flipH="1">
            <a:off x="4686300" y="51054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AutoShape 47">
            <a:extLst>
              <a:ext uri="{FF2B5EF4-FFF2-40B4-BE49-F238E27FC236}">
                <a16:creationId xmlns:a16="http://schemas.microsoft.com/office/drawing/2014/main" id="{0D0C02C8-3A8B-5E45-8337-F77393CEA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124200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3" grpId="0" animBg="1"/>
      <p:bldP spid="35" grpId="0" animBg="1"/>
      <p:bldP spid="37" grpId="0" animBg="1"/>
      <p:bldP spid="39" grpId="0" animBg="1"/>
      <p:bldP spid="41" grpId="0" animBg="1"/>
      <p:bldP spid="43" grpId="0" animBg="1"/>
      <p:bldP spid="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1792A7F-FEE5-1D4D-B9C6-EC8414129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60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7F846D6-071B-2C4E-A1F9-870EE3924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219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20</a:t>
            </a:r>
          </a:p>
        </p:txBody>
      </p:sp>
      <p:cxnSp>
        <p:nvCxnSpPr>
          <p:cNvPr id="6" name="AutoShape 6">
            <a:extLst>
              <a:ext uri="{FF2B5EF4-FFF2-40B4-BE49-F238E27FC236}">
                <a16:creationId xmlns:a16="http://schemas.microsoft.com/office/drawing/2014/main" id="{AE5F63F1-083E-FD4B-9226-5AFFD122B36F}"/>
              </a:ext>
            </a:extLst>
          </p:cNvPr>
          <p:cNvCxnSpPr>
            <a:cxnSpLocks noChangeShapeType="1"/>
            <a:stCxn id="3" idx="2"/>
            <a:endCxn id="4" idx="0"/>
          </p:cNvCxnSpPr>
          <p:nvPr/>
        </p:nvCxnSpPr>
        <p:spPr bwMode="auto">
          <a:xfrm>
            <a:off x="1714500" y="9906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7">
            <a:extLst>
              <a:ext uri="{FF2B5EF4-FFF2-40B4-BE49-F238E27FC236}">
                <a16:creationId xmlns:a16="http://schemas.microsoft.com/office/drawing/2014/main" id="{9CE226D9-7558-E74D-9F91-59C9C0126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30</a:t>
            </a:r>
          </a:p>
        </p:txBody>
      </p:sp>
      <p:cxnSp>
        <p:nvCxnSpPr>
          <p:cNvPr id="8" name="AutoShape 8">
            <a:extLst>
              <a:ext uri="{FF2B5EF4-FFF2-40B4-BE49-F238E27FC236}">
                <a16:creationId xmlns:a16="http://schemas.microsoft.com/office/drawing/2014/main" id="{D5AC3923-DB25-4840-9EA0-6D1BD4EA7F4D}"/>
              </a:ext>
            </a:extLst>
          </p:cNvPr>
          <p:cNvCxnSpPr>
            <a:cxnSpLocks noChangeShapeType="1"/>
            <a:stCxn id="4" idx="2"/>
            <a:endCxn id="7" idx="0"/>
          </p:cNvCxnSpPr>
          <p:nvPr/>
        </p:nvCxnSpPr>
        <p:spPr bwMode="auto">
          <a:xfrm>
            <a:off x="2400300" y="16002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9">
            <a:extLst>
              <a:ext uri="{FF2B5EF4-FFF2-40B4-BE49-F238E27FC236}">
                <a16:creationId xmlns:a16="http://schemas.microsoft.com/office/drawing/2014/main" id="{297530D3-6C00-1846-8105-6A0EA7B14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15</a:t>
            </a:r>
          </a:p>
        </p:txBody>
      </p:sp>
      <p:cxnSp>
        <p:nvCxnSpPr>
          <p:cNvPr id="10" name="AutoShape 10">
            <a:extLst>
              <a:ext uri="{FF2B5EF4-FFF2-40B4-BE49-F238E27FC236}">
                <a16:creationId xmlns:a16="http://schemas.microsoft.com/office/drawing/2014/main" id="{060D7418-8EE0-A446-8C26-90C99F47ABDA}"/>
              </a:ext>
            </a:extLst>
          </p:cNvPr>
          <p:cNvCxnSpPr>
            <a:cxnSpLocks noChangeShapeType="1"/>
            <a:stCxn id="3" idx="2"/>
            <a:endCxn id="11" idx="0"/>
          </p:cNvCxnSpPr>
          <p:nvPr/>
        </p:nvCxnSpPr>
        <p:spPr bwMode="auto">
          <a:xfrm flipH="1">
            <a:off x="1104900" y="9906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1">
            <a:extLst>
              <a:ext uri="{FF2B5EF4-FFF2-40B4-BE49-F238E27FC236}">
                <a16:creationId xmlns:a16="http://schemas.microsoft.com/office/drawing/2014/main" id="{84C1F45B-4B34-F540-B46D-1C5EC97B5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19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10</a:t>
            </a:r>
          </a:p>
        </p:txBody>
      </p:sp>
      <p:cxnSp>
        <p:nvCxnSpPr>
          <p:cNvPr id="12" name="AutoShape 12">
            <a:extLst>
              <a:ext uri="{FF2B5EF4-FFF2-40B4-BE49-F238E27FC236}">
                <a16:creationId xmlns:a16="http://schemas.microsoft.com/office/drawing/2014/main" id="{788E733F-65EE-6B4D-A758-EF166B08B203}"/>
              </a:ext>
            </a:extLst>
          </p:cNvPr>
          <p:cNvCxnSpPr>
            <a:cxnSpLocks noChangeShapeType="1"/>
            <a:stCxn id="4" idx="2"/>
            <a:endCxn id="9" idx="0"/>
          </p:cNvCxnSpPr>
          <p:nvPr/>
        </p:nvCxnSpPr>
        <p:spPr bwMode="auto">
          <a:xfrm flipH="1">
            <a:off x="1866900" y="16002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3">
            <a:extLst>
              <a:ext uri="{FF2B5EF4-FFF2-40B4-BE49-F238E27FC236}">
                <a16:creationId xmlns:a16="http://schemas.microsoft.com/office/drawing/2014/main" id="{6FAED2FC-0ECD-824C-B78D-AB51B3194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14" name="AutoShape 14">
            <a:extLst>
              <a:ext uri="{FF2B5EF4-FFF2-40B4-BE49-F238E27FC236}">
                <a16:creationId xmlns:a16="http://schemas.microsoft.com/office/drawing/2014/main" id="{62E2B110-478F-F447-8BC2-3A2B23951DF7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 flipH="1">
            <a:off x="495300" y="16002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5">
            <a:extLst>
              <a:ext uri="{FF2B5EF4-FFF2-40B4-BE49-F238E27FC236}">
                <a16:creationId xmlns:a16="http://schemas.microsoft.com/office/drawing/2014/main" id="{FF9A4D84-F3DD-A940-8C2A-E7AFCD70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590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36</a:t>
            </a:r>
          </a:p>
        </p:txBody>
      </p:sp>
      <p:cxnSp>
        <p:nvCxnSpPr>
          <p:cNvPr id="16" name="AutoShape 16">
            <a:extLst>
              <a:ext uri="{FF2B5EF4-FFF2-40B4-BE49-F238E27FC236}">
                <a16:creationId xmlns:a16="http://schemas.microsoft.com/office/drawing/2014/main" id="{B519372B-8288-E842-B17C-6CC1FAE8BAF3}"/>
              </a:ext>
            </a:extLst>
          </p:cNvPr>
          <p:cNvCxnSpPr>
            <a:cxnSpLocks noChangeShapeType="1"/>
            <a:stCxn id="7" idx="2"/>
            <a:endCxn id="15" idx="0"/>
          </p:cNvCxnSpPr>
          <p:nvPr/>
        </p:nvCxnSpPr>
        <p:spPr bwMode="auto">
          <a:xfrm>
            <a:off x="3009900" y="22860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7">
            <a:extLst>
              <a:ext uri="{FF2B5EF4-FFF2-40B4-BE49-F238E27FC236}">
                <a16:creationId xmlns:a16="http://schemas.microsoft.com/office/drawing/2014/main" id="{7EE3E46D-212A-8247-BE02-90626FBD5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590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24</a:t>
            </a:r>
          </a:p>
        </p:txBody>
      </p:sp>
      <p:cxnSp>
        <p:nvCxnSpPr>
          <p:cNvPr id="18" name="AutoShape 18">
            <a:extLst>
              <a:ext uri="{FF2B5EF4-FFF2-40B4-BE49-F238E27FC236}">
                <a16:creationId xmlns:a16="http://schemas.microsoft.com/office/drawing/2014/main" id="{67DE703B-D300-F746-A941-F09D41FECD27}"/>
              </a:ext>
            </a:extLst>
          </p:cNvPr>
          <p:cNvCxnSpPr>
            <a:cxnSpLocks noChangeShapeType="1"/>
            <a:stCxn id="7" idx="2"/>
            <a:endCxn id="17" idx="0"/>
          </p:cNvCxnSpPr>
          <p:nvPr/>
        </p:nvCxnSpPr>
        <p:spPr bwMode="auto">
          <a:xfrm flipH="1">
            <a:off x="2628900" y="22860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9">
            <a:extLst>
              <a:ext uri="{FF2B5EF4-FFF2-40B4-BE49-F238E27FC236}">
                <a16:creationId xmlns:a16="http://schemas.microsoft.com/office/drawing/2014/main" id="{7D074925-6404-3D48-A5B8-9A30223E7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0"/>
            <a:ext cx="746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 altLang="en-US"/>
              <a:t>15, 20, 24, 10, 13, 7, 30, 36, 25</a:t>
            </a: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19EEA077-B1D1-FF4B-AFAE-F70C6E843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352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25</a:t>
            </a:r>
          </a:p>
        </p:txBody>
      </p:sp>
      <p:cxnSp>
        <p:nvCxnSpPr>
          <p:cNvPr id="21" name="AutoShape 21">
            <a:extLst>
              <a:ext uri="{FF2B5EF4-FFF2-40B4-BE49-F238E27FC236}">
                <a16:creationId xmlns:a16="http://schemas.microsoft.com/office/drawing/2014/main" id="{BD5FF4F1-6012-8A40-82A1-7885666736B5}"/>
              </a:ext>
            </a:extLst>
          </p:cNvPr>
          <p:cNvCxnSpPr>
            <a:cxnSpLocks noChangeShapeType="1"/>
            <a:stCxn id="17" idx="2"/>
            <a:endCxn id="20" idx="0"/>
          </p:cNvCxnSpPr>
          <p:nvPr/>
        </p:nvCxnSpPr>
        <p:spPr bwMode="auto">
          <a:xfrm>
            <a:off x="2628900" y="29718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AutoShape 22">
            <a:extLst>
              <a:ext uri="{FF2B5EF4-FFF2-40B4-BE49-F238E27FC236}">
                <a16:creationId xmlns:a16="http://schemas.microsoft.com/office/drawing/2014/main" id="{8A4850D1-A3E7-164C-9CF7-EB93D7DA6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3716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8625C7BF-0573-B748-B6E4-76B673D38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0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F2299A22-0D60-E84D-B16D-4D63B431F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219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20</a:t>
            </a:r>
          </a:p>
        </p:txBody>
      </p: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98A1ECCB-B36E-F44C-8126-1C2A7FD0C0C6}"/>
              </a:ext>
            </a:extLst>
          </p:cNvPr>
          <p:cNvCxnSpPr>
            <a:cxnSpLocks noChangeShapeType="1"/>
            <a:stCxn id="23" idx="2"/>
            <a:endCxn id="24" idx="0"/>
          </p:cNvCxnSpPr>
          <p:nvPr/>
        </p:nvCxnSpPr>
        <p:spPr bwMode="auto">
          <a:xfrm>
            <a:off x="6057900" y="9906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26">
            <a:extLst>
              <a:ext uri="{FF2B5EF4-FFF2-40B4-BE49-F238E27FC236}">
                <a16:creationId xmlns:a16="http://schemas.microsoft.com/office/drawing/2014/main" id="{11CF9D0E-0B4E-B04D-BD35-2429162CB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590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30</a:t>
            </a:r>
          </a:p>
        </p:txBody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id="{BAAAFDF7-489B-1941-8821-108EEE932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15</a:t>
            </a:r>
          </a:p>
        </p:txBody>
      </p:sp>
      <p:cxnSp>
        <p:nvCxnSpPr>
          <p:cNvPr id="28" name="AutoShape 29">
            <a:extLst>
              <a:ext uri="{FF2B5EF4-FFF2-40B4-BE49-F238E27FC236}">
                <a16:creationId xmlns:a16="http://schemas.microsoft.com/office/drawing/2014/main" id="{E93D7A80-0428-D84B-8FD9-DF2D1A950290}"/>
              </a:ext>
            </a:extLst>
          </p:cNvPr>
          <p:cNvCxnSpPr>
            <a:cxnSpLocks noChangeShapeType="1"/>
            <a:stCxn id="23" idx="2"/>
            <a:endCxn id="29" idx="0"/>
          </p:cNvCxnSpPr>
          <p:nvPr/>
        </p:nvCxnSpPr>
        <p:spPr bwMode="auto">
          <a:xfrm flipH="1">
            <a:off x="5448300" y="9906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tangle 30">
            <a:extLst>
              <a:ext uri="{FF2B5EF4-FFF2-40B4-BE49-F238E27FC236}">
                <a16:creationId xmlns:a16="http://schemas.microsoft.com/office/drawing/2014/main" id="{0B518DB2-C845-FC44-88B1-EC1F60CB6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219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10</a:t>
            </a:r>
          </a:p>
        </p:txBody>
      </p:sp>
      <p:cxnSp>
        <p:nvCxnSpPr>
          <p:cNvPr id="30" name="AutoShape 31">
            <a:extLst>
              <a:ext uri="{FF2B5EF4-FFF2-40B4-BE49-F238E27FC236}">
                <a16:creationId xmlns:a16="http://schemas.microsoft.com/office/drawing/2014/main" id="{FB065466-8327-6D45-9309-ACC007AE0A8C}"/>
              </a:ext>
            </a:extLst>
          </p:cNvPr>
          <p:cNvCxnSpPr>
            <a:cxnSpLocks noChangeShapeType="1"/>
            <a:stCxn id="24" idx="2"/>
            <a:endCxn id="27" idx="0"/>
          </p:cNvCxnSpPr>
          <p:nvPr/>
        </p:nvCxnSpPr>
        <p:spPr bwMode="auto">
          <a:xfrm flipH="1">
            <a:off x="6210300" y="16002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32">
            <a:extLst>
              <a:ext uri="{FF2B5EF4-FFF2-40B4-BE49-F238E27FC236}">
                <a16:creationId xmlns:a16="http://schemas.microsoft.com/office/drawing/2014/main" id="{214FA50C-2BB8-824E-8394-A233C6770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32" name="AutoShape 33">
            <a:extLst>
              <a:ext uri="{FF2B5EF4-FFF2-40B4-BE49-F238E27FC236}">
                <a16:creationId xmlns:a16="http://schemas.microsoft.com/office/drawing/2014/main" id="{4C1EC168-798E-254E-95FE-AA0E4506D398}"/>
              </a:ext>
            </a:extLst>
          </p:cNvPr>
          <p:cNvCxnSpPr>
            <a:cxnSpLocks noChangeShapeType="1"/>
            <a:stCxn id="29" idx="2"/>
            <a:endCxn id="31" idx="0"/>
          </p:cNvCxnSpPr>
          <p:nvPr/>
        </p:nvCxnSpPr>
        <p:spPr bwMode="auto">
          <a:xfrm flipH="1">
            <a:off x="4838700" y="16002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4">
            <a:extLst>
              <a:ext uri="{FF2B5EF4-FFF2-40B4-BE49-F238E27FC236}">
                <a16:creationId xmlns:a16="http://schemas.microsoft.com/office/drawing/2014/main" id="{C9B46820-4A5D-AB4B-9183-FD523667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352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36</a:t>
            </a:r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C61868B2-252B-8841-9A37-688EF6E4D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24</a:t>
            </a:r>
          </a:p>
        </p:txBody>
      </p:sp>
      <p:sp>
        <p:nvSpPr>
          <p:cNvPr id="35" name="Rectangle 38">
            <a:extLst>
              <a:ext uri="{FF2B5EF4-FFF2-40B4-BE49-F238E27FC236}">
                <a16:creationId xmlns:a16="http://schemas.microsoft.com/office/drawing/2014/main" id="{5056063D-DE0D-0249-A461-532D79A38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352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25</a:t>
            </a:r>
          </a:p>
        </p:txBody>
      </p:sp>
      <p:cxnSp>
        <p:nvCxnSpPr>
          <p:cNvPr id="36" name="AutoShape 40">
            <a:extLst>
              <a:ext uri="{FF2B5EF4-FFF2-40B4-BE49-F238E27FC236}">
                <a16:creationId xmlns:a16="http://schemas.microsoft.com/office/drawing/2014/main" id="{124FCCF5-7474-9F43-8EBB-4AE677E006A5}"/>
              </a:ext>
            </a:extLst>
          </p:cNvPr>
          <p:cNvCxnSpPr>
            <a:cxnSpLocks noChangeShapeType="1"/>
            <a:stCxn id="34" idx="2"/>
            <a:endCxn id="26" idx="0"/>
          </p:cNvCxnSpPr>
          <p:nvPr/>
        </p:nvCxnSpPr>
        <p:spPr bwMode="auto">
          <a:xfrm>
            <a:off x="7277100" y="22860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41">
            <a:extLst>
              <a:ext uri="{FF2B5EF4-FFF2-40B4-BE49-F238E27FC236}">
                <a16:creationId xmlns:a16="http://schemas.microsoft.com/office/drawing/2014/main" id="{1253EDD5-19A8-424D-8504-C562BADD7A17}"/>
              </a:ext>
            </a:extLst>
          </p:cNvPr>
          <p:cNvCxnSpPr>
            <a:cxnSpLocks noChangeShapeType="1"/>
            <a:stCxn id="24" idx="2"/>
            <a:endCxn id="34" idx="0"/>
          </p:cNvCxnSpPr>
          <p:nvPr/>
        </p:nvCxnSpPr>
        <p:spPr bwMode="auto">
          <a:xfrm>
            <a:off x="6743700" y="16002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42">
            <a:extLst>
              <a:ext uri="{FF2B5EF4-FFF2-40B4-BE49-F238E27FC236}">
                <a16:creationId xmlns:a16="http://schemas.microsoft.com/office/drawing/2014/main" id="{F257DAFF-4576-6B40-8E88-1E0F81E17550}"/>
              </a:ext>
            </a:extLst>
          </p:cNvPr>
          <p:cNvCxnSpPr>
            <a:cxnSpLocks noChangeShapeType="1"/>
            <a:stCxn id="26" idx="2"/>
            <a:endCxn id="35" idx="0"/>
          </p:cNvCxnSpPr>
          <p:nvPr/>
        </p:nvCxnSpPr>
        <p:spPr bwMode="auto">
          <a:xfrm flipH="1">
            <a:off x="7353300" y="2971800"/>
            <a:ext cx="533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43">
            <a:extLst>
              <a:ext uri="{FF2B5EF4-FFF2-40B4-BE49-F238E27FC236}">
                <a16:creationId xmlns:a16="http://schemas.microsoft.com/office/drawing/2014/main" id="{0C6D8306-7B0B-4845-8427-8A73DDECFFE4}"/>
              </a:ext>
            </a:extLst>
          </p:cNvPr>
          <p:cNvCxnSpPr>
            <a:cxnSpLocks noChangeShapeType="1"/>
            <a:stCxn id="26" idx="2"/>
            <a:endCxn id="33" idx="0"/>
          </p:cNvCxnSpPr>
          <p:nvPr/>
        </p:nvCxnSpPr>
        <p:spPr bwMode="auto">
          <a:xfrm>
            <a:off x="7886700" y="2971800"/>
            <a:ext cx="533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Rectangle 44">
            <a:extLst>
              <a:ext uri="{FF2B5EF4-FFF2-40B4-BE49-F238E27FC236}">
                <a16:creationId xmlns:a16="http://schemas.microsoft.com/office/drawing/2014/main" id="{0A91F032-9227-4742-8369-67C59BD9D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429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sp>
        <p:nvSpPr>
          <p:cNvPr id="41" name="Rectangle 45">
            <a:extLst>
              <a:ext uri="{FF2B5EF4-FFF2-40B4-BE49-F238E27FC236}">
                <a16:creationId xmlns:a16="http://schemas.microsoft.com/office/drawing/2014/main" id="{7BCFFB9A-F814-2449-BEE8-25711AFEF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24</a:t>
            </a:r>
          </a:p>
        </p:txBody>
      </p:sp>
      <p:cxnSp>
        <p:nvCxnSpPr>
          <p:cNvPr id="42" name="AutoShape 46">
            <a:extLst>
              <a:ext uri="{FF2B5EF4-FFF2-40B4-BE49-F238E27FC236}">
                <a16:creationId xmlns:a16="http://schemas.microsoft.com/office/drawing/2014/main" id="{C0423E4B-EF2A-3C4D-80A8-3EF453F4A83A}"/>
              </a:ext>
            </a:extLst>
          </p:cNvPr>
          <p:cNvCxnSpPr>
            <a:cxnSpLocks noChangeShapeType="1"/>
            <a:stCxn id="40" idx="2"/>
            <a:endCxn id="41" idx="0"/>
          </p:cNvCxnSpPr>
          <p:nvPr/>
        </p:nvCxnSpPr>
        <p:spPr bwMode="auto">
          <a:xfrm>
            <a:off x="4914900" y="38100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Rectangle 47">
            <a:extLst>
              <a:ext uri="{FF2B5EF4-FFF2-40B4-BE49-F238E27FC236}">
                <a16:creationId xmlns:a16="http://schemas.microsoft.com/office/drawing/2014/main" id="{C69B8A65-55A8-C048-82FC-CB575FD9F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36</a:t>
            </a:r>
          </a:p>
        </p:txBody>
      </p:sp>
      <p:sp>
        <p:nvSpPr>
          <p:cNvPr id="44" name="Rectangle 48">
            <a:extLst>
              <a:ext uri="{FF2B5EF4-FFF2-40B4-BE49-F238E27FC236}">
                <a16:creationId xmlns:a16="http://schemas.microsoft.com/office/drawing/2014/main" id="{CA16C275-B478-B54F-805D-7E7A19C14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20</a:t>
            </a:r>
          </a:p>
        </p:txBody>
      </p:sp>
      <p:cxnSp>
        <p:nvCxnSpPr>
          <p:cNvPr id="45" name="AutoShape 49">
            <a:extLst>
              <a:ext uri="{FF2B5EF4-FFF2-40B4-BE49-F238E27FC236}">
                <a16:creationId xmlns:a16="http://schemas.microsoft.com/office/drawing/2014/main" id="{6DE7BA10-15F1-604F-AB2A-16CCB660C541}"/>
              </a:ext>
            </a:extLst>
          </p:cNvPr>
          <p:cNvCxnSpPr>
            <a:cxnSpLocks noChangeShapeType="1"/>
            <a:stCxn id="40" idx="2"/>
            <a:endCxn id="46" idx="0"/>
          </p:cNvCxnSpPr>
          <p:nvPr/>
        </p:nvCxnSpPr>
        <p:spPr bwMode="auto">
          <a:xfrm flipH="1">
            <a:off x="4305300" y="38100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Rectangle 50">
            <a:extLst>
              <a:ext uri="{FF2B5EF4-FFF2-40B4-BE49-F238E27FC236}">
                <a16:creationId xmlns:a16="http://schemas.microsoft.com/office/drawing/2014/main" id="{85361D96-D8D1-E04D-BCDE-5410BF7D1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10</a:t>
            </a:r>
          </a:p>
        </p:txBody>
      </p:sp>
      <p:cxnSp>
        <p:nvCxnSpPr>
          <p:cNvPr id="47" name="AutoShape 51">
            <a:extLst>
              <a:ext uri="{FF2B5EF4-FFF2-40B4-BE49-F238E27FC236}">
                <a16:creationId xmlns:a16="http://schemas.microsoft.com/office/drawing/2014/main" id="{42F34C1F-D796-904B-8C1D-231D2E691967}"/>
              </a:ext>
            </a:extLst>
          </p:cNvPr>
          <p:cNvCxnSpPr>
            <a:cxnSpLocks noChangeShapeType="1"/>
            <a:stCxn id="41" idx="2"/>
            <a:endCxn id="44" idx="0"/>
          </p:cNvCxnSpPr>
          <p:nvPr/>
        </p:nvCxnSpPr>
        <p:spPr bwMode="auto">
          <a:xfrm flipH="1">
            <a:off x="5067300" y="44196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Rectangle 52">
            <a:extLst>
              <a:ext uri="{FF2B5EF4-FFF2-40B4-BE49-F238E27FC236}">
                <a16:creationId xmlns:a16="http://schemas.microsoft.com/office/drawing/2014/main" id="{7436D3A4-8476-694D-BA3F-05B9D9948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49" name="AutoShape 53">
            <a:extLst>
              <a:ext uri="{FF2B5EF4-FFF2-40B4-BE49-F238E27FC236}">
                <a16:creationId xmlns:a16="http://schemas.microsoft.com/office/drawing/2014/main" id="{5F2C3979-E7BF-4A4C-A0A6-2E42956BE2E3}"/>
              </a:ext>
            </a:extLst>
          </p:cNvPr>
          <p:cNvCxnSpPr>
            <a:cxnSpLocks noChangeShapeType="1"/>
            <a:stCxn id="46" idx="2"/>
            <a:endCxn id="48" idx="0"/>
          </p:cNvCxnSpPr>
          <p:nvPr/>
        </p:nvCxnSpPr>
        <p:spPr bwMode="auto">
          <a:xfrm flipH="1">
            <a:off x="3695700" y="4419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Rectangle 54">
            <a:extLst>
              <a:ext uri="{FF2B5EF4-FFF2-40B4-BE49-F238E27FC236}">
                <a16:creationId xmlns:a16="http://schemas.microsoft.com/office/drawing/2014/main" id="{F43A6B65-C0D6-2A4E-9B08-2A2DB9124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25</a:t>
            </a:r>
          </a:p>
        </p:txBody>
      </p:sp>
      <p:sp>
        <p:nvSpPr>
          <p:cNvPr id="51" name="Rectangle 55">
            <a:extLst>
              <a:ext uri="{FF2B5EF4-FFF2-40B4-BE49-F238E27FC236}">
                <a16:creationId xmlns:a16="http://schemas.microsoft.com/office/drawing/2014/main" id="{B84829D2-B24F-D241-99ED-20D2EDBC4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30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3B4F823B-CF58-A84A-9920-4FB8ED024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15</a:t>
            </a:r>
          </a:p>
        </p:txBody>
      </p:sp>
      <p:cxnSp>
        <p:nvCxnSpPr>
          <p:cNvPr id="53" name="AutoShape 57">
            <a:extLst>
              <a:ext uri="{FF2B5EF4-FFF2-40B4-BE49-F238E27FC236}">
                <a16:creationId xmlns:a16="http://schemas.microsoft.com/office/drawing/2014/main" id="{78B7F5BD-2A6B-684A-8F78-32431BF37EBC}"/>
              </a:ext>
            </a:extLst>
          </p:cNvPr>
          <p:cNvCxnSpPr>
            <a:cxnSpLocks noChangeShapeType="1"/>
            <a:stCxn id="51" idx="2"/>
            <a:endCxn id="43" idx="0"/>
          </p:cNvCxnSpPr>
          <p:nvPr/>
        </p:nvCxnSpPr>
        <p:spPr bwMode="auto">
          <a:xfrm>
            <a:off x="6134100" y="51054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58">
            <a:extLst>
              <a:ext uri="{FF2B5EF4-FFF2-40B4-BE49-F238E27FC236}">
                <a16:creationId xmlns:a16="http://schemas.microsoft.com/office/drawing/2014/main" id="{9ABEDB07-2BB6-324B-B0E9-0DED572E4FE6}"/>
              </a:ext>
            </a:extLst>
          </p:cNvPr>
          <p:cNvCxnSpPr>
            <a:cxnSpLocks noChangeShapeType="1"/>
            <a:stCxn id="41" idx="2"/>
            <a:endCxn id="51" idx="0"/>
          </p:cNvCxnSpPr>
          <p:nvPr/>
        </p:nvCxnSpPr>
        <p:spPr bwMode="auto">
          <a:xfrm>
            <a:off x="5600700" y="44196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59">
            <a:extLst>
              <a:ext uri="{FF2B5EF4-FFF2-40B4-BE49-F238E27FC236}">
                <a16:creationId xmlns:a16="http://schemas.microsoft.com/office/drawing/2014/main" id="{F2F42630-57B8-5E4E-B043-386E0E983486}"/>
              </a:ext>
            </a:extLst>
          </p:cNvPr>
          <p:cNvCxnSpPr>
            <a:cxnSpLocks noChangeShapeType="1"/>
            <a:stCxn id="44" idx="2"/>
            <a:endCxn id="52" idx="0"/>
          </p:cNvCxnSpPr>
          <p:nvPr/>
        </p:nvCxnSpPr>
        <p:spPr bwMode="auto">
          <a:xfrm flipH="1">
            <a:off x="4686300" y="51054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60">
            <a:extLst>
              <a:ext uri="{FF2B5EF4-FFF2-40B4-BE49-F238E27FC236}">
                <a16:creationId xmlns:a16="http://schemas.microsoft.com/office/drawing/2014/main" id="{E96F3CC0-A690-5845-B160-33BA7C17A033}"/>
              </a:ext>
            </a:extLst>
          </p:cNvPr>
          <p:cNvCxnSpPr>
            <a:cxnSpLocks noChangeShapeType="1"/>
            <a:stCxn id="51" idx="2"/>
            <a:endCxn id="50" idx="0"/>
          </p:cNvCxnSpPr>
          <p:nvPr/>
        </p:nvCxnSpPr>
        <p:spPr bwMode="auto">
          <a:xfrm flipH="1">
            <a:off x="5829300" y="5105400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AutoShape 61">
            <a:extLst>
              <a:ext uri="{FF2B5EF4-FFF2-40B4-BE49-F238E27FC236}">
                <a16:creationId xmlns:a16="http://schemas.microsoft.com/office/drawing/2014/main" id="{97A16937-E91B-5048-B14C-DA4810B24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895600"/>
            <a:ext cx="304800" cy="762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8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6" grpId="0" animBg="1"/>
      <p:bldP spid="27" grpId="0" animBg="1"/>
      <p:bldP spid="29" grpId="0" animBg="1"/>
      <p:bldP spid="31" grpId="0" animBg="1"/>
      <p:bldP spid="33" grpId="0" animBg="1"/>
      <p:bldP spid="34" grpId="0" animBg="1"/>
      <p:bldP spid="35" grpId="0" animBg="1"/>
      <p:bldP spid="40" grpId="0" animBg="1"/>
      <p:bldP spid="41" grpId="0" animBg="1"/>
      <p:bldP spid="43" grpId="0" animBg="1"/>
      <p:bldP spid="44" grpId="0" animBg="1"/>
      <p:bldP spid="46" grpId="0" animBg="1"/>
      <p:bldP spid="48" grpId="0" animBg="1"/>
      <p:bldP spid="50" grpId="0" animBg="1"/>
      <p:bldP spid="51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FD4A728-FBF0-7544-AD9B-20F75F69B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0"/>
            <a:ext cx="746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 altLang="en-US"/>
              <a:t>Remove 24 and 20 from the AVL tree.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9636A6A-9C89-394C-A8F0-89087B509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838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4798344-EC83-4B49-8989-B4CBA2113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447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24</a:t>
            </a:r>
          </a:p>
        </p:txBody>
      </p:sp>
      <p:cxnSp>
        <p:nvCxnSpPr>
          <p:cNvPr id="7" name="AutoShape 8">
            <a:extLst>
              <a:ext uri="{FF2B5EF4-FFF2-40B4-BE49-F238E27FC236}">
                <a16:creationId xmlns:a16="http://schemas.microsoft.com/office/drawing/2014/main" id="{D83BFA2B-2B04-9D40-9157-30A9A361BEDE}"/>
              </a:ext>
            </a:extLst>
          </p:cNvPr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2019300" y="12192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9">
            <a:extLst>
              <a:ext uri="{FF2B5EF4-FFF2-40B4-BE49-F238E27FC236}">
                <a16:creationId xmlns:a16="http://schemas.microsoft.com/office/drawing/2014/main" id="{67EA54E9-16F6-8F46-BF38-306828895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36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D872764-0D23-C84D-9192-8D1A89CA7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20</a:t>
            </a:r>
          </a:p>
        </p:txBody>
      </p:sp>
      <p:cxnSp>
        <p:nvCxnSpPr>
          <p:cNvPr id="10" name="AutoShape 11">
            <a:extLst>
              <a:ext uri="{FF2B5EF4-FFF2-40B4-BE49-F238E27FC236}">
                <a16:creationId xmlns:a16="http://schemas.microsoft.com/office/drawing/2014/main" id="{FC8BFD25-DC1F-394D-8A67-A4C62F42C332}"/>
              </a:ext>
            </a:extLst>
          </p:cNvPr>
          <p:cNvCxnSpPr>
            <a:cxnSpLocks noChangeShapeType="1"/>
            <a:stCxn id="4" idx="2"/>
            <a:endCxn id="11" idx="0"/>
          </p:cNvCxnSpPr>
          <p:nvPr/>
        </p:nvCxnSpPr>
        <p:spPr bwMode="auto">
          <a:xfrm flipH="1">
            <a:off x="1409700" y="12192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2">
            <a:extLst>
              <a:ext uri="{FF2B5EF4-FFF2-40B4-BE49-F238E27FC236}">
                <a16:creationId xmlns:a16="http://schemas.microsoft.com/office/drawing/2014/main" id="{A67412A0-1772-BC46-AF53-0C2B22936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447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10</a:t>
            </a:r>
          </a:p>
        </p:txBody>
      </p:sp>
      <p:cxnSp>
        <p:nvCxnSpPr>
          <p:cNvPr id="12" name="AutoShape 13">
            <a:extLst>
              <a:ext uri="{FF2B5EF4-FFF2-40B4-BE49-F238E27FC236}">
                <a16:creationId xmlns:a16="http://schemas.microsoft.com/office/drawing/2014/main" id="{63D65734-9434-004E-91D9-A950F871D8AC}"/>
              </a:ext>
            </a:extLst>
          </p:cNvPr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2171700" y="18288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4">
            <a:extLst>
              <a:ext uri="{FF2B5EF4-FFF2-40B4-BE49-F238E27FC236}">
                <a16:creationId xmlns:a16="http://schemas.microsoft.com/office/drawing/2014/main" id="{7C816568-B493-CC42-889C-A867E0ACB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14" name="AutoShape 15">
            <a:extLst>
              <a:ext uri="{FF2B5EF4-FFF2-40B4-BE49-F238E27FC236}">
                <a16:creationId xmlns:a16="http://schemas.microsoft.com/office/drawing/2014/main" id="{60017DBA-D5F1-BD4C-8B67-1CCC17D63835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 flipH="1">
            <a:off x="800100" y="18288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AF0FFB86-591A-CE4D-AB9D-1408FE4AE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25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5BE374DC-F4CF-0A46-BFC6-6D9B6CD6C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30</a:t>
            </a: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0627AF3A-3D54-1D43-94B5-0A05C5E15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15</a:t>
            </a:r>
          </a:p>
        </p:txBody>
      </p:sp>
      <p:cxnSp>
        <p:nvCxnSpPr>
          <p:cNvPr id="18" name="AutoShape 19">
            <a:extLst>
              <a:ext uri="{FF2B5EF4-FFF2-40B4-BE49-F238E27FC236}">
                <a16:creationId xmlns:a16="http://schemas.microsoft.com/office/drawing/2014/main" id="{9233C83C-46D7-C043-ADD3-6586F3235C6D}"/>
              </a:ext>
            </a:extLst>
          </p:cNvPr>
          <p:cNvCxnSpPr>
            <a:cxnSpLocks noChangeShapeType="1"/>
            <a:stCxn id="16" idx="2"/>
            <a:endCxn id="8" idx="0"/>
          </p:cNvCxnSpPr>
          <p:nvPr/>
        </p:nvCxnSpPr>
        <p:spPr bwMode="auto">
          <a:xfrm>
            <a:off x="3238500" y="25146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20">
            <a:extLst>
              <a:ext uri="{FF2B5EF4-FFF2-40B4-BE49-F238E27FC236}">
                <a16:creationId xmlns:a16="http://schemas.microsoft.com/office/drawing/2014/main" id="{850D7163-061E-6C40-8977-846AA6B4464D}"/>
              </a:ext>
            </a:extLst>
          </p:cNvPr>
          <p:cNvCxnSpPr>
            <a:cxnSpLocks noChangeShapeType="1"/>
            <a:stCxn id="6" idx="2"/>
            <a:endCxn id="16" idx="0"/>
          </p:cNvCxnSpPr>
          <p:nvPr/>
        </p:nvCxnSpPr>
        <p:spPr bwMode="auto">
          <a:xfrm>
            <a:off x="2705100" y="18288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21">
            <a:extLst>
              <a:ext uri="{FF2B5EF4-FFF2-40B4-BE49-F238E27FC236}">
                <a16:creationId xmlns:a16="http://schemas.microsoft.com/office/drawing/2014/main" id="{9F9EA031-8E9B-3A49-86EE-2E04D13BDD6A}"/>
              </a:ext>
            </a:extLst>
          </p:cNvPr>
          <p:cNvCxnSpPr>
            <a:cxnSpLocks noChangeShapeType="1"/>
            <a:stCxn id="9" idx="2"/>
            <a:endCxn id="17" idx="0"/>
          </p:cNvCxnSpPr>
          <p:nvPr/>
        </p:nvCxnSpPr>
        <p:spPr bwMode="auto">
          <a:xfrm flipH="1">
            <a:off x="1790700" y="25146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2">
            <a:extLst>
              <a:ext uri="{FF2B5EF4-FFF2-40B4-BE49-F238E27FC236}">
                <a16:creationId xmlns:a16="http://schemas.microsoft.com/office/drawing/2014/main" id="{120DD40F-6D34-ED4C-A2CA-015E5A07C685}"/>
              </a:ext>
            </a:extLst>
          </p:cNvPr>
          <p:cNvCxnSpPr>
            <a:cxnSpLocks noChangeShapeType="1"/>
            <a:stCxn id="16" idx="2"/>
            <a:endCxn id="15" idx="0"/>
          </p:cNvCxnSpPr>
          <p:nvPr/>
        </p:nvCxnSpPr>
        <p:spPr bwMode="auto">
          <a:xfrm flipH="1">
            <a:off x="2933700" y="2514600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23">
            <a:extLst>
              <a:ext uri="{FF2B5EF4-FFF2-40B4-BE49-F238E27FC236}">
                <a16:creationId xmlns:a16="http://schemas.microsoft.com/office/drawing/2014/main" id="{4A7128EF-5BA1-6E48-A61D-FB25B95D9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838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6C8C67C8-B96E-E14E-AD1B-30538223A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447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20</a:t>
            </a:r>
          </a:p>
        </p:txBody>
      </p:sp>
      <p:cxnSp>
        <p:nvCxnSpPr>
          <p:cNvPr id="24" name="AutoShape 25">
            <a:extLst>
              <a:ext uri="{FF2B5EF4-FFF2-40B4-BE49-F238E27FC236}">
                <a16:creationId xmlns:a16="http://schemas.microsoft.com/office/drawing/2014/main" id="{954DD768-4ECE-2446-9CE3-D61B9AFEC5FE}"/>
              </a:ext>
            </a:extLst>
          </p:cNvPr>
          <p:cNvCxnSpPr>
            <a:cxnSpLocks noChangeShapeType="1"/>
            <a:stCxn id="22" idx="2"/>
            <a:endCxn id="23" idx="0"/>
          </p:cNvCxnSpPr>
          <p:nvPr/>
        </p:nvCxnSpPr>
        <p:spPr bwMode="auto">
          <a:xfrm>
            <a:off x="6667500" y="12192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6">
            <a:extLst>
              <a:ext uri="{FF2B5EF4-FFF2-40B4-BE49-F238E27FC236}">
                <a16:creationId xmlns:a16="http://schemas.microsoft.com/office/drawing/2014/main" id="{EA15D490-DC1D-724C-A47B-3B561752C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36</a:t>
            </a: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4C8201CE-F936-1A4C-85B8-C380A0BB4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15</a:t>
            </a:r>
          </a:p>
        </p:txBody>
      </p:sp>
      <p:cxnSp>
        <p:nvCxnSpPr>
          <p:cNvPr id="27" name="AutoShape 28">
            <a:extLst>
              <a:ext uri="{FF2B5EF4-FFF2-40B4-BE49-F238E27FC236}">
                <a16:creationId xmlns:a16="http://schemas.microsoft.com/office/drawing/2014/main" id="{6169BD8E-B7F5-8844-9BF6-AAA55F1F0BDB}"/>
              </a:ext>
            </a:extLst>
          </p:cNvPr>
          <p:cNvCxnSpPr>
            <a:cxnSpLocks noChangeShapeType="1"/>
            <a:stCxn id="22" idx="2"/>
            <a:endCxn id="28" idx="0"/>
          </p:cNvCxnSpPr>
          <p:nvPr/>
        </p:nvCxnSpPr>
        <p:spPr bwMode="auto">
          <a:xfrm flipH="1">
            <a:off x="5981700" y="12192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29">
            <a:extLst>
              <a:ext uri="{FF2B5EF4-FFF2-40B4-BE49-F238E27FC236}">
                <a16:creationId xmlns:a16="http://schemas.microsoft.com/office/drawing/2014/main" id="{67054E39-4BAB-F948-9F72-ABC889FF0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447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10</a:t>
            </a:r>
          </a:p>
        </p:txBody>
      </p:sp>
      <p:cxnSp>
        <p:nvCxnSpPr>
          <p:cNvPr id="29" name="AutoShape 30">
            <a:extLst>
              <a:ext uri="{FF2B5EF4-FFF2-40B4-BE49-F238E27FC236}">
                <a16:creationId xmlns:a16="http://schemas.microsoft.com/office/drawing/2014/main" id="{44069A7B-1443-744E-BB30-EAFD068DD06D}"/>
              </a:ext>
            </a:extLst>
          </p:cNvPr>
          <p:cNvCxnSpPr>
            <a:cxnSpLocks noChangeShapeType="1"/>
            <a:stCxn id="23" idx="2"/>
            <a:endCxn id="26" idx="0"/>
          </p:cNvCxnSpPr>
          <p:nvPr/>
        </p:nvCxnSpPr>
        <p:spPr bwMode="auto">
          <a:xfrm flipH="1">
            <a:off x="6743700" y="18288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31">
            <a:extLst>
              <a:ext uri="{FF2B5EF4-FFF2-40B4-BE49-F238E27FC236}">
                <a16:creationId xmlns:a16="http://schemas.microsoft.com/office/drawing/2014/main" id="{BB9785B0-DDE4-A94B-AD02-408F54952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31" name="AutoShape 32">
            <a:extLst>
              <a:ext uri="{FF2B5EF4-FFF2-40B4-BE49-F238E27FC236}">
                <a16:creationId xmlns:a16="http://schemas.microsoft.com/office/drawing/2014/main" id="{BFEA1841-E910-4F43-9A8B-59074C358C01}"/>
              </a:ext>
            </a:extLst>
          </p:cNvPr>
          <p:cNvCxnSpPr>
            <a:cxnSpLocks noChangeShapeType="1"/>
            <a:stCxn id="28" idx="2"/>
            <a:endCxn id="30" idx="0"/>
          </p:cNvCxnSpPr>
          <p:nvPr/>
        </p:nvCxnSpPr>
        <p:spPr bwMode="auto">
          <a:xfrm flipH="1">
            <a:off x="5372100" y="18288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33">
            <a:extLst>
              <a:ext uri="{FF2B5EF4-FFF2-40B4-BE49-F238E27FC236}">
                <a16:creationId xmlns:a16="http://schemas.microsoft.com/office/drawing/2014/main" id="{519F4E89-5100-8044-90D9-D212E4529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25</a:t>
            </a:r>
          </a:p>
        </p:txBody>
      </p:sp>
      <p:sp>
        <p:nvSpPr>
          <p:cNvPr id="33" name="Rectangle 34">
            <a:extLst>
              <a:ext uri="{FF2B5EF4-FFF2-40B4-BE49-F238E27FC236}">
                <a16:creationId xmlns:a16="http://schemas.microsoft.com/office/drawing/2014/main" id="{A1A28CD4-DD44-E140-83AF-3EA031963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30</a:t>
            </a:r>
          </a:p>
        </p:txBody>
      </p:sp>
      <p:cxnSp>
        <p:nvCxnSpPr>
          <p:cNvPr id="34" name="AutoShape 36">
            <a:extLst>
              <a:ext uri="{FF2B5EF4-FFF2-40B4-BE49-F238E27FC236}">
                <a16:creationId xmlns:a16="http://schemas.microsoft.com/office/drawing/2014/main" id="{CAE3FF00-65E6-3244-A232-9424BA8DD183}"/>
              </a:ext>
            </a:extLst>
          </p:cNvPr>
          <p:cNvCxnSpPr>
            <a:cxnSpLocks noChangeShapeType="1"/>
            <a:stCxn id="33" idx="2"/>
            <a:endCxn id="25" idx="0"/>
          </p:cNvCxnSpPr>
          <p:nvPr/>
        </p:nvCxnSpPr>
        <p:spPr bwMode="auto">
          <a:xfrm>
            <a:off x="7810500" y="25146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37">
            <a:extLst>
              <a:ext uri="{FF2B5EF4-FFF2-40B4-BE49-F238E27FC236}">
                <a16:creationId xmlns:a16="http://schemas.microsoft.com/office/drawing/2014/main" id="{048F6C11-5972-AE4F-8330-B26E3DB187F2}"/>
              </a:ext>
            </a:extLst>
          </p:cNvPr>
          <p:cNvCxnSpPr>
            <a:cxnSpLocks noChangeShapeType="1"/>
            <a:stCxn id="23" idx="2"/>
            <a:endCxn id="33" idx="0"/>
          </p:cNvCxnSpPr>
          <p:nvPr/>
        </p:nvCxnSpPr>
        <p:spPr bwMode="auto">
          <a:xfrm>
            <a:off x="7277100" y="18288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39">
            <a:extLst>
              <a:ext uri="{FF2B5EF4-FFF2-40B4-BE49-F238E27FC236}">
                <a16:creationId xmlns:a16="http://schemas.microsoft.com/office/drawing/2014/main" id="{BE093D4C-0220-234D-BD4F-AB53E3C6E728}"/>
              </a:ext>
            </a:extLst>
          </p:cNvPr>
          <p:cNvCxnSpPr>
            <a:cxnSpLocks noChangeShapeType="1"/>
            <a:stCxn id="33" idx="2"/>
            <a:endCxn id="32" idx="0"/>
          </p:cNvCxnSpPr>
          <p:nvPr/>
        </p:nvCxnSpPr>
        <p:spPr bwMode="auto">
          <a:xfrm flipH="1">
            <a:off x="7505700" y="2514600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AutoShape 40">
            <a:extLst>
              <a:ext uri="{FF2B5EF4-FFF2-40B4-BE49-F238E27FC236}">
                <a16:creationId xmlns:a16="http://schemas.microsoft.com/office/drawing/2014/main" id="{59D34B67-CD89-774E-B78A-16BDD16A9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5240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41">
            <a:extLst>
              <a:ext uri="{FF2B5EF4-FFF2-40B4-BE49-F238E27FC236}">
                <a16:creationId xmlns:a16="http://schemas.microsoft.com/office/drawing/2014/main" id="{BF500DBF-BA3E-F340-B381-5FC5F4860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114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sp>
        <p:nvSpPr>
          <p:cNvPr id="39" name="Rectangle 42">
            <a:extLst>
              <a:ext uri="{FF2B5EF4-FFF2-40B4-BE49-F238E27FC236}">
                <a16:creationId xmlns:a16="http://schemas.microsoft.com/office/drawing/2014/main" id="{B14D33E8-3F73-104A-8E02-4BFFF1CD8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15</a:t>
            </a:r>
          </a:p>
        </p:txBody>
      </p:sp>
      <p:cxnSp>
        <p:nvCxnSpPr>
          <p:cNvPr id="40" name="AutoShape 43">
            <a:extLst>
              <a:ext uri="{FF2B5EF4-FFF2-40B4-BE49-F238E27FC236}">
                <a16:creationId xmlns:a16="http://schemas.microsoft.com/office/drawing/2014/main" id="{631BF3FF-29FD-B54A-815E-977751C79CCF}"/>
              </a:ext>
            </a:extLst>
          </p:cNvPr>
          <p:cNvCxnSpPr>
            <a:cxnSpLocks noChangeShapeType="1"/>
            <a:stCxn id="38" idx="2"/>
            <a:endCxn id="39" idx="0"/>
          </p:cNvCxnSpPr>
          <p:nvPr/>
        </p:nvCxnSpPr>
        <p:spPr bwMode="auto">
          <a:xfrm>
            <a:off x="6667500" y="44958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ectangle 44">
            <a:extLst>
              <a:ext uri="{FF2B5EF4-FFF2-40B4-BE49-F238E27FC236}">
                <a16:creationId xmlns:a16="http://schemas.microsoft.com/office/drawing/2014/main" id="{78689A01-6F0E-E54C-AD6A-A5869F2A7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6096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36</a:t>
            </a:r>
          </a:p>
        </p:txBody>
      </p:sp>
      <p:cxnSp>
        <p:nvCxnSpPr>
          <p:cNvPr id="42" name="AutoShape 46">
            <a:extLst>
              <a:ext uri="{FF2B5EF4-FFF2-40B4-BE49-F238E27FC236}">
                <a16:creationId xmlns:a16="http://schemas.microsoft.com/office/drawing/2014/main" id="{BD8CC8AA-DFBE-2940-A210-D50AFC7064EB}"/>
              </a:ext>
            </a:extLst>
          </p:cNvPr>
          <p:cNvCxnSpPr>
            <a:cxnSpLocks noChangeShapeType="1"/>
            <a:stCxn id="38" idx="2"/>
            <a:endCxn id="43" idx="0"/>
          </p:cNvCxnSpPr>
          <p:nvPr/>
        </p:nvCxnSpPr>
        <p:spPr bwMode="auto">
          <a:xfrm flipH="1">
            <a:off x="5981700" y="44958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Rectangle 47">
            <a:extLst>
              <a:ext uri="{FF2B5EF4-FFF2-40B4-BE49-F238E27FC236}">
                <a16:creationId xmlns:a16="http://schemas.microsoft.com/office/drawing/2014/main" id="{EA0BD7D3-D81F-A349-97FC-3FF9A9259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10</a:t>
            </a:r>
          </a:p>
        </p:txBody>
      </p:sp>
      <p:sp>
        <p:nvSpPr>
          <p:cNvPr id="44" name="Rectangle 49">
            <a:extLst>
              <a:ext uri="{FF2B5EF4-FFF2-40B4-BE49-F238E27FC236}">
                <a16:creationId xmlns:a16="http://schemas.microsoft.com/office/drawing/2014/main" id="{D7B37C73-76E1-A844-86D6-3A62AF62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45" name="AutoShape 50">
            <a:extLst>
              <a:ext uri="{FF2B5EF4-FFF2-40B4-BE49-F238E27FC236}">
                <a16:creationId xmlns:a16="http://schemas.microsoft.com/office/drawing/2014/main" id="{215492EE-6FC2-9940-88C9-7F16889BD0B7}"/>
              </a:ext>
            </a:extLst>
          </p:cNvPr>
          <p:cNvCxnSpPr>
            <a:cxnSpLocks noChangeShapeType="1"/>
            <a:stCxn id="43" idx="2"/>
            <a:endCxn id="44" idx="0"/>
          </p:cNvCxnSpPr>
          <p:nvPr/>
        </p:nvCxnSpPr>
        <p:spPr bwMode="auto">
          <a:xfrm flipH="1">
            <a:off x="5372100" y="51054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Rectangle 51">
            <a:extLst>
              <a:ext uri="{FF2B5EF4-FFF2-40B4-BE49-F238E27FC236}">
                <a16:creationId xmlns:a16="http://schemas.microsoft.com/office/drawing/2014/main" id="{0638C535-C6D6-C142-BBB3-D26477CDD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6096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25</a:t>
            </a:r>
          </a:p>
        </p:txBody>
      </p:sp>
      <p:sp>
        <p:nvSpPr>
          <p:cNvPr id="47" name="Rectangle 52">
            <a:extLst>
              <a:ext uri="{FF2B5EF4-FFF2-40B4-BE49-F238E27FC236}">
                <a16:creationId xmlns:a16="http://schemas.microsoft.com/office/drawing/2014/main" id="{3E931C56-668C-064D-8D45-610D14946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30</a:t>
            </a:r>
          </a:p>
        </p:txBody>
      </p:sp>
      <p:cxnSp>
        <p:nvCxnSpPr>
          <p:cNvPr id="48" name="AutoShape 53">
            <a:extLst>
              <a:ext uri="{FF2B5EF4-FFF2-40B4-BE49-F238E27FC236}">
                <a16:creationId xmlns:a16="http://schemas.microsoft.com/office/drawing/2014/main" id="{8E9852D5-72BF-F049-80BE-CE5A2D4FB898}"/>
              </a:ext>
            </a:extLst>
          </p:cNvPr>
          <p:cNvCxnSpPr>
            <a:cxnSpLocks noChangeShapeType="1"/>
            <a:stCxn id="47" idx="2"/>
            <a:endCxn id="41" idx="0"/>
          </p:cNvCxnSpPr>
          <p:nvPr/>
        </p:nvCxnSpPr>
        <p:spPr bwMode="auto">
          <a:xfrm>
            <a:off x="7810500" y="57912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54">
            <a:extLst>
              <a:ext uri="{FF2B5EF4-FFF2-40B4-BE49-F238E27FC236}">
                <a16:creationId xmlns:a16="http://schemas.microsoft.com/office/drawing/2014/main" id="{53E2ED0E-D21D-E947-B1A0-975E29D64F54}"/>
              </a:ext>
            </a:extLst>
          </p:cNvPr>
          <p:cNvCxnSpPr>
            <a:cxnSpLocks noChangeShapeType="1"/>
            <a:stCxn id="39" idx="2"/>
            <a:endCxn id="47" idx="0"/>
          </p:cNvCxnSpPr>
          <p:nvPr/>
        </p:nvCxnSpPr>
        <p:spPr bwMode="auto">
          <a:xfrm>
            <a:off x="7277100" y="51054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55">
            <a:extLst>
              <a:ext uri="{FF2B5EF4-FFF2-40B4-BE49-F238E27FC236}">
                <a16:creationId xmlns:a16="http://schemas.microsoft.com/office/drawing/2014/main" id="{A4CF9CFF-8E59-884A-9D01-C0C01A8AA39D}"/>
              </a:ext>
            </a:extLst>
          </p:cNvPr>
          <p:cNvCxnSpPr>
            <a:cxnSpLocks noChangeShapeType="1"/>
            <a:stCxn id="47" idx="2"/>
            <a:endCxn id="46" idx="0"/>
          </p:cNvCxnSpPr>
          <p:nvPr/>
        </p:nvCxnSpPr>
        <p:spPr bwMode="auto">
          <a:xfrm flipH="1">
            <a:off x="7505700" y="5791200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AutoShape 56">
            <a:extLst>
              <a:ext uri="{FF2B5EF4-FFF2-40B4-BE49-F238E27FC236}">
                <a16:creationId xmlns:a16="http://schemas.microsoft.com/office/drawing/2014/main" id="{345644A1-6EE6-994A-8B06-7B2E346B1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971800"/>
            <a:ext cx="457200" cy="6858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60">
            <a:extLst>
              <a:ext uri="{FF2B5EF4-FFF2-40B4-BE49-F238E27FC236}">
                <a16:creationId xmlns:a16="http://schemas.microsoft.com/office/drawing/2014/main" id="{4CBF79AE-74DE-EF4E-B545-2D2029B60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114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sp>
        <p:nvSpPr>
          <p:cNvPr id="53" name="Rectangle 61">
            <a:extLst>
              <a:ext uri="{FF2B5EF4-FFF2-40B4-BE49-F238E27FC236}">
                <a16:creationId xmlns:a16="http://schemas.microsoft.com/office/drawing/2014/main" id="{51CC1EE3-F1DD-5343-9E4A-E97BDF75A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30</a:t>
            </a:r>
          </a:p>
        </p:txBody>
      </p:sp>
      <p:cxnSp>
        <p:nvCxnSpPr>
          <p:cNvPr id="54" name="AutoShape 62">
            <a:extLst>
              <a:ext uri="{FF2B5EF4-FFF2-40B4-BE49-F238E27FC236}">
                <a16:creationId xmlns:a16="http://schemas.microsoft.com/office/drawing/2014/main" id="{F02E509D-9584-1B46-AB39-6628157ED34E}"/>
              </a:ext>
            </a:extLst>
          </p:cNvPr>
          <p:cNvCxnSpPr>
            <a:cxnSpLocks noChangeShapeType="1"/>
            <a:stCxn id="52" idx="2"/>
            <a:endCxn id="53" idx="0"/>
          </p:cNvCxnSpPr>
          <p:nvPr/>
        </p:nvCxnSpPr>
        <p:spPr bwMode="auto">
          <a:xfrm>
            <a:off x="2019300" y="44958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Rectangle 63">
            <a:extLst>
              <a:ext uri="{FF2B5EF4-FFF2-40B4-BE49-F238E27FC236}">
                <a16:creationId xmlns:a16="http://schemas.microsoft.com/office/drawing/2014/main" id="{7B4F6D2C-5183-BF47-9F27-99F2982FA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36</a:t>
            </a:r>
          </a:p>
        </p:txBody>
      </p:sp>
      <p:cxnSp>
        <p:nvCxnSpPr>
          <p:cNvPr id="56" name="AutoShape 64">
            <a:extLst>
              <a:ext uri="{FF2B5EF4-FFF2-40B4-BE49-F238E27FC236}">
                <a16:creationId xmlns:a16="http://schemas.microsoft.com/office/drawing/2014/main" id="{02D4BB49-50AC-F74C-BE4D-186799422960}"/>
              </a:ext>
            </a:extLst>
          </p:cNvPr>
          <p:cNvCxnSpPr>
            <a:cxnSpLocks noChangeShapeType="1"/>
            <a:stCxn id="52" idx="2"/>
            <a:endCxn id="57" idx="0"/>
          </p:cNvCxnSpPr>
          <p:nvPr/>
        </p:nvCxnSpPr>
        <p:spPr bwMode="auto">
          <a:xfrm flipH="1">
            <a:off x="1333500" y="44958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Rectangle 65">
            <a:extLst>
              <a:ext uri="{FF2B5EF4-FFF2-40B4-BE49-F238E27FC236}">
                <a16:creationId xmlns:a16="http://schemas.microsoft.com/office/drawing/2014/main" id="{C84F9286-CE28-CB4C-A89B-F4D758400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10</a:t>
            </a:r>
          </a:p>
        </p:txBody>
      </p:sp>
      <p:sp>
        <p:nvSpPr>
          <p:cNvPr id="58" name="Rectangle 66">
            <a:extLst>
              <a:ext uri="{FF2B5EF4-FFF2-40B4-BE49-F238E27FC236}">
                <a16:creationId xmlns:a16="http://schemas.microsoft.com/office/drawing/2014/main" id="{35860022-0AEF-6548-848C-262524BD2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59" name="AutoShape 67">
            <a:extLst>
              <a:ext uri="{FF2B5EF4-FFF2-40B4-BE49-F238E27FC236}">
                <a16:creationId xmlns:a16="http://schemas.microsoft.com/office/drawing/2014/main" id="{E3DB354B-428B-7140-AC2E-FB0FAE4233CD}"/>
              </a:ext>
            </a:extLst>
          </p:cNvPr>
          <p:cNvCxnSpPr>
            <a:cxnSpLocks noChangeShapeType="1"/>
            <a:stCxn id="57" idx="2"/>
            <a:endCxn id="58" idx="0"/>
          </p:cNvCxnSpPr>
          <p:nvPr/>
        </p:nvCxnSpPr>
        <p:spPr bwMode="auto">
          <a:xfrm flipH="1">
            <a:off x="723900" y="51054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Rectangle 68">
            <a:extLst>
              <a:ext uri="{FF2B5EF4-FFF2-40B4-BE49-F238E27FC236}">
                <a16:creationId xmlns:a16="http://schemas.microsoft.com/office/drawing/2014/main" id="{C112CC29-26BD-9E4A-9735-7FD51873B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6096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25</a:t>
            </a:r>
          </a:p>
        </p:txBody>
      </p:sp>
      <p:sp>
        <p:nvSpPr>
          <p:cNvPr id="61" name="Rectangle 69">
            <a:extLst>
              <a:ext uri="{FF2B5EF4-FFF2-40B4-BE49-F238E27FC236}">
                <a16:creationId xmlns:a16="http://schemas.microsoft.com/office/drawing/2014/main" id="{6A58343F-6CB4-0641-9F25-6A8FF02FC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15</a:t>
            </a:r>
          </a:p>
        </p:txBody>
      </p:sp>
      <p:cxnSp>
        <p:nvCxnSpPr>
          <p:cNvPr id="62" name="AutoShape 70">
            <a:extLst>
              <a:ext uri="{FF2B5EF4-FFF2-40B4-BE49-F238E27FC236}">
                <a16:creationId xmlns:a16="http://schemas.microsoft.com/office/drawing/2014/main" id="{DD78E165-8404-D64A-B84E-ADB1210802E1}"/>
              </a:ext>
            </a:extLst>
          </p:cNvPr>
          <p:cNvCxnSpPr>
            <a:cxnSpLocks noChangeShapeType="1"/>
            <a:stCxn id="53" idx="2"/>
            <a:endCxn id="55" idx="0"/>
          </p:cNvCxnSpPr>
          <p:nvPr/>
        </p:nvCxnSpPr>
        <p:spPr bwMode="auto">
          <a:xfrm>
            <a:off x="2628900" y="5105400"/>
            <a:ext cx="457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71">
            <a:extLst>
              <a:ext uri="{FF2B5EF4-FFF2-40B4-BE49-F238E27FC236}">
                <a16:creationId xmlns:a16="http://schemas.microsoft.com/office/drawing/2014/main" id="{D5085198-F781-A946-BF77-C8E300077249}"/>
              </a:ext>
            </a:extLst>
          </p:cNvPr>
          <p:cNvCxnSpPr>
            <a:cxnSpLocks noChangeShapeType="1"/>
            <a:stCxn id="53" idx="2"/>
            <a:endCxn id="61" idx="0"/>
          </p:cNvCxnSpPr>
          <p:nvPr/>
        </p:nvCxnSpPr>
        <p:spPr bwMode="auto">
          <a:xfrm flipH="1">
            <a:off x="2247900" y="51054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72">
            <a:extLst>
              <a:ext uri="{FF2B5EF4-FFF2-40B4-BE49-F238E27FC236}">
                <a16:creationId xmlns:a16="http://schemas.microsoft.com/office/drawing/2014/main" id="{AB4D59AF-FF66-BD48-BADD-BA04E402E08F}"/>
              </a:ext>
            </a:extLst>
          </p:cNvPr>
          <p:cNvCxnSpPr>
            <a:cxnSpLocks noChangeShapeType="1"/>
            <a:stCxn id="61" idx="2"/>
            <a:endCxn id="60" idx="0"/>
          </p:cNvCxnSpPr>
          <p:nvPr/>
        </p:nvCxnSpPr>
        <p:spPr bwMode="auto">
          <a:xfrm>
            <a:off x="2247900" y="57912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AutoShape 73">
            <a:extLst>
              <a:ext uri="{FF2B5EF4-FFF2-40B4-BE49-F238E27FC236}">
                <a16:creationId xmlns:a16="http://schemas.microsoft.com/office/drawing/2014/main" id="{49E0FB29-3633-1347-BBB8-4D4EB1720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495800"/>
            <a:ext cx="7620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0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 animBg="1"/>
      <p:bldP spid="28" grpId="0" animBg="1"/>
      <p:bldP spid="30" grpId="0" animBg="1"/>
      <p:bldP spid="32" grpId="0" animBg="1"/>
      <p:bldP spid="33" grpId="0" animBg="1"/>
      <p:bldP spid="38" grpId="0" animBg="1"/>
      <p:bldP spid="39" grpId="0" animBg="1"/>
      <p:bldP spid="41" grpId="0" animBg="1"/>
      <p:bldP spid="43" grpId="0" animBg="1"/>
      <p:bldP spid="44" grpId="0" animBg="1"/>
      <p:bldP spid="46" grpId="0" animBg="1"/>
      <p:bldP spid="47" grpId="0" animBg="1"/>
      <p:bldP spid="52" grpId="0" animBg="1"/>
      <p:bldP spid="53" grpId="0" animBg="1"/>
      <p:bldP spid="55" grpId="0" animBg="1"/>
      <p:bldP spid="57" grpId="0" animBg="1"/>
      <p:bldP spid="58" grpId="0" animBg="1"/>
      <p:bldP spid="60" grpId="0" animBg="1"/>
      <p:bldP spid="6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2EE84-9E19-F745-A71D-DBB7A8F07C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5958AAB6-3EA7-1446-B940-65262E0FE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200400"/>
            <a:ext cx="2667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000FF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20167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729F3-3095-3B42-A464-7EF01A3AD3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96897"/>
            <a:ext cx="6324600" cy="946103"/>
          </a:xfrm>
        </p:spPr>
        <p:txBody>
          <a:bodyPr>
            <a:normAutofit fontScale="25000" lnSpcReduction="20000"/>
          </a:bodyPr>
          <a:lstStyle/>
          <a:p>
            <a:pPr>
              <a:spcBef>
                <a:spcPct val="50000"/>
              </a:spcBef>
            </a:pPr>
            <a:r>
              <a:rPr lang="en-US" altLang="en-US" sz="7400" b="0" dirty="0"/>
              <a:t>AVL Tree Example: </a:t>
            </a:r>
          </a:p>
          <a:p>
            <a:pPr>
              <a:spcBef>
                <a:spcPct val="50000"/>
              </a:spcBef>
            </a:pPr>
            <a:r>
              <a:rPr lang="en-US" altLang="en-US" sz="7400" b="0" dirty="0"/>
              <a:t>Insert 14, 17, 11, 7, 53, 4, 13 into an empty AVL tree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8F036DE-8B1B-5944-A212-E626B621B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8C4DCF0-B813-E840-AD39-180F05F54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80B24E-910A-FA45-A8CE-53B3F0753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11</a:t>
            </a:r>
          </a:p>
        </p:txBody>
      </p:sp>
      <p:cxnSp>
        <p:nvCxnSpPr>
          <p:cNvPr id="9" name="AutoShape 6">
            <a:extLst>
              <a:ext uri="{FF2B5EF4-FFF2-40B4-BE49-F238E27FC236}">
                <a16:creationId xmlns:a16="http://schemas.microsoft.com/office/drawing/2014/main" id="{CD17A649-F0AA-5044-9E5D-46EDD61C1B0C}"/>
              </a:ext>
            </a:extLst>
          </p:cNvPr>
          <p:cNvCxnSpPr>
            <a:cxnSpLocks noChangeShapeType="1"/>
            <a:stCxn id="6" idx="2"/>
            <a:endCxn id="8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7">
            <a:extLst>
              <a:ext uri="{FF2B5EF4-FFF2-40B4-BE49-F238E27FC236}">
                <a16:creationId xmlns:a16="http://schemas.microsoft.com/office/drawing/2014/main" id="{4F2D8279-6D97-FF4F-838B-5B0C227B9069}"/>
              </a:ext>
            </a:extLst>
          </p:cNvPr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8">
            <a:extLst>
              <a:ext uri="{FF2B5EF4-FFF2-40B4-BE49-F238E27FC236}">
                <a16:creationId xmlns:a16="http://schemas.microsoft.com/office/drawing/2014/main" id="{5DA9618C-D9FF-B447-9F19-6C523385C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12" name="AutoShape 9">
            <a:extLst>
              <a:ext uri="{FF2B5EF4-FFF2-40B4-BE49-F238E27FC236}">
                <a16:creationId xmlns:a16="http://schemas.microsoft.com/office/drawing/2014/main" id="{207C0B0F-1B62-FC42-8F4F-3BE37BEB5097}"/>
              </a:ext>
            </a:extLst>
          </p:cNvPr>
          <p:cNvCxnSpPr>
            <a:cxnSpLocks noChangeShapeType="1"/>
            <a:stCxn id="8" idx="2"/>
            <a:endCxn id="11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0">
            <a:extLst>
              <a:ext uri="{FF2B5EF4-FFF2-40B4-BE49-F238E27FC236}">
                <a16:creationId xmlns:a16="http://schemas.microsoft.com/office/drawing/2014/main" id="{DF735CCC-7CB5-8C47-8859-3260DBC7E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53</a:t>
            </a:r>
          </a:p>
        </p:txBody>
      </p:sp>
      <p:cxnSp>
        <p:nvCxnSpPr>
          <p:cNvPr id="14" name="AutoShape 11">
            <a:extLst>
              <a:ext uri="{FF2B5EF4-FFF2-40B4-BE49-F238E27FC236}">
                <a16:creationId xmlns:a16="http://schemas.microsoft.com/office/drawing/2014/main" id="{3465A294-4B2D-544A-A2C0-594E2968068E}"/>
              </a:ext>
            </a:extLst>
          </p:cNvPr>
          <p:cNvCxnSpPr>
            <a:cxnSpLocks noChangeShapeType="1"/>
            <a:stCxn id="7" idx="2"/>
            <a:endCxn id="13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2">
            <a:extLst>
              <a:ext uri="{FF2B5EF4-FFF2-40B4-BE49-F238E27FC236}">
                <a16:creationId xmlns:a16="http://schemas.microsoft.com/office/drawing/2014/main" id="{9A810257-009A-1343-8DF7-0F90B48F6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057400"/>
            <a:ext cx="2133600" cy="2819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81C680DB-3D85-9D41-B3F8-A6D5F591D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B00FD25F-9FAA-CC43-8214-965322700C71}"/>
              </a:ext>
            </a:extLst>
          </p:cNvPr>
          <p:cNvCxnSpPr>
            <a:cxnSpLocks noChangeShapeType="1"/>
            <a:endCxn id="16" idx="0"/>
          </p:cNvCxnSpPr>
          <p:nvPr/>
        </p:nvCxnSpPr>
        <p:spPr bwMode="auto">
          <a:xfrm flipH="1">
            <a:off x="2324100" y="35814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5062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80C5575D-1B98-9142-86B3-7C47F2ED3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354806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 dirty="0"/>
              <a:t> Insert 14, 17, 11, 7, 53, 4, 13 into an empty AVL tree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726F9AF-DD9E-5D4A-984E-B9148608D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098E626-8374-A444-AE89-411CB42D9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B89FCAE-A5C2-1748-ADFF-FE27B419E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10" name="AutoShape 6">
            <a:extLst>
              <a:ext uri="{FF2B5EF4-FFF2-40B4-BE49-F238E27FC236}">
                <a16:creationId xmlns:a16="http://schemas.microsoft.com/office/drawing/2014/main" id="{2F470AB5-5ABB-6A43-A461-22004F8F811F}"/>
              </a:ext>
            </a:extLst>
          </p:cNvPr>
          <p:cNvCxnSpPr>
            <a:cxnSpLocks noChangeShapeType="1"/>
            <a:stCxn id="7" idx="2"/>
            <a:endCxn id="9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7">
            <a:extLst>
              <a:ext uri="{FF2B5EF4-FFF2-40B4-BE49-F238E27FC236}">
                <a16:creationId xmlns:a16="http://schemas.microsoft.com/office/drawing/2014/main" id="{B084558C-AB0C-3743-AB0B-325070AA6D91}"/>
              </a:ext>
            </a:extLst>
          </p:cNvPr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8">
            <a:extLst>
              <a:ext uri="{FF2B5EF4-FFF2-40B4-BE49-F238E27FC236}">
                <a16:creationId xmlns:a16="http://schemas.microsoft.com/office/drawing/2014/main" id="{711F7689-4183-2B44-8FDD-660E2C889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cxnSp>
        <p:nvCxnSpPr>
          <p:cNvPr id="13" name="AutoShape 9">
            <a:extLst>
              <a:ext uri="{FF2B5EF4-FFF2-40B4-BE49-F238E27FC236}">
                <a16:creationId xmlns:a16="http://schemas.microsoft.com/office/drawing/2014/main" id="{1AA18BD7-FCEB-6044-904D-387E351BB1AD}"/>
              </a:ext>
            </a:extLst>
          </p:cNvPr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0">
            <a:extLst>
              <a:ext uri="{FF2B5EF4-FFF2-40B4-BE49-F238E27FC236}">
                <a16:creationId xmlns:a16="http://schemas.microsoft.com/office/drawing/2014/main" id="{64CA4EAA-5B5B-8347-8A49-42A084346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53</a:t>
            </a:r>
          </a:p>
        </p:txBody>
      </p:sp>
      <p:cxnSp>
        <p:nvCxnSpPr>
          <p:cNvPr id="15" name="AutoShape 11">
            <a:extLst>
              <a:ext uri="{FF2B5EF4-FFF2-40B4-BE49-F238E27FC236}">
                <a16:creationId xmlns:a16="http://schemas.microsoft.com/office/drawing/2014/main" id="{F0752192-5D2F-444A-B2C5-DFE833DA20A6}"/>
              </a:ext>
            </a:extLst>
          </p:cNvPr>
          <p:cNvCxnSpPr>
            <a:cxnSpLocks noChangeShapeType="1"/>
            <a:stCxn id="8" idx="2"/>
            <a:endCxn id="14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2">
            <a:extLst>
              <a:ext uri="{FF2B5EF4-FFF2-40B4-BE49-F238E27FC236}">
                <a16:creationId xmlns:a16="http://schemas.microsoft.com/office/drawing/2014/main" id="{5C2A1986-7B93-B54B-98CC-0D0F8502A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11</a:t>
            </a:r>
          </a:p>
        </p:txBody>
      </p:sp>
      <p:cxnSp>
        <p:nvCxnSpPr>
          <p:cNvPr id="17" name="AutoShape 13">
            <a:extLst>
              <a:ext uri="{FF2B5EF4-FFF2-40B4-BE49-F238E27FC236}">
                <a16:creationId xmlns:a16="http://schemas.microsoft.com/office/drawing/2014/main" id="{B12C8AF6-4646-B847-A9F8-8CB2E759E728}"/>
              </a:ext>
            </a:extLst>
          </p:cNvPr>
          <p:cNvCxnSpPr>
            <a:cxnSpLocks noChangeShapeType="1"/>
            <a:stCxn id="9" idx="2"/>
            <a:endCxn id="16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4">
            <a:extLst>
              <a:ext uri="{FF2B5EF4-FFF2-40B4-BE49-F238E27FC236}">
                <a16:creationId xmlns:a16="http://schemas.microsoft.com/office/drawing/2014/main" id="{A27A7502-1DBE-414E-BB94-DD3B9475C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19" name="AutoShape 15">
            <a:extLst>
              <a:ext uri="{FF2B5EF4-FFF2-40B4-BE49-F238E27FC236}">
                <a16:creationId xmlns:a16="http://schemas.microsoft.com/office/drawing/2014/main" id="{B386543F-4355-9E4D-A483-7601510F1A94}"/>
              </a:ext>
            </a:extLst>
          </p:cNvPr>
          <p:cNvCxnSpPr>
            <a:cxnSpLocks noChangeShapeType="1"/>
            <a:endCxn id="18" idx="0"/>
          </p:cNvCxnSpPr>
          <p:nvPr/>
        </p:nvCxnSpPr>
        <p:spPr bwMode="auto">
          <a:xfrm>
            <a:off x="40767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7507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ACC7357-A6C6-8D4A-9C1A-23A85052D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375569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Now insert 12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1599FDD-DAA5-C94F-BB97-3A7DE93D5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3F6690C-21E5-1249-A2B2-63225A22D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B2370A0-CE84-424C-A769-69DA1D064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10" name="AutoShape 6">
            <a:extLst>
              <a:ext uri="{FF2B5EF4-FFF2-40B4-BE49-F238E27FC236}">
                <a16:creationId xmlns:a16="http://schemas.microsoft.com/office/drawing/2014/main" id="{A63EB16D-64F6-7E4E-9DE2-1899B8AFCD91}"/>
              </a:ext>
            </a:extLst>
          </p:cNvPr>
          <p:cNvCxnSpPr>
            <a:cxnSpLocks noChangeShapeType="1"/>
            <a:stCxn id="7" idx="2"/>
            <a:endCxn id="9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7">
            <a:extLst>
              <a:ext uri="{FF2B5EF4-FFF2-40B4-BE49-F238E27FC236}">
                <a16:creationId xmlns:a16="http://schemas.microsoft.com/office/drawing/2014/main" id="{6CA733FC-6832-5D41-8414-92F05AC5E365}"/>
              </a:ext>
            </a:extLst>
          </p:cNvPr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8">
            <a:extLst>
              <a:ext uri="{FF2B5EF4-FFF2-40B4-BE49-F238E27FC236}">
                <a16:creationId xmlns:a16="http://schemas.microsoft.com/office/drawing/2014/main" id="{43708B90-B120-4D46-BE5D-B859F8724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cxnSp>
        <p:nvCxnSpPr>
          <p:cNvPr id="13" name="AutoShape 9">
            <a:extLst>
              <a:ext uri="{FF2B5EF4-FFF2-40B4-BE49-F238E27FC236}">
                <a16:creationId xmlns:a16="http://schemas.microsoft.com/office/drawing/2014/main" id="{998F1E34-DE36-5B40-956A-64A95F26D7FB}"/>
              </a:ext>
            </a:extLst>
          </p:cNvPr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0">
            <a:extLst>
              <a:ext uri="{FF2B5EF4-FFF2-40B4-BE49-F238E27FC236}">
                <a16:creationId xmlns:a16="http://schemas.microsoft.com/office/drawing/2014/main" id="{E08D6564-F36E-2C49-95C0-79EE46CA4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53</a:t>
            </a:r>
          </a:p>
        </p:txBody>
      </p:sp>
      <p:cxnSp>
        <p:nvCxnSpPr>
          <p:cNvPr id="15" name="AutoShape 11">
            <a:extLst>
              <a:ext uri="{FF2B5EF4-FFF2-40B4-BE49-F238E27FC236}">
                <a16:creationId xmlns:a16="http://schemas.microsoft.com/office/drawing/2014/main" id="{C980DB39-A468-B845-BE64-B967E0D47865}"/>
              </a:ext>
            </a:extLst>
          </p:cNvPr>
          <p:cNvCxnSpPr>
            <a:cxnSpLocks noChangeShapeType="1"/>
            <a:stCxn id="8" idx="2"/>
            <a:endCxn id="14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2">
            <a:extLst>
              <a:ext uri="{FF2B5EF4-FFF2-40B4-BE49-F238E27FC236}">
                <a16:creationId xmlns:a16="http://schemas.microsoft.com/office/drawing/2014/main" id="{93176E45-972D-8A47-B327-419721CEF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11</a:t>
            </a:r>
          </a:p>
        </p:txBody>
      </p:sp>
      <p:cxnSp>
        <p:nvCxnSpPr>
          <p:cNvPr id="17" name="AutoShape 13">
            <a:extLst>
              <a:ext uri="{FF2B5EF4-FFF2-40B4-BE49-F238E27FC236}">
                <a16:creationId xmlns:a16="http://schemas.microsoft.com/office/drawing/2014/main" id="{793B0732-B435-0F40-953C-D79DFC21AF61}"/>
              </a:ext>
            </a:extLst>
          </p:cNvPr>
          <p:cNvCxnSpPr>
            <a:cxnSpLocks noChangeShapeType="1"/>
            <a:stCxn id="9" idx="2"/>
            <a:endCxn id="16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4">
            <a:extLst>
              <a:ext uri="{FF2B5EF4-FFF2-40B4-BE49-F238E27FC236}">
                <a16:creationId xmlns:a16="http://schemas.microsoft.com/office/drawing/2014/main" id="{DD210C2E-6051-F146-8000-B7293EAC1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19" name="AutoShape 15">
            <a:extLst>
              <a:ext uri="{FF2B5EF4-FFF2-40B4-BE49-F238E27FC236}">
                <a16:creationId xmlns:a16="http://schemas.microsoft.com/office/drawing/2014/main" id="{F0AC181D-D863-904F-91CA-5FEB12BE5066}"/>
              </a:ext>
            </a:extLst>
          </p:cNvPr>
          <p:cNvCxnSpPr>
            <a:cxnSpLocks noChangeShapeType="1"/>
            <a:stCxn id="16" idx="2"/>
            <a:endCxn id="18" idx="0"/>
          </p:cNvCxnSpPr>
          <p:nvPr/>
        </p:nvCxnSpPr>
        <p:spPr bwMode="auto">
          <a:xfrm>
            <a:off x="40767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16">
            <a:extLst>
              <a:ext uri="{FF2B5EF4-FFF2-40B4-BE49-F238E27FC236}">
                <a16:creationId xmlns:a16="http://schemas.microsoft.com/office/drawing/2014/main" id="{1E6434CF-9C47-8B4A-B89B-5B50F2FBC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76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cxnSp>
        <p:nvCxnSpPr>
          <p:cNvPr id="21" name="AutoShape 17">
            <a:extLst>
              <a:ext uri="{FF2B5EF4-FFF2-40B4-BE49-F238E27FC236}">
                <a16:creationId xmlns:a16="http://schemas.microsoft.com/office/drawing/2014/main" id="{F281B607-A586-5841-B8F1-F54FB819ADAA}"/>
              </a:ext>
            </a:extLst>
          </p:cNvPr>
          <p:cNvCxnSpPr>
            <a:cxnSpLocks noChangeShapeType="1"/>
            <a:endCxn id="20" idx="0"/>
          </p:cNvCxnSpPr>
          <p:nvPr/>
        </p:nvCxnSpPr>
        <p:spPr bwMode="auto">
          <a:xfrm flipH="1">
            <a:off x="4076700" y="44196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18">
            <a:extLst>
              <a:ext uri="{FF2B5EF4-FFF2-40B4-BE49-F238E27FC236}">
                <a16:creationId xmlns:a16="http://schemas.microsoft.com/office/drawing/2014/main" id="{92749A27-684D-F141-AB64-581D31BAB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971800"/>
            <a:ext cx="2133600" cy="2819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CEFD854A-DA2C-944A-B046-A2A117E35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Now insert 12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EFDEE5-6CF1-E744-8F34-59B41A6E2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B8ADF5A-081E-AB4E-AA18-453D377DE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5B10131-BAAF-0847-AB29-89C116C8B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10" name="AutoShape 6">
            <a:extLst>
              <a:ext uri="{FF2B5EF4-FFF2-40B4-BE49-F238E27FC236}">
                <a16:creationId xmlns:a16="http://schemas.microsoft.com/office/drawing/2014/main" id="{D60DB7B3-E82A-E347-B541-46462B693F84}"/>
              </a:ext>
            </a:extLst>
          </p:cNvPr>
          <p:cNvCxnSpPr>
            <a:cxnSpLocks noChangeShapeType="1"/>
            <a:stCxn id="7" idx="2"/>
            <a:endCxn id="9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7">
            <a:extLst>
              <a:ext uri="{FF2B5EF4-FFF2-40B4-BE49-F238E27FC236}">
                <a16:creationId xmlns:a16="http://schemas.microsoft.com/office/drawing/2014/main" id="{0694E660-E562-8E4E-AC46-D0D63D0A8790}"/>
              </a:ext>
            </a:extLst>
          </p:cNvPr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8">
            <a:extLst>
              <a:ext uri="{FF2B5EF4-FFF2-40B4-BE49-F238E27FC236}">
                <a16:creationId xmlns:a16="http://schemas.microsoft.com/office/drawing/2014/main" id="{CB33AA39-9914-984B-B967-A12998988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cxnSp>
        <p:nvCxnSpPr>
          <p:cNvPr id="13" name="AutoShape 9">
            <a:extLst>
              <a:ext uri="{FF2B5EF4-FFF2-40B4-BE49-F238E27FC236}">
                <a16:creationId xmlns:a16="http://schemas.microsoft.com/office/drawing/2014/main" id="{1F00C657-E5C9-D84B-A852-F7DF8D1E5258}"/>
              </a:ext>
            </a:extLst>
          </p:cNvPr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0">
            <a:extLst>
              <a:ext uri="{FF2B5EF4-FFF2-40B4-BE49-F238E27FC236}">
                <a16:creationId xmlns:a16="http://schemas.microsoft.com/office/drawing/2014/main" id="{88B13708-AF49-6842-8BAE-C985851BC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53</a:t>
            </a:r>
          </a:p>
        </p:txBody>
      </p:sp>
      <p:cxnSp>
        <p:nvCxnSpPr>
          <p:cNvPr id="15" name="AutoShape 11">
            <a:extLst>
              <a:ext uri="{FF2B5EF4-FFF2-40B4-BE49-F238E27FC236}">
                <a16:creationId xmlns:a16="http://schemas.microsoft.com/office/drawing/2014/main" id="{9392150F-F2A3-0349-9673-41088F484E65}"/>
              </a:ext>
            </a:extLst>
          </p:cNvPr>
          <p:cNvCxnSpPr>
            <a:cxnSpLocks noChangeShapeType="1"/>
            <a:stCxn id="8" idx="2"/>
            <a:endCxn id="14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2">
            <a:extLst>
              <a:ext uri="{FF2B5EF4-FFF2-40B4-BE49-F238E27FC236}">
                <a16:creationId xmlns:a16="http://schemas.microsoft.com/office/drawing/2014/main" id="{53AD4C23-1746-7B4E-89AF-A29AF0368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11</a:t>
            </a:r>
          </a:p>
        </p:txBody>
      </p:sp>
      <p:cxnSp>
        <p:nvCxnSpPr>
          <p:cNvPr id="17" name="AutoShape 13">
            <a:extLst>
              <a:ext uri="{FF2B5EF4-FFF2-40B4-BE49-F238E27FC236}">
                <a16:creationId xmlns:a16="http://schemas.microsoft.com/office/drawing/2014/main" id="{11292BFB-FFC0-4442-B4CC-A242A219FA38}"/>
              </a:ext>
            </a:extLst>
          </p:cNvPr>
          <p:cNvCxnSpPr>
            <a:cxnSpLocks noChangeShapeType="1"/>
            <a:stCxn id="9" idx="2"/>
            <a:endCxn id="16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4">
            <a:extLst>
              <a:ext uri="{FF2B5EF4-FFF2-40B4-BE49-F238E27FC236}">
                <a16:creationId xmlns:a16="http://schemas.microsoft.com/office/drawing/2014/main" id="{94DDECCD-859D-0749-A0A0-7691258A3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cxnSp>
        <p:nvCxnSpPr>
          <p:cNvPr id="19" name="AutoShape 15">
            <a:extLst>
              <a:ext uri="{FF2B5EF4-FFF2-40B4-BE49-F238E27FC236}">
                <a16:creationId xmlns:a16="http://schemas.microsoft.com/office/drawing/2014/main" id="{0B266458-32A5-B145-A411-A97662209476}"/>
              </a:ext>
            </a:extLst>
          </p:cNvPr>
          <p:cNvCxnSpPr>
            <a:cxnSpLocks noChangeShapeType="1"/>
            <a:stCxn id="16" idx="2"/>
            <a:endCxn id="18" idx="0"/>
          </p:cNvCxnSpPr>
          <p:nvPr/>
        </p:nvCxnSpPr>
        <p:spPr bwMode="auto">
          <a:xfrm>
            <a:off x="4076700" y="35814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16">
            <a:extLst>
              <a:ext uri="{FF2B5EF4-FFF2-40B4-BE49-F238E27FC236}">
                <a16:creationId xmlns:a16="http://schemas.microsoft.com/office/drawing/2014/main" id="{D4CF47EC-7CF6-B44B-BD30-0600CB48C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876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21" name="AutoShape 17">
            <a:extLst>
              <a:ext uri="{FF2B5EF4-FFF2-40B4-BE49-F238E27FC236}">
                <a16:creationId xmlns:a16="http://schemas.microsoft.com/office/drawing/2014/main" id="{2ACC3788-D280-0A42-8567-376FE62128E4}"/>
              </a:ext>
            </a:extLst>
          </p:cNvPr>
          <p:cNvCxnSpPr>
            <a:cxnSpLocks noChangeShapeType="1"/>
            <a:stCxn id="18" idx="2"/>
            <a:endCxn id="20" idx="0"/>
          </p:cNvCxnSpPr>
          <p:nvPr/>
        </p:nvCxnSpPr>
        <p:spPr bwMode="auto">
          <a:xfrm>
            <a:off x="4381500" y="44196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18">
            <a:extLst>
              <a:ext uri="{FF2B5EF4-FFF2-40B4-BE49-F238E27FC236}">
                <a16:creationId xmlns:a16="http://schemas.microsoft.com/office/drawing/2014/main" id="{F72D604E-0F79-234C-BBCD-B3F983C61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971800"/>
            <a:ext cx="2133600" cy="2819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6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0CD56E6A-E6E7-524F-95C0-94B34013A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Now the AVL tree is balanced.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CF1CE3-3341-F346-92CF-346B976C8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D1153-D5B2-DD47-8CC1-D23CD50D6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DDF5556-3320-F94E-AD1D-4EBC59242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8" name="AutoShape 6">
            <a:extLst>
              <a:ext uri="{FF2B5EF4-FFF2-40B4-BE49-F238E27FC236}">
                <a16:creationId xmlns:a16="http://schemas.microsoft.com/office/drawing/2014/main" id="{1D235133-2157-DC4A-B81C-E1F7EE0FCE06}"/>
              </a:ext>
            </a:extLst>
          </p:cNvPr>
          <p:cNvCxnSpPr>
            <a:cxnSpLocks noChangeShapeType="1"/>
            <a:stCxn id="4" idx="2"/>
            <a:endCxn id="7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90B6C204-1508-B14E-8347-F3E59D07D988}"/>
              </a:ext>
            </a:extLst>
          </p:cNvPr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id="{1C55E577-9B17-0344-BDEF-89CA0294B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cxnSp>
        <p:nvCxnSpPr>
          <p:cNvPr id="11" name="AutoShape 9">
            <a:extLst>
              <a:ext uri="{FF2B5EF4-FFF2-40B4-BE49-F238E27FC236}">
                <a16:creationId xmlns:a16="http://schemas.microsoft.com/office/drawing/2014/main" id="{315F3770-6899-4F4A-8101-7D54F2A5201E}"/>
              </a:ext>
            </a:extLst>
          </p:cNvPr>
          <p:cNvCxnSpPr>
            <a:cxnSpLocks noChangeShapeType="1"/>
            <a:stCxn id="7" idx="2"/>
            <a:endCxn id="10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0">
            <a:extLst>
              <a:ext uri="{FF2B5EF4-FFF2-40B4-BE49-F238E27FC236}">
                <a16:creationId xmlns:a16="http://schemas.microsoft.com/office/drawing/2014/main" id="{AA9D13A0-E1B6-A44E-8EBB-AC73057BB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53</a:t>
            </a:r>
          </a:p>
        </p:txBody>
      </p:sp>
      <p:cxnSp>
        <p:nvCxnSpPr>
          <p:cNvPr id="13" name="AutoShape 11">
            <a:extLst>
              <a:ext uri="{FF2B5EF4-FFF2-40B4-BE49-F238E27FC236}">
                <a16:creationId xmlns:a16="http://schemas.microsoft.com/office/drawing/2014/main" id="{CD7523EE-B557-774C-9DAB-5AE22184E4EE}"/>
              </a:ext>
            </a:extLst>
          </p:cNvPr>
          <p:cNvCxnSpPr>
            <a:cxnSpLocks noChangeShapeType="1"/>
            <a:stCxn id="6" idx="2"/>
            <a:endCxn id="12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2">
            <a:extLst>
              <a:ext uri="{FF2B5EF4-FFF2-40B4-BE49-F238E27FC236}">
                <a16:creationId xmlns:a16="http://schemas.microsoft.com/office/drawing/2014/main" id="{C7BFE589-2747-914F-A400-D8956FFAD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41C30B80-E4EA-C646-B41D-D84A9912F31D}"/>
              </a:ext>
            </a:extLst>
          </p:cNvPr>
          <p:cNvCxnSpPr>
            <a:cxnSpLocks noChangeShapeType="1"/>
            <a:stCxn id="7" idx="2"/>
            <a:endCxn id="14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4">
            <a:extLst>
              <a:ext uri="{FF2B5EF4-FFF2-40B4-BE49-F238E27FC236}">
                <a16:creationId xmlns:a16="http://schemas.microsoft.com/office/drawing/2014/main" id="{77E916FC-BB13-014C-9148-298C41D49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3C5C4E64-68EB-2348-94B1-6AA863C4454A}"/>
              </a:ext>
            </a:extLst>
          </p:cNvPr>
          <p:cNvCxnSpPr>
            <a:cxnSpLocks noChangeShapeType="1"/>
            <a:stCxn id="14" idx="2"/>
            <a:endCxn id="16" idx="0"/>
          </p:cNvCxnSpPr>
          <p:nvPr/>
        </p:nvCxnSpPr>
        <p:spPr bwMode="auto">
          <a:xfrm>
            <a:off x="40767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6">
            <a:extLst>
              <a:ext uri="{FF2B5EF4-FFF2-40B4-BE49-F238E27FC236}">
                <a16:creationId xmlns:a16="http://schemas.microsoft.com/office/drawing/2014/main" id="{FC0447B1-69D6-D248-B10E-42D9779B3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11</a:t>
            </a:r>
          </a:p>
        </p:txBody>
      </p: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2E04101A-7905-2044-B1F4-F70632EEACE3}"/>
              </a:ext>
            </a:extLst>
          </p:cNvPr>
          <p:cNvCxnSpPr>
            <a:cxnSpLocks noChangeShapeType="1"/>
            <a:stCxn id="14" idx="2"/>
            <a:endCxn id="18" idx="0"/>
          </p:cNvCxnSpPr>
          <p:nvPr/>
        </p:nvCxnSpPr>
        <p:spPr bwMode="auto">
          <a:xfrm flipH="1">
            <a:off x="36195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5313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8964773F-ADCB-744F-B3E6-589097EE5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Now insert 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26EC61-6829-8C40-8707-D1B55B15C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0C137E7-0523-8945-B440-4A4442753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9CF3C5C-615A-334E-9205-BB0CEBD77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8" name="AutoShape 6">
            <a:extLst>
              <a:ext uri="{FF2B5EF4-FFF2-40B4-BE49-F238E27FC236}">
                <a16:creationId xmlns:a16="http://schemas.microsoft.com/office/drawing/2014/main" id="{8E27DC0C-DEEE-7849-A87E-10AC6B42CE11}"/>
              </a:ext>
            </a:extLst>
          </p:cNvPr>
          <p:cNvCxnSpPr>
            <a:cxnSpLocks noChangeShapeType="1"/>
            <a:stCxn id="4" idx="2"/>
            <a:endCxn id="7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2778B2D8-605B-4448-A6FE-3E6AD69316A3}"/>
              </a:ext>
            </a:extLst>
          </p:cNvPr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id="{3987EB85-2D95-BE40-A351-214EBB6DA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cxnSp>
        <p:nvCxnSpPr>
          <p:cNvPr id="11" name="AutoShape 9">
            <a:extLst>
              <a:ext uri="{FF2B5EF4-FFF2-40B4-BE49-F238E27FC236}">
                <a16:creationId xmlns:a16="http://schemas.microsoft.com/office/drawing/2014/main" id="{8E9B95EA-064C-7A4B-8690-AC629296344E}"/>
              </a:ext>
            </a:extLst>
          </p:cNvPr>
          <p:cNvCxnSpPr>
            <a:cxnSpLocks noChangeShapeType="1"/>
            <a:stCxn id="7" idx="2"/>
            <a:endCxn id="10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0">
            <a:extLst>
              <a:ext uri="{FF2B5EF4-FFF2-40B4-BE49-F238E27FC236}">
                <a16:creationId xmlns:a16="http://schemas.microsoft.com/office/drawing/2014/main" id="{9CBBF2A5-F92A-B749-9E16-E3DE5D420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53</a:t>
            </a:r>
          </a:p>
        </p:txBody>
      </p:sp>
      <p:cxnSp>
        <p:nvCxnSpPr>
          <p:cNvPr id="13" name="AutoShape 11">
            <a:extLst>
              <a:ext uri="{FF2B5EF4-FFF2-40B4-BE49-F238E27FC236}">
                <a16:creationId xmlns:a16="http://schemas.microsoft.com/office/drawing/2014/main" id="{9A4DF7CB-11AB-B447-8E91-3CB3E05C1532}"/>
              </a:ext>
            </a:extLst>
          </p:cNvPr>
          <p:cNvCxnSpPr>
            <a:cxnSpLocks noChangeShapeType="1"/>
            <a:stCxn id="6" idx="2"/>
            <a:endCxn id="12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2">
            <a:extLst>
              <a:ext uri="{FF2B5EF4-FFF2-40B4-BE49-F238E27FC236}">
                <a16:creationId xmlns:a16="http://schemas.microsoft.com/office/drawing/2014/main" id="{C373C70E-67AA-1246-B8B2-34EF1B752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CD400DF4-8038-6C45-BD26-FE524B617BDC}"/>
              </a:ext>
            </a:extLst>
          </p:cNvPr>
          <p:cNvCxnSpPr>
            <a:cxnSpLocks noChangeShapeType="1"/>
            <a:stCxn id="7" idx="2"/>
            <a:endCxn id="14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4">
            <a:extLst>
              <a:ext uri="{FF2B5EF4-FFF2-40B4-BE49-F238E27FC236}">
                <a16:creationId xmlns:a16="http://schemas.microsoft.com/office/drawing/2014/main" id="{1440AA83-789B-BE49-B004-FF481526C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01B43215-F3E1-764B-8EEF-42881049DB7A}"/>
              </a:ext>
            </a:extLst>
          </p:cNvPr>
          <p:cNvCxnSpPr>
            <a:cxnSpLocks noChangeShapeType="1"/>
            <a:stCxn id="14" idx="2"/>
            <a:endCxn id="16" idx="0"/>
          </p:cNvCxnSpPr>
          <p:nvPr/>
        </p:nvCxnSpPr>
        <p:spPr bwMode="auto">
          <a:xfrm>
            <a:off x="40767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6">
            <a:extLst>
              <a:ext uri="{FF2B5EF4-FFF2-40B4-BE49-F238E27FC236}">
                <a16:creationId xmlns:a16="http://schemas.microsoft.com/office/drawing/2014/main" id="{513BC6F3-9D63-C641-8999-1F3FF4783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11</a:t>
            </a:r>
          </a:p>
        </p:txBody>
      </p: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0110544A-655E-FD49-8829-CF92AA6207A7}"/>
              </a:ext>
            </a:extLst>
          </p:cNvPr>
          <p:cNvCxnSpPr>
            <a:cxnSpLocks noChangeShapeType="1"/>
            <a:stCxn id="14" idx="2"/>
            <a:endCxn id="18" idx="0"/>
          </p:cNvCxnSpPr>
          <p:nvPr/>
        </p:nvCxnSpPr>
        <p:spPr bwMode="auto">
          <a:xfrm flipH="1">
            <a:off x="36195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18">
            <a:extLst>
              <a:ext uri="{FF2B5EF4-FFF2-40B4-BE49-F238E27FC236}">
                <a16:creationId xmlns:a16="http://schemas.microsoft.com/office/drawing/2014/main" id="{D45EFB1A-D466-B24E-BB2B-CECCF7443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00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8</a:t>
            </a:r>
          </a:p>
        </p:txBody>
      </p:sp>
      <p:cxnSp>
        <p:nvCxnSpPr>
          <p:cNvPr id="21" name="AutoShape 19">
            <a:extLst>
              <a:ext uri="{FF2B5EF4-FFF2-40B4-BE49-F238E27FC236}">
                <a16:creationId xmlns:a16="http://schemas.microsoft.com/office/drawing/2014/main" id="{38905340-6385-2A43-B85B-9F3A9DBF362E}"/>
              </a:ext>
            </a:extLst>
          </p:cNvPr>
          <p:cNvCxnSpPr>
            <a:cxnSpLocks noChangeShapeType="1"/>
            <a:stCxn id="18" idx="2"/>
            <a:endCxn id="20" idx="0"/>
          </p:cNvCxnSpPr>
          <p:nvPr/>
        </p:nvCxnSpPr>
        <p:spPr bwMode="auto">
          <a:xfrm flipH="1">
            <a:off x="3238500" y="44196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20">
            <a:extLst>
              <a:ext uri="{FF2B5EF4-FFF2-40B4-BE49-F238E27FC236}">
                <a16:creationId xmlns:a16="http://schemas.microsoft.com/office/drawing/2014/main" id="{E09B6DDD-5034-8B45-8A04-A4666C0B8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209800"/>
            <a:ext cx="2362200" cy="3429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3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C095E13B-16EB-B64E-B621-C329F36BA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Now insert 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01E54C-5B5D-404B-AB33-211993F85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79620C8-33D1-4F4D-A1AE-95A1B8C5B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1EA9749-CB04-434B-912A-FF1287B30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8" name="AutoShape 6">
            <a:extLst>
              <a:ext uri="{FF2B5EF4-FFF2-40B4-BE49-F238E27FC236}">
                <a16:creationId xmlns:a16="http://schemas.microsoft.com/office/drawing/2014/main" id="{13D923EC-A501-6046-B153-BFB0F134CAE3}"/>
              </a:ext>
            </a:extLst>
          </p:cNvPr>
          <p:cNvCxnSpPr>
            <a:cxnSpLocks noChangeShapeType="1"/>
            <a:stCxn id="4" idx="2"/>
            <a:endCxn id="7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484B50E0-5D2D-9E4E-9A78-BE82B7475483}"/>
              </a:ext>
            </a:extLst>
          </p:cNvPr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id="{B7887E90-ACA0-944D-AA61-3E1C89B72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cxnSp>
        <p:nvCxnSpPr>
          <p:cNvPr id="11" name="AutoShape 9">
            <a:extLst>
              <a:ext uri="{FF2B5EF4-FFF2-40B4-BE49-F238E27FC236}">
                <a16:creationId xmlns:a16="http://schemas.microsoft.com/office/drawing/2014/main" id="{9C5689DD-DCF2-3E4B-B219-4A6784C65CAA}"/>
              </a:ext>
            </a:extLst>
          </p:cNvPr>
          <p:cNvCxnSpPr>
            <a:cxnSpLocks noChangeShapeType="1"/>
            <a:stCxn id="7" idx="2"/>
            <a:endCxn id="10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0">
            <a:extLst>
              <a:ext uri="{FF2B5EF4-FFF2-40B4-BE49-F238E27FC236}">
                <a16:creationId xmlns:a16="http://schemas.microsoft.com/office/drawing/2014/main" id="{82318574-92F3-444B-A56F-573C9C07D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53</a:t>
            </a:r>
          </a:p>
        </p:txBody>
      </p:sp>
      <p:cxnSp>
        <p:nvCxnSpPr>
          <p:cNvPr id="13" name="AutoShape 11">
            <a:extLst>
              <a:ext uri="{FF2B5EF4-FFF2-40B4-BE49-F238E27FC236}">
                <a16:creationId xmlns:a16="http://schemas.microsoft.com/office/drawing/2014/main" id="{81CF01FC-001C-D848-A9FE-39F715AB3CCC}"/>
              </a:ext>
            </a:extLst>
          </p:cNvPr>
          <p:cNvCxnSpPr>
            <a:cxnSpLocks noChangeShapeType="1"/>
            <a:stCxn id="6" idx="2"/>
            <a:endCxn id="12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2">
            <a:extLst>
              <a:ext uri="{FF2B5EF4-FFF2-40B4-BE49-F238E27FC236}">
                <a16:creationId xmlns:a16="http://schemas.microsoft.com/office/drawing/2014/main" id="{49DC4C60-1F5D-1D4B-AECD-7F20D6126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11</a:t>
            </a:r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B709E425-E5B7-AF4E-9940-9D3950E40604}"/>
              </a:ext>
            </a:extLst>
          </p:cNvPr>
          <p:cNvCxnSpPr>
            <a:cxnSpLocks noChangeShapeType="1"/>
            <a:stCxn id="7" idx="2"/>
            <a:endCxn id="14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4">
            <a:extLst>
              <a:ext uri="{FF2B5EF4-FFF2-40B4-BE49-F238E27FC236}">
                <a16:creationId xmlns:a16="http://schemas.microsoft.com/office/drawing/2014/main" id="{851CAA1F-3CF2-FE48-98C3-3D13F39B7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3E2218DE-A2EE-D74C-B4A4-14FB6469BE57}"/>
              </a:ext>
            </a:extLst>
          </p:cNvPr>
          <p:cNvCxnSpPr>
            <a:cxnSpLocks noChangeShapeType="1"/>
            <a:stCxn id="14" idx="2"/>
            <a:endCxn id="16" idx="0"/>
          </p:cNvCxnSpPr>
          <p:nvPr/>
        </p:nvCxnSpPr>
        <p:spPr bwMode="auto">
          <a:xfrm>
            <a:off x="40767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6">
            <a:extLst>
              <a:ext uri="{FF2B5EF4-FFF2-40B4-BE49-F238E27FC236}">
                <a16:creationId xmlns:a16="http://schemas.microsoft.com/office/drawing/2014/main" id="{AD9BA41D-8EE3-2E46-BA93-73E38C629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8</a:t>
            </a:r>
          </a:p>
        </p:txBody>
      </p: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D4B890A0-A201-2B44-8602-1F27FA78A5B0}"/>
              </a:ext>
            </a:extLst>
          </p:cNvPr>
          <p:cNvCxnSpPr>
            <a:cxnSpLocks noChangeShapeType="1"/>
            <a:stCxn id="14" idx="2"/>
            <a:endCxn id="18" idx="0"/>
          </p:cNvCxnSpPr>
          <p:nvPr/>
        </p:nvCxnSpPr>
        <p:spPr bwMode="auto">
          <a:xfrm flipH="1">
            <a:off x="36195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18">
            <a:extLst>
              <a:ext uri="{FF2B5EF4-FFF2-40B4-BE49-F238E27FC236}">
                <a16:creationId xmlns:a16="http://schemas.microsoft.com/office/drawing/2014/main" id="{928DEB80-153E-FD43-983A-E1B274CF9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800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21" name="AutoShape 19">
            <a:extLst>
              <a:ext uri="{FF2B5EF4-FFF2-40B4-BE49-F238E27FC236}">
                <a16:creationId xmlns:a16="http://schemas.microsoft.com/office/drawing/2014/main" id="{0A87569D-5759-AA4B-A5BC-CCBA9952BA46}"/>
              </a:ext>
            </a:extLst>
          </p:cNvPr>
          <p:cNvCxnSpPr>
            <a:cxnSpLocks noChangeShapeType="1"/>
            <a:stCxn id="16" idx="2"/>
            <a:endCxn id="20" idx="0"/>
          </p:cNvCxnSpPr>
          <p:nvPr/>
        </p:nvCxnSpPr>
        <p:spPr bwMode="auto">
          <a:xfrm>
            <a:off x="4533900" y="44196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20">
            <a:extLst>
              <a:ext uri="{FF2B5EF4-FFF2-40B4-BE49-F238E27FC236}">
                <a16:creationId xmlns:a16="http://schemas.microsoft.com/office/drawing/2014/main" id="{E46B1042-8508-FE45-A679-091FF2EC3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209800"/>
            <a:ext cx="2743200" cy="3581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4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2142</TotalTime>
  <Words>514</Words>
  <Application>Microsoft Macintosh PowerPoint</Application>
  <PresentationFormat>On-screen Show (4:3)</PresentationFormat>
  <Paragraphs>277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Data Structures Algorithm and Design SSZG519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Chennupati Rakesh Prasanna</cp:lastModifiedBy>
  <cp:revision>126</cp:revision>
  <dcterms:created xsi:type="dcterms:W3CDTF">2011-09-14T09:42:05Z</dcterms:created>
  <dcterms:modified xsi:type="dcterms:W3CDTF">2018-09-07T10:50:31Z</dcterms:modified>
</cp:coreProperties>
</file>