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71" r:id="rId13"/>
    <p:sldId id="272" r:id="rId14"/>
    <p:sldId id="270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71"/>
            <p14:sldId id="272"/>
            <p14:sldId id="270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EinC2 (IaaS)</a:t>
              </a:r>
            </a:p>
            <a:p>
              <a:pPr algn="ctr"/>
              <a:r>
                <a:rPr lang="en-US" sz="1100" b="1" dirty="0"/>
                <a:t>Lambda (SAM)</a:t>
              </a:r>
            </a:p>
            <a:p>
              <a:pPr algn="ctr"/>
              <a:r>
                <a:rPr lang="en-US" sz="1100" b="1" dirty="0"/>
                <a:t>Bean-Stalk (SAM</a:t>
              </a:r>
              <a:r>
                <a:rPr lang="en-US" sz="1050" b="1" dirty="0"/>
                <a:t>)</a:t>
              </a:r>
              <a:endParaRPr lang="en-US" sz="900" b="1" dirty="0"/>
            </a:p>
            <a:p>
              <a:pPr algn="ctr"/>
              <a:r>
                <a:rPr lang="en-US" sz="1050" b="1" dirty="0"/>
                <a:t>EKS /ECS (Container)</a:t>
              </a:r>
              <a:endParaRPr lang="en-US" sz="1200" b="1" dirty="0"/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936436" y="293673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710466" cy="5779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388768" y="488377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15820" cy="548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317341"/>
            <a:ext cx="715820" cy="77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728947" y="1317341"/>
            <a:ext cx="659821" cy="19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682003" y="1828809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184743" y="5860473"/>
            <a:ext cx="2937158" cy="623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8EE60-EF46-44A8-ADE7-E5140C575E50}"/>
              </a:ext>
            </a:extLst>
          </p:cNvPr>
          <p:cNvSpPr txBox="1"/>
          <p:nvPr/>
        </p:nvSpPr>
        <p:spPr>
          <a:xfrm>
            <a:off x="6759871" y="2216121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1DF119-F5A5-4A1D-B88D-B90A55FAB299}"/>
              </a:ext>
            </a:extLst>
          </p:cNvPr>
          <p:cNvSpPr txBox="1"/>
          <p:nvPr/>
        </p:nvSpPr>
        <p:spPr>
          <a:xfrm>
            <a:off x="6796237" y="301752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5F37AD-E702-45EC-8A1D-661FEEF3EF63}"/>
              </a:ext>
            </a:extLst>
          </p:cNvPr>
          <p:cNvSpPr txBox="1"/>
          <p:nvPr/>
        </p:nvSpPr>
        <p:spPr>
          <a:xfrm>
            <a:off x="6672127" y="997527"/>
            <a:ext cx="103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Sql</a:t>
            </a:r>
            <a:r>
              <a:rPr lang="en-US" sz="1400" dirty="0"/>
              <a:t>-client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431EDE-72AF-44EE-8274-5B07D2A526FE}"/>
              </a:ext>
            </a:extLst>
          </p:cNvPr>
          <p:cNvCxnSpPr>
            <a:cxnSpLocks/>
            <a:stCxn id="94" idx="2"/>
            <a:endCxn id="30" idx="2"/>
          </p:cNvCxnSpPr>
          <p:nvPr/>
        </p:nvCxnSpPr>
        <p:spPr>
          <a:xfrm rot="5400000">
            <a:off x="5711975" y="1980476"/>
            <a:ext cx="2049605" cy="7266709"/>
          </a:xfrm>
          <a:prstGeom prst="bentConnector3">
            <a:avLst>
              <a:gd name="adj1" fmla="val 107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BC945D-9305-4710-83E5-6C062BE6487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-1604811" y="2675084"/>
            <a:ext cx="6395023" cy="146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34D6F-9212-4FC4-A5C2-D575D2E6FDBF}"/>
              </a:ext>
            </a:extLst>
          </p:cNvPr>
          <p:cNvSpPr/>
          <p:nvPr/>
        </p:nvSpPr>
        <p:spPr>
          <a:xfrm>
            <a:off x="-2791694" y="3764982"/>
            <a:ext cx="1067953" cy="7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Balancer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649BBE-A555-42F4-B000-59E7B78890B0}"/>
              </a:ext>
            </a:extLst>
          </p:cNvPr>
          <p:cNvSpPr/>
          <p:nvPr/>
        </p:nvSpPr>
        <p:spPr>
          <a:xfrm>
            <a:off x="-1519382" y="-42126"/>
            <a:ext cx="337127" cy="677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7FC4A-BC32-437C-974D-78CDDCFDC5DF}"/>
              </a:ext>
            </a:extLst>
          </p:cNvPr>
          <p:cNvSpPr/>
          <p:nvPr/>
        </p:nvSpPr>
        <p:spPr>
          <a:xfrm>
            <a:off x="5809674" y="1392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AC47F-2194-45F0-871F-F47D24699D0C}"/>
              </a:ext>
            </a:extLst>
          </p:cNvPr>
          <p:cNvSpPr/>
          <p:nvPr/>
        </p:nvSpPr>
        <p:spPr>
          <a:xfrm>
            <a:off x="5781965" y="2519217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BeanStalk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884D7-8F4A-4AA5-9F81-31B574E9CF14}"/>
              </a:ext>
            </a:extLst>
          </p:cNvPr>
          <p:cNvSpPr/>
          <p:nvPr/>
        </p:nvSpPr>
        <p:spPr>
          <a:xfrm>
            <a:off x="5772729" y="3646054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E55E7-5994-4A52-B76F-2B4C64C90533}"/>
              </a:ext>
            </a:extLst>
          </p:cNvPr>
          <p:cNvSpPr/>
          <p:nvPr/>
        </p:nvSpPr>
        <p:spPr>
          <a:xfrm>
            <a:off x="5818910" y="4814455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35216-B5FA-4ED5-8517-133963730630}"/>
              </a:ext>
            </a:extLst>
          </p:cNvPr>
          <p:cNvSpPr/>
          <p:nvPr/>
        </p:nvSpPr>
        <p:spPr>
          <a:xfrm>
            <a:off x="5772729" y="376380"/>
            <a:ext cx="2032000" cy="674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9E3375-4CC2-4936-86AB-1DE5D27B9E3C}"/>
              </a:ext>
            </a:extLst>
          </p:cNvPr>
          <p:cNvSpPr/>
          <p:nvPr/>
        </p:nvSpPr>
        <p:spPr>
          <a:xfrm>
            <a:off x="822035" y="2327562"/>
            <a:ext cx="1653310" cy="154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C12CE-34E6-40D7-96A7-33AA9D8A3BD9}"/>
              </a:ext>
            </a:extLst>
          </p:cNvPr>
          <p:cNvSpPr/>
          <p:nvPr/>
        </p:nvSpPr>
        <p:spPr>
          <a:xfrm>
            <a:off x="3121892" y="1050635"/>
            <a:ext cx="1413166" cy="408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AEF1FAA-E1BD-4C01-8545-F35B8328A6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75345" y="3091872"/>
            <a:ext cx="646547" cy="9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F4EA84-E330-483A-B1FF-76E05BE9790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35058" y="713508"/>
            <a:ext cx="1237671" cy="2378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C9E5F7-56EB-438A-8D84-C1491C070D8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475345" y="1729508"/>
            <a:ext cx="3334329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210AAD-AB2F-4B22-AB6D-64912F50F7C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535058" y="2856345"/>
            <a:ext cx="1246907" cy="235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A9A271-2D40-40A7-9E7F-2C71ECFFF39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535058" y="3091872"/>
            <a:ext cx="1237671" cy="891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2A4966-D530-40D3-A48F-96905A96DC7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535058" y="3091872"/>
            <a:ext cx="1283852" cy="2059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BB6B01-9CB1-42EA-BFFA-EE9CA83F72CA}"/>
              </a:ext>
            </a:extLst>
          </p:cNvPr>
          <p:cNvSpPr/>
          <p:nvPr/>
        </p:nvSpPr>
        <p:spPr>
          <a:xfrm>
            <a:off x="8986981" y="1482435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AFEA5250-7E79-4A80-8478-B2BACF32CEB5}"/>
              </a:ext>
            </a:extLst>
          </p:cNvPr>
          <p:cNvSpPr/>
          <p:nvPr/>
        </p:nvSpPr>
        <p:spPr>
          <a:xfrm rot="10800000">
            <a:off x="8100290" y="1907311"/>
            <a:ext cx="1117600" cy="1690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F87451-A7FB-4EFA-941E-EBECDC811AA2}"/>
              </a:ext>
            </a:extLst>
          </p:cNvPr>
          <p:cNvSpPr/>
          <p:nvPr/>
        </p:nvSpPr>
        <p:spPr>
          <a:xfrm>
            <a:off x="1311564" y="140853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Disk/</a:t>
            </a:r>
            <a:r>
              <a:rPr lang="en-US" dirty="0" err="1"/>
              <a:t>cpu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B6760-3427-4D97-9CE9-F3A5593FF1C9}"/>
              </a:ext>
            </a:extLst>
          </p:cNvPr>
          <p:cNvSpPr/>
          <p:nvPr/>
        </p:nvSpPr>
        <p:spPr>
          <a:xfrm>
            <a:off x="2401454" y="145470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Nrequest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8884BA-9F33-4770-9CB0-986B90595A25}"/>
              </a:ext>
            </a:extLst>
          </p:cNvPr>
          <p:cNvSpPr/>
          <p:nvPr/>
        </p:nvSpPr>
        <p:spPr>
          <a:xfrm>
            <a:off x="3491344" y="140851"/>
            <a:ext cx="99799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3266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9AE-F517-4BF8-B839-B9FA218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with 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C9C-9F80-4D98-9AB4-27D00E48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cli 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-keys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3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D9659-AD2B-46AD-B544-4CC3A3B90B7F}"/>
              </a:ext>
            </a:extLst>
          </p:cNvPr>
          <p:cNvSpPr/>
          <p:nvPr/>
        </p:nvSpPr>
        <p:spPr>
          <a:xfrm>
            <a:off x="2132441" y="588815"/>
            <a:ext cx="1193801" cy="58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0112-B22D-4392-BB01-A75D8479E8D5}"/>
              </a:ext>
            </a:extLst>
          </p:cNvPr>
          <p:cNvSpPr/>
          <p:nvPr/>
        </p:nvSpPr>
        <p:spPr>
          <a:xfrm>
            <a:off x="1106925" y="1590934"/>
            <a:ext cx="1193801" cy="263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</a:t>
            </a:r>
            <a:r>
              <a:rPr lang="en-US" sz="1200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A900E-8DB7-406D-87CD-B934CD100A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703826" y="1173017"/>
            <a:ext cx="1025516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295D-0F91-4E04-B3CA-9B6838F0B5F2}"/>
              </a:ext>
            </a:extLst>
          </p:cNvPr>
          <p:cNvSpPr/>
          <p:nvPr/>
        </p:nvSpPr>
        <p:spPr>
          <a:xfrm>
            <a:off x="2432636" y="1609407"/>
            <a:ext cx="1496850" cy="2632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point (.</a:t>
            </a:r>
            <a:r>
              <a:rPr lang="en-US" sz="1200" dirty="0" err="1"/>
              <a:t>tfvars</a:t>
            </a:r>
            <a:r>
              <a:rPr lang="en-US" sz="1200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324DA-5412-44A7-9E38-1EFD4F9586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729342" y="1173017"/>
            <a:ext cx="451719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D92A59-4AEE-4A1F-966E-431FBB98D03E}"/>
              </a:ext>
            </a:extLst>
          </p:cNvPr>
          <p:cNvGrpSpPr/>
          <p:nvPr/>
        </p:nvGrpSpPr>
        <p:grpSpPr>
          <a:xfrm>
            <a:off x="3832229" y="1406754"/>
            <a:ext cx="1433066" cy="697406"/>
            <a:chOff x="5089236" y="3306619"/>
            <a:chExt cx="1939636" cy="6974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301100-3E34-4B1C-B01E-1F953F7F976F}"/>
                </a:ext>
              </a:extLst>
            </p:cNvPr>
            <p:cNvSpPr/>
            <p:nvPr/>
          </p:nvSpPr>
          <p:spPr>
            <a:xfrm>
              <a:off x="5089236" y="3306619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Uat.tfvars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587AFC-0B63-4FE7-9779-7D41206372CB}"/>
                </a:ext>
              </a:extLst>
            </p:cNvPr>
            <p:cNvSpPr/>
            <p:nvPr/>
          </p:nvSpPr>
          <p:spPr>
            <a:xfrm>
              <a:off x="5089236" y="3565236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Dev.tfvars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6D5EA-3139-4165-AB98-B4C96C7BBDA7}"/>
                </a:ext>
              </a:extLst>
            </p:cNvPr>
            <p:cNvSpPr/>
            <p:nvPr/>
          </p:nvSpPr>
          <p:spPr>
            <a:xfrm>
              <a:off x="5089236" y="3819297"/>
              <a:ext cx="1939636" cy="184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Prod.tfvar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30F3-8AE6-4B6B-AF45-4201C791CA5A}"/>
              </a:ext>
            </a:extLst>
          </p:cNvPr>
          <p:cNvSpPr/>
          <p:nvPr/>
        </p:nvSpPr>
        <p:spPr>
          <a:xfrm>
            <a:off x="672831" y="2401132"/>
            <a:ext cx="1302328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 ?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02C55B1-9796-4F07-8F84-394639FA0300}"/>
              </a:ext>
            </a:extLst>
          </p:cNvPr>
          <p:cNvGrpSpPr/>
          <p:nvPr/>
        </p:nvGrpSpPr>
        <p:grpSpPr>
          <a:xfrm>
            <a:off x="373783" y="2662009"/>
            <a:ext cx="3618345" cy="2482646"/>
            <a:chOff x="461818" y="2001609"/>
            <a:chExt cx="3618345" cy="24826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10DE80-118F-42F8-B96C-6BCC3FDD8756}"/>
                </a:ext>
              </a:extLst>
            </p:cNvPr>
            <p:cNvSpPr/>
            <p:nvPr/>
          </p:nvSpPr>
          <p:spPr>
            <a:xfrm>
              <a:off x="461818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aws</a:t>
              </a:r>
              <a:endParaRPr lang="en-US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B0462-B41E-4FFC-A6B0-07BD125BE90A}"/>
                </a:ext>
              </a:extLst>
            </p:cNvPr>
            <p:cNvSpPr/>
            <p:nvPr/>
          </p:nvSpPr>
          <p:spPr>
            <a:xfrm>
              <a:off x="1249217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840FD0-D924-404B-82FE-259FAC3A9D77}"/>
                </a:ext>
              </a:extLst>
            </p:cNvPr>
            <p:cNvSpPr/>
            <p:nvPr/>
          </p:nvSpPr>
          <p:spPr>
            <a:xfrm>
              <a:off x="2036616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FF3BB-84FF-458C-9325-190B0A16B124}"/>
                </a:ext>
              </a:extLst>
            </p:cNvPr>
            <p:cNvSpPr/>
            <p:nvPr/>
          </p:nvSpPr>
          <p:spPr>
            <a:xfrm>
              <a:off x="2824015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2A7C75-43F8-489F-A7F2-237EC74B1BF4}"/>
                </a:ext>
              </a:extLst>
            </p:cNvPr>
            <p:cNvSpPr/>
            <p:nvPr/>
          </p:nvSpPr>
          <p:spPr>
            <a:xfrm>
              <a:off x="3544454" y="4184073"/>
              <a:ext cx="535709" cy="300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DD9AAA3-0AE7-4123-9949-DBD32C5D17F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-20379" y="2751663"/>
              <a:ext cx="2182463" cy="6823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0A032A6-4F08-4C71-A10B-EFD80816F1E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73320" y="3040320"/>
              <a:ext cx="2182463" cy="105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79C4E3B-3CDD-42CF-80E5-9FBC641ECB66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767019" y="2646620"/>
              <a:ext cx="2182463" cy="8924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DBF1F64-DF1E-4C1B-9CBF-BD84F2AD6D78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16200000" flipH="1">
              <a:off x="1160719" y="2252921"/>
              <a:ext cx="2182463" cy="16798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3A8EC81-1ED4-4378-9785-78CBA1767830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rot="16200000" flipH="1">
              <a:off x="1520938" y="1892701"/>
              <a:ext cx="2182463" cy="2400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hought Bubble: Cloud 40">
            <a:extLst>
              <a:ext uri="{FF2B5EF4-FFF2-40B4-BE49-F238E27FC236}">
                <a16:creationId xmlns:a16="http://schemas.microsoft.com/office/drawing/2014/main" id="{5FF7934B-A16B-4C7E-8354-4CDB23EE6FDA}"/>
              </a:ext>
            </a:extLst>
          </p:cNvPr>
          <p:cNvSpPr/>
          <p:nvPr/>
        </p:nvSpPr>
        <p:spPr>
          <a:xfrm>
            <a:off x="378691" y="5735782"/>
            <a:ext cx="1302327" cy="803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9AF927-D7D4-447E-8B1B-660FECDA04D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780303" y="5005989"/>
            <a:ext cx="117525" cy="39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B0AC57-F47B-42FE-9A5E-54A9DB6B2A76}"/>
              </a:ext>
            </a:extLst>
          </p:cNvPr>
          <p:cNvSpPr/>
          <p:nvPr/>
        </p:nvSpPr>
        <p:spPr>
          <a:xfrm>
            <a:off x="60615" y="1052363"/>
            <a:ext cx="914400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</a:t>
            </a:r>
          </a:p>
          <a:p>
            <a:pPr algn="ctr"/>
            <a:r>
              <a:rPr lang="en-US" sz="1200" dirty="0"/>
              <a:t>Provider</a:t>
            </a:r>
          </a:p>
          <a:p>
            <a:pPr algn="ctr"/>
            <a:r>
              <a:rPr lang="en-US" sz="1200" dirty="0"/>
              <a:t>Plugin</a:t>
            </a:r>
          </a:p>
          <a:p>
            <a:pPr algn="ctr"/>
            <a:r>
              <a:rPr lang="en-US" sz="1200" dirty="0"/>
              <a:t>Terraform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83553D-C95D-4AC8-A8E4-C6782E748B3D}"/>
              </a:ext>
            </a:extLst>
          </p:cNvPr>
          <p:cNvCxnSpPr>
            <a:stCxn id="41" idx="0"/>
            <a:endCxn id="44" idx="2"/>
          </p:cNvCxnSpPr>
          <p:nvPr/>
        </p:nvCxnSpPr>
        <p:spPr>
          <a:xfrm rot="10800000" flipH="1">
            <a:off x="382731" y="2146872"/>
            <a:ext cx="135084" cy="3990692"/>
          </a:xfrm>
          <a:prstGeom prst="bentConnector4">
            <a:avLst>
              <a:gd name="adj1" fmla="val -169228"/>
              <a:gd name="adj2" fmla="val 55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F19E4C-FF94-4C37-96FD-D2F2C2478AE9}"/>
              </a:ext>
            </a:extLst>
          </p:cNvPr>
          <p:cNvCxnSpPr>
            <a:cxnSpLocks/>
            <a:stCxn id="9" idx="1"/>
            <a:endCxn id="44" idx="0"/>
          </p:cNvCxnSpPr>
          <p:nvPr/>
        </p:nvCxnSpPr>
        <p:spPr>
          <a:xfrm rot="10800000" flipV="1">
            <a:off x="517815" y="880915"/>
            <a:ext cx="1614626" cy="17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0740C6-FFB9-4F69-9AF8-9711DD148986}"/>
              </a:ext>
            </a:extLst>
          </p:cNvPr>
          <p:cNvSpPr txBox="1"/>
          <p:nvPr/>
        </p:nvSpPr>
        <p:spPr>
          <a:xfrm>
            <a:off x="1629923" y="4004025"/>
            <a:ext cx="16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256341-98DF-4061-BCCA-417AEFAF37BC}"/>
              </a:ext>
            </a:extLst>
          </p:cNvPr>
          <p:cNvCxnSpPr>
            <a:cxnSpLocks/>
            <a:stCxn id="9" idx="3"/>
            <a:endCxn id="59" idx="0"/>
          </p:cNvCxnSpPr>
          <p:nvPr/>
        </p:nvCxnSpPr>
        <p:spPr>
          <a:xfrm>
            <a:off x="3326242" y="880916"/>
            <a:ext cx="3865271" cy="102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E7A0D0-2944-408F-8BD4-4F9CD85A2772}"/>
              </a:ext>
            </a:extLst>
          </p:cNvPr>
          <p:cNvSpPr/>
          <p:nvPr/>
        </p:nvSpPr>
        <p:spPr>
          <a:xfrm>
            <a:off x="6599231" y="1901534"/>
            <a:ext cx="1184563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E6E883-21F2-4C96-BB19-B2041E81F7B1}"/>
              </a:ext>
            </a:extLst>
          </p:cNvPr>
          <p:cNvSpPr/>
          <p:nvPr/>
        </p:nvSpPr>
        <p:spPr>
          <a:xfrm>
            <a:off x="7952358" y="1901532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A28304-1BD7-4292-B05E-688BAD4C9539}"/>
              </a:ext>
            </a:extLst>
          </p:cNvPr>
          <p:cNvSpPr/>
          <p:nvPr/>
        </p:nvSpPr>
        <p:spPr>
          <a:xfrm>
            <a:off x="9119603" y="1901531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F525CC-6BF0-447C-A2C7-F87DA0537909}"/>
              </a:ext>
            </a:extLst>
          </p:cNvPr>
          <p:cNvSpPr/>
          <p:nvPr/>
        </p:nvSpPr>
        <p:spPr>
          <a:xfrm>
            <a:off x="10286848" y="1921164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0A9E259-7903-4901-9CF8-F4329B8C638A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3326242" y="880916"/>
            <a:ext cx="5125457" cy="10206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BB49450-7686-4ACD-BB54-05447A8A5AF2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3326242" y="880916"/>
            <a:ext cx="6292702" cy="10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6C6A2-982D-4A13-8155-C6AD168E1BD5}"/>
              </a:ext>
            </a:extLst>
          </p:cNvPr>
          <p:cNvCxnSpPr>
            <a:cxnSpLocks/>
            <a:stCxn id="9" idx="3"/>
            <a:endCxn id="67" idx="0"/>
          </p:cNvCxnSpPr>
          <p:nvPr/>
        </p:nvCxnSpPr>
        <p:spPr>
          <a:xfrm>
            <a:off x="3326242" y="880916"/>
            <a:ext cx="7459947" cy="104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16BB503-8BD6-429B-9883-94F77DA7E287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1240429" y="1937735"/>
            <a:ext cx="546964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1F786B2-BEB2-4796-B382-8A6DC3F44210}"/>
              </a:ext>
            </a:extLst>
          </p:cNvPr>
          <p:cNvSpPr/>
          <p:nvPr/>
        </p:nvSpPr>
        <p:spPr>
          <a:xfrm>
            <a:off x="2095522" y="243001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E5B322F-EFA9-43CD-925E-E66D75A1512D}"/>
              </a:ext>
            </a:extLst>
          </p:cNvPr>
          <p:cNvSpPr/>
          <p:nvPr/>
        </p:nvSpPr>
        <p:spPr>
          <a:xfrm>
            <a:off x="3513873" y="2427369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88D3689-F868-4BBD-9EB2-29BE53AC2BF9}"/>
              </a:ext>
            </a:extLst>
          </p:cNvPr>
          <p:cNvCxnSpPr>
            <a:stCxn id="10" idx="2"/>
            <a:endCxn id="143" idx="0"/>
          </p:cNvCxnSpPr>
          <p:nvPr/>
        </p:nvCxnSpPr>
        <p:spPr>
          <a:xfrm rot="16200000" flipH="1">
            <a:off x="1942453" y="1615541"/>
            <a:ext cx="575851" cy="1053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CC412B5-0AD0-41CA-A1EC-3C2E69AE8769}"/>
              </a:ext>
            </a:extLst>
          </p:cNvPr>
          <p:cNvCxnSpPr>
            <a:stCxn id="10" idx="2"/>
            <a:endCxn id="150" idx="0"/>
          </p:cNvCxnSpPr>
          <p:nvPr/>
        </p:nvCxnSpPr>
        <p:spPr>
          <a:xfrm rot="16200000" flipH="1">
            <a:off x="2652953" y="905040"/>
            <a:ext cx="573201" cy="2471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BC8CE72-EBFD-4795-A42B-A511A009120F}"/>
              </a:ext>
            </a:extLst>
          </p:cNvPr>
          <p:cNvSpPr/>
          <p:nvPr/>
        </p:nvSpPr>
        <p:spPr>
          <a:xfrm>
            <a:off x="4949835" y="2440011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C937DFC-1B80-4F10-AB8A-D33F6A0E2D00}"/>
              </a:ext>
            </a:extLst>
          </p:cNvPr>
          <p:cNvCxnSpPr>
            <a:stCxn id="10" idx="2"/>
            <a:endCxn id="165" idx="0"/>
          </p:cNvCxnSpPr>
          <p:nvPr/>
        </p:nvCxnSpPr>
        <p:spPr>
          <a:xfrm rot="16200000" flipH="1">
            <a:off x="3364613" y="193380"/>
            <a:ext cx="585843" cy="390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44D1659-E753-43BA-943C-276CFBF45022}"/>
              </a:ext>
            </a:extLst>
          </p:cNvPr>
          <p:cNvSpPr/>
          <p:nvPr/>
        </p:nvSpPr>
        <p:spPr>
          <a:xfrm>
            <a:off x="1386926" y="291152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Modules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80EE0B8-6EC0-40D1-BC3D-AF1D33425EDB}"/>
              </a:ext>
            </a:extLst>
          </p:cNvPr>
          <p:cNvCxnSpPr>
            <a:stCxn id="10" idx="2"/>
            <a:endCxn id="169" idx="0"/>
          </p:cNvCxnSpPr>
          <p:nvPr/>
        </p:nvCxnSpPr>
        <p:spPr>
          <a:xfrm rot="16200000" flipH="1">
            <a:off x="1347401" y="2210593"/>
            <a:ext cx="1057358" cy="344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BA32995-E247-4D27-A54A-6BDBFA189669}"/>
              </a:ext>
            </a:extLst>
          </p:cNvPr>
          <p:cNvSpPr/>
          <p:nvPr/>
        </p:nvSpPr>
        <p:spPr>
          <a:xfrm>
            <a:off x="2808719" y="2923964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1E4B44-7B43-44DE-9ADD-AE4C370E8492}"/>
              </a:ext>
            </a:extLst>
          </p:cNvPr>
          <p:cNvCxnSpPr>
            <a:stCxn id="10" idx="2"/>
            <a:endCxn id="173" idx="0"/>
          </p:cNvCxnSpPr>
          <p:nvPr/>
        </p:nvCxnSpPr>
        <p:spPr>
          <a:xfrm rot="16200000" flipH="1">
            <a:off x="2052078" y="1505915"/>
            <a:ext cx="1069796" cy="1766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82809AF9-ED83-42FF-BD3C-B2103B5A48E3}"/>
              </a:ext>
            </a:extLst>
          </p:cNvPr>
          <p:cNvSpPr/>
          <p:nvPr/>
        </p:nvSpPr>
        <p:spPr>
          <a:xfrm>
            <a:off x="4375440" y="3429001"/>
            <a:ext cx="1897212" cy="38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tfstate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4BEFD52-59D5-4F27-BAF9-6DF5A12CFF3D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3326242" y="880917"/>
            <a:ext cx="3660328" cy="274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161395-8F14-4CAE-B290-28FEF2B870B4}"/>
              </a:ext>
            </a:extLst>
          </p:cNvPr>
          <p:cNvSpPr/>
          <p:nvPr/>
        </p:nvSpPr>
        <p:spPr>
          <a:xfrm>
            <a:off x="4248123" y="2934506"/>
            <a:ext cx="1322816" cy="260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BBCD65-B060-4EFA-93D8-5CFC51ADFEAC}"/>
              </a:ext>
            </a:extLst>
          </p:cNvPr>
          <p:cNvSpPr/>
          <p:nvPr/>
        </p:nvSpPr>
        <p:spPr>
          <a:xfrm>
            <a:off x="11547034" y="1910449"/>
            <a:ext cx="998681" cy="490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6CF72FC-A85B-4DB7-8F5B-433B80A85A50}"/>
              </a:ext>
            </a:extLst>
          </p:cNvPr>
          <p:cNvCxnSpPr>
            <a:endCxn id="53" idx="0"/>
          </p:cNvCxnSpPr>
          <p:nvPr/>
        </p:nvCxnSpPr>
        <p:spPr>
          <a:xfrm>
            <a:off x="10786188" y="880915"/>
            <a:ext cx="1260187" cy="102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D145D8-69DB-4B4B-ADB9-ED6C5D3EC661}"/>
              </a:ext>
            </a:extLst>
          </p:cNvPr>
          <p:cNvSpPr/>
          <p:nvPr/>
        </p:nvSpPr>
        <p:spPr>
          <a:xfrm>
            <a:off x="9554610" y="4197927"/>
            <a:ext cx="2400280" cy="219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</a:t>
            </a:r>
          </a:p>
          <a:p>
            <a:pPr algn="ctr"/>
            <a:r>
              <a:rPr lang="en-US" dirty="0"/>
              <a:t>Registry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49310-CBFD-4016-A902-8DE24F81F39E}"/>
              </a:ext>
            </a:extLst>
          </p:cNvPr>
          <p:cNvSpPr/>
          <p:nvPr/>
        </p:nvSpPr>
        <p:spPr>
          <a:xfrm>
            <a:off x="7121236" y="2873079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br>
              <a:rPr lang="en-US" dirty="0"/>
            </a:br>
            <a:r>
              <a:rPr lang="en-US" dirty="0"/>
              <a:t>Modules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ADD581-5B58-4A37-9D5E-FC685C1D209F}"/>
              </a:ext>
            </a:extLst>
          </p:cNvPr>
          <p:cNvSpPr/>
          <p:nvPr/>
        </p:nvSpPr>
        <p:spPr>
          <a:xfrm>
            <a:off x="7154331" y="4556987"/>
            <a:ext cx="1525003" cy="120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9675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B2CF6-6744-4659-9A3D-E33889B64F05}"/>
              </a:ext>
            </a:extLst>
          </p:cNvPr>
          <p:cNvSpPr/>
          <p:nvPr/>
        </p:nvSpPr>
        <p:spPr>
          <a:xfrm>
            <a:off x="1801091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845CF-25FE-4A3E-8589-FDB0D68A6158}"/>
              </a:ext>
            </a:extLst>
          </p:cNvPr>
          <p:cNvSpPr/>
          <p:nvPr/>
        </p:nvSpPr>
        <p:spPr>
          <a:xfrm>
            <a:off x="9180945" y="1948873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B6697-2311-4730-A6CC-2CAE89D08285}"/>
              </a:ext>
            </a:extLst>
          </p:cNvPr>
          <p:cNvSpPr/>
          <p:nvPr/>
        </p:nvSpPr>
        <p:spPr>
          <a:xfrm>
            <a:off x="1801091" y="36114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E4F28-FAF8-46DE-BF34-AB14706A1486}"/>
              </a:ext>
            </a:extLst>
          </p:cNvPr>
          <p:cNvSpPr/>
          <p:nvPr/>
        </p:nvSpPr>
        <p:spPr>
          <a:xfrm>
            <a:off x="1801090" y="527396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76296-083E-4FE4-8957-1890223DA1FF}"/>
              </a:ext>
            </a:extLst>
          </p:cNvPr>
          <p:cNvSpPr/>
          <p:nvPr/>
        </p:nvSpPr>
        <p:spPr>
          <a:xfrm>
            <a:off x="1801090" y="286327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0B4F-0F7A-4847-9F18-4AA24FCC9914}"/>
              </a:ext>
            </a:extLst>
          </p:cNvPr>
          <p:cNvSpPr/>
          <p:nvPr/>
        </p:nvSpPr>
        <p:spPr>
          <a:xfrm>
            <a:off x="9051637" y="24938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833A0-2CEF-4627-B2A6-B377D2138ACA}"/>
              </a:ext>
            </a:extLst>
          </p:cNvPr>
          <p:cNvSpPr/>
          <p:nvPr/>
        </p:nvSpPr>
        <p:spPr>
          <a:xfrm>
            <a:off x="1671782" y="-1413164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B0BA-20E3-4F1E-AAD2-4D737826707D}"/>
              </a:ext>
            </a:extLst>
          </p:cNvPr>
          <p:cNvSpPr/>
          <p:nvPr/>
        </p:nvSpPr>
        <p:spPr>
          <a:xfrm>
            <a:off x="9254836" y="5098472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67152-8A33-4F9D-8BB0-0A0CF6CE891A}"/>
              </a:ext>
            </a:extLst>
          </p:cNvPr>
          <p:cNvSpPr/>
          <p:nvPr/>
        </p:nvSpPr>
        <p:spPr>
          <a:xfrm>
            <a:off x="1801090" y="-1376219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F25A8-82B6-4D9C-940B-D93A7D087106}"/>
              </a:ext>
            </a:extLst>
          </p:cNvPr>
          <p:cNvSpPr/>
          <p:nvPr/>
        </p:nvSpPr>
        <p:spPr>
          <a:xfrm>
            <a:off x="9180945" y="3468255"/>
            <a:ext cx="1339273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BBFFD-D6C6-4932-A620-DD2148DDEF8A}"/>
              </a:ext>
            </a:extLst>
          </p:cNvPr>
          <p:cNvSpPr/>
          <p:nvPr/>
        </p:nvSpPr>
        <p:spPr>
          <a:xfrm>
            <a:off x="5426363" y="1168399"/>
            <a:ext cx="1339273" cy="444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O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04EC30-632B-476D-9EA9-02F9A1739172}"/>
              </a:ext>
            </a:extLst>
          </p:cNvPr>
          <p:cNvSpPr/>
          <p:nvPr/>
        </p:nvSpPr>
        <p:spPr>
          <a:xfrm>
            <a:off x="5232400" y="2087417"/>
            <a:ext cx="1685636" cy="4341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9334E-639C-457C-88CB-B4E3C35161ED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3140363" y="766618"/>
            <a:ext cx="2092037" cy="15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D3D947-5283-444A-A396-2BE053403D28}"/>
              </a:ext>
            </a:extLst>
          </p:cNvPr>
          <p:cNvCxnSpPr>
            <a:stCxn id="9" idx="1"/>
            <a:endCxn id="40" idx="3"/>
          </p:cNvCxnSpPr>
          <p:nvPr/>
        </p:nvCxnSpPr>
        <p:spPr>
          <a:xfrm flipH="1">
            <a:off x="6918036" y="729673"/>
            <a:ext cx="2133601" cy="15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BD8D5-8BB1-44B5-AADA-79F39D1249D1}"/>
              </a:ext>
            </a:extLst>
          </p:cNvPr>
          <p:cNvCxnSpPr>
            <a:stCxn id="5" idx="1"/>
            <a:endCxn id="40" idx="3"/>
          </p:cNvCxnSpPr>
          <p:nvPr/>
        </p:nvCxnSpPr>
        <p:spPr>
          <a:xfrm flipH="1" flipV="1">
            <a:off x="6918036" y="2304472"/>
            <a:ext cx="2262909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89E3E-1D58-4135-AC2E-E9946713D023}"/>
              </a:ext>
            </a:extLst>
          </p:cNvPr>
          <p:cNvCxnSpPr>
            <a:stCxn id="17" idx="1"/>
            <a:endCxn id="40" idx="3"/>
          </p:cNvCxnSpPr>
          <p:nvPr/>
        </p:nvCxnSpPr>
        <p:spPr>
          <a:xfrm flipH="1" flipV="1">
            <a:off x="6918036" y="2304472"/>
            <a:ext cx="2262909" cy="164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91D659-54EA-49CE-A112-10CCA51CE62B}"/>
              </a:ext>
            </a:extLst>
          </p:cNvPr>
          <p:cNvCxnSpPr>
            <a:stCxn id="13" idx="1"/>
            <a:endCxn id="40" idx="3"/>
          </p:cNvCxnSpPr>
          <p:nvPr/>
        </p:nvCxnSpPr>
        <p:spPr>
          <a:xfrm flipH="1" flipV="1">
            <a:off x="6918036" y="2304472"/>
            <a:ext cx="2336800" cy="32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190B3-9DDF-4857-826C-757737427EAB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3140364" y="2304472"/>
            <a:ext cx="2092036" cy="1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6FCFB1-6C81-45AE-9C59-54184CBA9018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3140364" y="2304472"/>
            <a:ext cx="2092036" cy="17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26737-E8DE-4009-A90A-56B6FAAA81A6}"/>
              </a:ext>
            </a:extLst>
          </p:cNvPr>
          <p:cNvCxnSpPr>
            <a:stCxn id="7" idx="3"/>
            <a:endCxn id="40" idx="1"/>
          </p:cNvCxnSpPr>
          <p:nvPr/>
        </p:nvCxnSpPr>
        <p:spPr>
          <a:xfrm flipV="1">
            <a:off x="3140363" y="2304472"/>
            <a:ext cx="2092037" cy="34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68E340-0BFA-49F8-B3BE-82E114E1C2A2}"/>
              </a:ext>
            </a:extLst>
          </p:cNvPr>
          <p:cNvSpPr/>
          <p:nvPr/>
        </p:nvSpPr>
        <p:spPr>
          <a:xfrm>
            <a:off x="9624291" y="4221018"/>
            <a:ext cx="2484581" cy="252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3CBAB-D567-4A0B-8717-B93737E2072D}"/>
              </a:ext>
            </a:extLst>
          </p:cNvPr>
          <p:cNvSpPr/>
          <p:nvPr/>
        </p:nvSpPr>
        <p:spPr>
          <a:xfrm>
            <a:off x="7102764" y="4221018"/>
            <a:ext cx="2484581" cy="252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371BB-BA00-4FEC-95F2-118722845A2B}"/>
              </a:ext>
            </a:extLst>
          </p:cNvPr>
          <p:cNvSpPr/>
          <p:nvPr/>
        </p:nvSpPr>
        <p:spPr>
          <a:xfrm>
            <a:off x="415636" y="609600"/>
            <a:ext cx="2272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1243961-A152-4A5E-A3E4-2104A2A9528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687782" y="762000"/>
            <a:ext cx="5384800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22C3D-4A47-4764-B826-A6CFFB583BD1}"/>
              </a:ext>
            </a:extLst>
          </p:cNvPr>
          <p:cNvCxnSpPr>
            <a:stCxn id="4" idx="2"/>
          </p:cNvCxnSpPr>
          <p:nvPr/>
        </p:nvCxnSpPr>
        <p:spPr>
          <a:xfrm>
            <a:off x="1551709" y="914400"/>
            <a:ext cx="0" cy="57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0D8B3-A105-428F-A311-FBAC202681FE}"/>
              </a:ext>
            </a:extLst>
          </p:cNvPr>
          <p:cNvSpPr/>
          <p:nvPr/>
        </p:nvSpPr>
        <p:spPr>
          <a:xfrm>
            <a:off x="609600" y="1487055"/>
            <a:ext cx="2336798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config file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C83B3E-A4AF-4ADE-B6FC-70EF6E8AB34E}"/>
              </a:ext>
            </a:extLst>
          </p:cNvPr>
          <p:cNvGrpSpPr/>
          <p:nvPr/>
        </p:nvGrpSpPr>
        <p:grpSpPr>
          <a:xfrm>
            <a:off x="7259781" y="517235"/>
            <a:ext cx="4599709" cy="3551383"/>
            <a:chOff x="6761018" y="1302326"/>
            <a:chExt cx="4599709" cy="35513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7BA8E8-7D5E-4CCE-9209-703E17BE6EC4}"/>
                </a:ext>
              </a:extLst>
            </p:cNvPr>
            <p:cNvSpPr/>
            <p:nvPr/>
          </p:nvSpPr>
          <p:spPr>
            <a:xfrm>
              <a:off x="6761018" y="1302326"/>
              <a:ext cx="4599709" cy="3551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7AA7-E0FE-428F-97D3-1EF8B66796A6}"/>
                </a:ext>
              </a:extLst>
            </p:cNvPr>
            <p:cNvSpPr/>
            <p:nvPr/>
          </p:nvSpPr>
          <p:spPr>
            <a:xfrm>
              <a:off x="7573819" y="1681018"/>
              <a:ext cx="3103418" cy="64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API-SERVER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2156A-986E-4104-9787-6A6219DE5F38}"/>
                </a:ext>
              </a:extLst>
            </p:cNvPr>
            <p:cNvSpPr/>
            <p:nvPr/>
          </p:nvSpPr>
          <p:spPr>
            <a:xfrm>
              <a:off x="7573819" y="2503055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Scheduler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08D9FD-ACE3-4A31-82D7-2F612A080948}"/>
                </a:ext>
              </a:extLst>
            </p:cNvPr>
            <p:cNvSpPr/>
            <p:nvPr/>
          </p:nvSpPr>
          <p:spPr>
            <a:xfrm>
              <a:off x="7573819" y="3604492"/>
              <a:ext cx="3103418" cy="925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Server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77EE4-5229-42AA-9E95-DF98E5E46A63}"/>
              </a:ext>
            </a:extLst>
          </p:cNvPr>
          <p:cNvSpPr/>
          <p:nvPr/>
        </p:nvSpPr>
        <p:spPr>
          <a:xfrm>
            <a:off x="9753600" y="4410364"/>
            <a:ext cx="104370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B37DCA-EE16-4F1E-828D-8490DF9D7637}"/>
              </a:ext>
            </a:extLst>
          </p:cNvPr>
          <p:cNvSpPr/>
          <p:nvPr/>
        </p:nvSpPr>
        <p:spPr>
          <a:xfrm>
            <a:off x="10889673" y="4405745"/>
            <a:ext cx="104370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BE5095-0BB2-4293-BCB1-C03A07B0A4DB}"/>
              </a:ext>
            </a:extLst>
          </p:cNvPr>
          <p:cNvSpPr/>
          <p:nvPr/>
        </p:nvSpPr>
        <p:spPr>
          <a:xfrm>
            <a:off x="7130473" y="4371108"/>
            <a:ext cx="2429163" cy="134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39E524-ABDA-41B8-A61E-A6F8D5D5E543}"/>
              </a:ext>
            </a:extLst>
          </p:cNvPr>
          <p:cNvSpPr/>
          <p:nvPr/>
        </p:nvSpPr>
        <p:spPr>
          <a:xfrm>
            <a:off x="7255163" y="4565072"/>
            <a:ext cx="104370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16DEE3-D2E6-4C05-BCDE-B375A610CDB2}"/>
              </a:ext>
            </a:extLst>
          </p:cNvPr>
          <p:cNvSpPr/>
          <p:nvPr/>
        </p:nvSpPr>
        <p:spPr>
          <a:xfrm>
            <a:off x="8423562" y="4551218"/>
            <a:ext cx="104370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331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Kubernetes with AWS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54</cp:revision>
  <dcterms:created xsi:type="dcterms:W3CDTF">2020-06-23T03:36:33Z</dcterms:created>
  <dcterms:modified xsi:type="dcterms:W3CDTF">2020-06-30T06:58:33Z</dcterms:modified>
</cp:coreProperties>
</file>