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5" r:id="rId8"/>
    <p:sldId id="260" r:id="rId9"/>
    <p:sldId id="263" r:id="rId10"/>
    <p:sldId id="264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872BD1-9CFA-4390-BADB-FDD0514A6F99}">
          <p14:sldIdLst>
            <p14:sldId id="256"/>
            <p14:sldId id="257"/>
            <p14:sldId id="258"/>
            <p14:sldId id="262"/>
            <p14:sldId id="261"/>
            <p14:sldId id="259"/>
            <p14:sldId id="265"/>
            <p14:sldId id="260"/>
            <p14:sldId id="263"/>
            <p14:sldId id="264"/>
          </p14:sldIdLst>
        </p14:section>
        <p14:section name="Untitled Section" id="{1A9EC3E1-90F5-4FD1-AB2E-DD4788508655}">
          <p14:sldIdLst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A4E3-0C6B-4237-BE91-8340F465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783F9-80DE-46BD-A640-1DA75BC0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2D14-83B9-4060-A204-DD8E8AF0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F9DA-2E3A-40BB-AD28-6A397B6C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F06BA-6A87-4278-AFF0-0BEED981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7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52FC-89E0-4007-ACDC-0FA954C2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6E9E-1A82-447F-B212-77A6C77E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D0C4-DD3A-41CD-8B2C-7E4432D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531C-DD19-4C57-8689-A1208974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577F-6DD8-41A5-8941-B5DE0DD7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6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5746B-711A-4C05-80A1-24305E940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F571D-6BA5-4F1C-A755-4C98B448A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3FC4-32C0-422F-9386-1CCD1D9D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8AB4-631F-4DA0-91DE-8CC2C806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BF23-8F29-4065-8BA0-2B6351E6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8287-01B1-4A27-9C22-E95FAE4F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93AB-93D9-43D9-83F5-353933A2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C07D-EA00-4B2D-A101-F26FA15C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74A-B09D-43F2-9347-263370D5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30D6-149D-4FDA-B3F5-15623887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4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19B7-9AA6-40A5-B543-B7304176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EA9B-A838-4562-A873-8567BF76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F951-DCC5-4A0A-9511-00DC8524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4898D-D245-4BB3-8B51-23371F7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D7F6-BA3D-4ECE-9B45-92C20AE2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66B2-5BB8-40BA-B24B-A7A58D05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7712-C71E-42DB-838B-80B94605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C4BAB-B22B-4F98-87DA-ECDBB79C8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D7D6-5141-4914-A511-4B2A87EC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273EB-611A-4B77-B8C9-E58D19F5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62AD2-20B4-4217-8676-673E1307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059-05DA-4EE0-9654-716E63DF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26A1-3480-4ACF-95DE-3A1A917C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986AE-83B4-4022-BDD9-B9EF9AE34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7379B-F5F5-443F-97F5-C19B63FEE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88AC7-E13F-464F-AB35-53D9F8BA6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9F3B1-1AC8-443A-9710-C45BBC3E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7BE0B-0AFB-4B5A-95FA-E6F6EA82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869A3-6703-42D0-9BC1-E4BC7C2C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3AC0-9317-49DB-9EF9-70B7A61A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ADAD2-3556-405C-AB67-143DC1EC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5FFC9-D955-4DF0-A003-6CB06E53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D3FB9-1E05-4615-8172-1AA65242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B8E5F-7953-4A4F-9CA5-62BEFE93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E08E-FF4F-4A76-B08C-C84436F7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5AF93-6E88-4C51-9EE0-DE43BC61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4C4E-F40B-4457-B500-E7B0892A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6E99-8A16-4A3C-AD8A-4A3C5479A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4976F-0E43-4EE9-819E-90CB150E8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1DCD-1395-43E8-B6FC-D042B8E6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AB99E-4B6E-4208-96EF-335CB80F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853BA-F0FB-43F6-B89E-B8160BDB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4ED5-F6DD-497A-9B52-633BA8DD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4CA3A-55E1-4700-98EA-4602F2071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0CA82-0DC7-4506-9F38-30A9541C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1ED2-97A2-4F13-9818-2412473E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7012F-9781-4A84-96C7-C0E82F80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16C14-528E-4420-8489-EA3F8B4A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BCADF-841D-49EF-9685-99B8C86A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5AB1-6761-4047-80D0-445BC7F8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80A9-D102-449B-BE64-A5157050F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463D-3EF5-4A22-BC21-7B63AB95E5E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D0CB-E4A4-4FDC-B7AB-3F3871A7C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454E-F54A-45AA-87DF-AE373667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BE0E9-F475-4C37-B43D-305FC3D92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nilesh@e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085E06-DF7A-4984-8F98-C3B686E3AE15}"/>
              </a:ext>
            </a:extLst>
          </p:cNvPr>
          <p:cNvSpPr/>
          <p:nvPr/>
        </p:nvSpPr>
        <p:spPr>
          <a:xfrm>
            <a:off x="951345" y="489527"/>
            <a:ext cx="2844800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(RDS)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 err="1"/>
              <a:t>Mysql</a:t>
            </a:r>
            <a:endParaRPr lang="en-US" dirty="0"/>
          </a:p>
          <a:p>
            <a:pPr algn="ctr"/>
            <a:r>
              <a:rPr lang="en-US" dirty="0" err="1"/>
              <a:t>Mariadb</a:t>
            </a:r>
            <a:endParaRPr lang="en-US" dirty="0"/>
          </a:p>
          <a:p>
            <a:pPr algn="ctr"/>
            <a:r>
              <a:rPr lang="en-US" dirty="0"/>
              <a:t>Oracle</a:t>
            </a:r>
          </a:p>
          <a:p>
            <a:pPr algn="ctr"/>
            <a:r>
              <a:rPr lang="en-US" dirty="0" err="1"/>
              <a:t>SQLServer</a:t>
            </a:r>
            <a:endParaRPr lang="en-US" dirty="0"/>
          </a:p>
          <a:p>
            <a:pPr algn="ctr"/>
            <a:r>
              <a:rPr lang="en-US" dirty="0"/>
              <a:t>Postgres</a:t>
            </a: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9C142C-6BDA-4D39-B279-A30A06B70888}"/>
              </a:ext>
            </a:extLst>
          </p:cNvPr>
          <p:cNvSpPr/>
          <p:nvPr/>
        </p:nvSpPr>
        <p:spPr>
          <a:xfrm>
            <a:off x="4359563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(NoSQL)</a:t>
            </a:r>
          </a:p>
          <a:p>
            <a:pPr algn="ctr"/>
            <a:r>
              <a:rPr lang="en-US" dirty="0" err="1"/>
              <a:t>DocumentDB</a:t>
            </a:r>
            <a:r>
              <a:rPr lang="en-US" dirty="0"/>
              <a:t>(DynamoDB)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79528-7F74-493E-8757-6B8A58A681A2}"/>
              </a:ext>
            </a:extLst>
          </p:cNvPr>
          <p:cNvSpPr/>
          <p:nvPr/>
        </p:nvSpPr>
        <p:spPr>
          <a:xfrm>
            <a:off x="7749308" y="489527"/>
            <a:ext cx="3066473" cy="608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Caches (Grid)</a:t>
            </a:r>
          </a:p>
          <a:p>
            <a:pPr algn="ctr"/>
            <a:r>
              <a:rPr lang="en-US" dirty="0"/>
              <a:t>Elastic 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 err="1"/>
              <a:t>MemCache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EMR</a:t>
            </a:r>
          </a:p>
        </p:txBody>
      </p:sp>
    </p:spTree>
    <p:extLst>
      <p:ext uri="{BB962C8B-B14F-4D97-AF65-F5344CB8AC3E}">
        <p14:creationId xmlns:p14="http://schemas.microsoft.com/office/powerpoint/2010/main" val="23440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AF08-891D-487B-AC36-6458A04F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C037-9ED5-4253-A7C5-76FDB636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{</a:t>
            </a:r>
          </a:p>
          <a:p>
            <a:pPr lvl="1"/>
            <a:r>
              <a:rPr lang="en-IN" dirty="0"/>
              <a:t>Name: </a:t>
            </a:r>
            <a:r>
              <a:rPr lang="en-IN" dirty="0" err="1"/>
              <a:t>‘nilesh</a:t>
            </a:r>
            <a:r>
              <a:rPr lang="en-IN" dirty="0"/>
              <a:t>’,</a:t>
            </a:r>
          </a:p>
          <a:p>
            <a:pPr lvl="1"/>
            <a:r>
              <a:rPr lang="en-IN" dirty="0"/>
              <a:t>Age: 10</a:t>
            </a:r>
          </a:p>
          <a:p>
            <a:pPr lvl="1"/>
            <a:r>
              <a:rPr lang="en-IN" dirty="0"/>
              <a:t>Address : {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}, </a:t>
            </a:r>
          </a:p>
          <a:p>
            <a:pPr lvl="1"/>
            <a:r>
              <a:rPr lang="en-IN" dirty="0"/>
              <a:t>Project : []</a:t>
            </a:r>
          </a:p>
          <a:p>
            <a:pPr lvl="1"/>
            <a:endParaRPr lang="en-IN" dirty="0"/>
          </a:p>
          <a:p>
            <a:r>
              <a:rPr lang="en-IN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6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AF2260D-3619-448E-9EE2-BB600A164DC0}"/>
              </a:ext>
            </a:extLst>
          </p:cNvPr>
          <p:cNvGrpSpPr/>
          <p:nvPr/>
        </p:nvGrpSpPr>
        <p:grpSpPr>
          <a:xfrm>
            <a:off x="-1874981" y="152405"/>
            <a:ext cx="10972801" cy="6486228"/>
            <a:chOff x="1182253" y="200894"/>
            <a:chExt cx="10972801" cy="6486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7803A-1A40-42DC-8485-DDC3A4CC0392}"/>
                </a:ext>
              </a:extLst>
            </p:cNvPr>
            <p:cNvSpPr/>
            <p:nvPr/>
          </p:nvSpPr>
          <p:spPr>
            <a:xfrm>
              <a:off x="1921163" y="1801091"/>
              <a:ext cx="2429164" cy="15332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HTML5</a:t>
              </a:r>
            </a:p>
            <a:p>
              <a:pPr algn="ctr"/>
              <a:r>
                <a:rPr lang="en-US" dirty="0"/>
                <a:t>Angular</a:t>
              </a:r>
            </a:p>
            <a:p>
              <a:pPr algn="ctr"/>
              <a:r>
                <a:rPr lang="en-US" dirty="0"/>
                <a:t>React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84E9642-DD1E-4625-8685-1532BA0866FA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4350327" y="2558473"/>
              <a:ext cx="1450110" cy="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3D0B21-FE25-40A2-9D54-F15604E681D8}"/>
                </a:ext>
              </a:extLst>
            </p:cNvPr>
            <p:cNvSpPr/>
            <p:nvPr/>
          </p:nvSpPr>
          <p:spPr>
            <a:xfrm>
              <a:off x="5800437" y="1283855"/>
              <a:ext cx="969818" cy="254923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</a:t>
              </a:r>
            </a:p>
            <a:p>
              <a:pPr algn="ctr"/>
              <a:r>
                <a:rPr lang="en-US" dirty="0"/>
                <a:t>Gateway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54355-013E-4625-82E0-8EC7D5B25EAD}"/>
                </a:ext>
              </a:extLst>
            </p:cNvPr>
            <p:cNvSpPr/>
            <p:nvPr/>
          </p:nvSpPr>
          <p:spPr>
            <a:xfrm>
              <a:off x="7847445" y="2112819"/>
              <a:ext cx="1378525" cy="122150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EC2</a:t>
              </a:r>
            </a:p>
            <a:p>
              <a:pPr algn="ctr"/>
              <a:r>
                <a:rPr lang="en-US" sz="1200" dirty="0"/>
                <a:t>Lambda</a:t>
              </a:r>
            </a:p>
            <a:p>
              <a:pPr algn="ctr"/>
              <a:r>
                <a:rPr lang="en-US" sz="1200" dirty="0"/>
                <a:t>Bean-Stalk</a:t>
              </a:r>
            </a:p>
            <a:p>
              <a:pPr algn="ctr"/>
              <a:r>
                <a:rPr lang="en-US" sz="1200" dirty="0"/>
                <a:t>EKS /ECS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EE1A188-5CEB-422E-9F16-DC21BB17F52D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770255" y="2558473"/>
              <a:ext cx="1077190" cy="1651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99091731-7629-4196-9ABF-3E64F4980B26}"/>
                </a:ext>
              </a:extLst>
            </p:cNvPr>
            <p:cNvSpPr/>
            <p:nvPr/>
          </p:nvSpPr>
          <p:spPr>
            <a:xfrm>
              <a:off x="10880437" y="452582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RDS</a:t>
              </a:r>
            </a:p>
          </p:txBody>
        </p:sp>
        <p:sp>
          <p:nvSpPr>
            <p:cNvPr id="17" name="Flowchart: Magnetic Disk 16">
              <a:extLst>
                <a:ext uri="{FF2B5EF4-FFF2-40B4-BE49-F238E27FC236}">
                  <a16:creationId xmlns:a16="http://schemas.microsoft.com/office/drawing/2014/main" id="{8FCB2EB0-4D94-4ED4-B5A3-3582EBB3FF14}"/>
                </a:ext>
              </a:extLst>
            </p:cNvPr>
            <p:cNvSpPr/>
            <p:nvPr/>
          </p:nvSpPr>
          <p:spPr>
            <a:xfrm>
              <a:off x="10880437" y="1778000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Dynamo</a:t>
              </a:r>
            </a:p>
          </p:txBody>
        </p:sp>
        <p:sp>
          <p:nvSpPr>
            <p:cNvPr id="18" name="Flowchart: Magnetic Disk 17">
              <a:extLst>
                <a:ext uri="{FF2B5EF4-FFF2-40B4-BE49-F238E27FC236}">
                  <a16:creationId xmlns:a16="http://schemas.microsoft.com/office/drawing/2014/main" id="{1F9E5712-CD3C-419F-841E-1F1A47F5CD50}"/>
                </a:ext>
              </a:extLst>
            </p:cNvPr>
            <p:cNvSpPr/>
            <p:nvPr/>
          </p:nvSpPr>
          <p:spPr>
            <a:xfrm>
              <a:off x="10880437" y="3195782"/>
              <a:ext cx="849745" cy="72967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DocDB</a:t>
              </a:r>
              <a:endParaRPr lang="en-US" sz="1400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99BA5B54-FB40-4584-BD35-62C515E79ED9}"/>
                </a:ext>
              </a:extLst>
            </p:cNvPr>
            <p:cNvCxnSpPr>
              <a:cxnSpLocks/>
              <a:stCxn id="8" idx="3"/>
              <a:endCxn id="16" idx="2"/>
            </p:cNvCxnSpPr>
            <p:nvPr/>
          </p:nvCxnSpPr>
          <p:spPr>
            <a:xfrm flipV="1">
              <a:off x="9225970" y="817419"/>
              <a:ext cx="1654467" cy="19061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3347E15-CC14-4CDD-8396-AB1E0885E223}"/>
                </a:ext>
              </a:extLst>
            </p:cNvPr>
            <p:cNvCxnSpPr>
              <a:cxnSpLocks/>
              <a:stCxn id="8" idx="3"/>
              <a:endCxn id="17" idx="2"/>
            </p:cNvCxnSpPr>
            <p:nvPr/>
          </p:nvCxnSpPr>
          <p:spPr>
            <a:xfrm flipV="1">
              <a:off x="9225970" y="2142837"/>
              <a:ext cx="1654467" cy="5807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89115D99-9ABC-483E-83AA-56B17A375AEF}"/>
                </a:ext>
              </a:extLst>
            </p:cNvPr>
            <p:cNvCxnSpPr>
              <a:cxnSpLocks/>
              <a:stCxn id="8" idx="3"/>
              <a:endCxn id="18" idx="2"/>
            </p:cNvCxnSpPr>
            <p:nvPr/>
          </p:nvCxnSpPr>
          <p:spPr>
            <a:xfrm>
              <a:off x="9225970" y="2723573"/>
              <a:ext cx="1654467" cy="8370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BD270B9-59B6-46C8-BDE8-52EF8D66FCCF}"/>
                </a:ext>
              </a:extLst>
            </p:cNvPr>
            <p:cNvSpPr/>
            <p:nvPr/>
          </p:nvSpPr>
          <p:spPr>
            <a:xfrm>
              <a:off x="5056910" y="6303816"/>
              <a:ext cx="2207491" cy="38330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CloudWatch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F95689C-B542-4E03-AC4A-0B4D12B6B556}"/>
                </a:ext>
              </a:extLst>
            </p:cNvPr>
            <p:cNvSpPr/>
            <p:nvPr/>
          </p:nvSpPr>
          <p:spPr>
            <a:xfrm>
              <a:off x="3902364" y="5370946"/>
              <a:ext cx="1662546" cy="54956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470C6FE-C49A-46A9-8C9B-D62F1776F1D0}"/>
                </a:ext>
              </a:extLst>
            </p:cNvPr>
            <p:cNvSpPr/>
            <p:nvPr/>
          </p:nvSpPr>
          <p:spPr>
            <a:xfrm>
              <a:off x="6063672" y="5186220"/>
              <a:ext cx="1958109" cy="5495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Dashboards &amp; Metrics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AA5F358-3D06-4A43-B514-F9BFE7F8ECEE}"/>
                </a:ext>
              </a:extLst>
            </p:cNvPr>
            <p:cNvCxnSpPr>
              <a:cxnSpLocks/>
              <a:stCxn id="31" idx="2"/>
              <a:endCxn id="30" idx="0"/>
            </p:cNvCxnSpPr>
            <p:nvPr/>
          </p:nvCxnSpPr>
          <p:spPr>
            <a:xfrm rot="16200000" flipH="1">
              <a:off x="5255493" y="5398652"/>
              <a:ext cx="383307" cy="14270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AABE17FD-5FDF-4E9A-9B0B-F892DAA787AA}"/>
                </a:ext>
              </a:extLst>
            </p:cNvPr>
            <p:cNvCxnSpPr>
              <a:stCxn id="7" idx="2"/>
              <a:endCxn id="31" idx="0"/>
            </p:cNvCxnSpPr>
            <p:nvPr/>
          </p:nvCxnSpPr>
          <p:spPr>
            <a:xfrm rot="5400000">
              <a:off x="4740565" y="3826164"/>
              <a:ext cx="1537855" cy="15517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725E3137-6B57-4DDF-B888-C21218BBE1B6}"/>
                </a:ext>
              </a:extLst>
            </p:cNvPr>
            <p:cNvCxnSpPr>
              <a:cxnSpLocks/>
              <a:stCxn id="8" idx="2"/>
              <a:endCxn id="31" idx="0"/>
            </p:cNvCxnSpPr>
            <p:nvPr/>
          </p:nvCxnSpPr>
          <p:spPr>
            <a:xfrm rot="5400000">
              <a:off x="5616863" y="2451101"/>
              <a:ext cx="2036620" cy="3803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A5A290E7-6F8A-4048-97AC-012FCA9DF618}"/>
                </a:ext>
              </a:extLst>
            </p:cNvPr>
            <p:cNvCxnSpPr>
              <a:cxnSpLocks/>
              <a:stCxn id="4" idx="2"/>
              <a:endCxn id="31" idx="0"/>
            </p:cNvCxnSpPr>
            <p:nvPr/>
          </p:nvCxnSpPr>
          <p:spPr>
            <a:xfrm rot="16200000" flipH="1">
              <a:off x="2916382" y="3553691"/>
              <a:ext cx="2036618" cy="15978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93A5BBB5-0472-47C0-A8D1-6CFA90E36CBA}"/>
                </a:ext>
              </a:extLst>
            </p:cNvPr>
            <p:cNvCxnSpPr>
              <a:endCxn id="31" idx="0"/>
            </p:cNvCxnSpPr>
            <p:nvPr/>
          </p:nvCxnSpPr>
          <p:spPr>
            <a:xfrm rot="10800000" flipV="1">
              <a:off x="4733638" y="2821710"/>
              <a:ext cx="3288145" cy="2549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A72CCBFA-E204-45BF-89D2-E3584245C3BF}"/>
                </a:ext>
              </a:extLst>
            </p:cNvPr>
            <p:cNvCxnSpPr>
              <a:cxnSpLocks/>
              <a:stCxn id="32" idx="2"/>
              <a:endCxn id="30" idx="0"/>
            </p:cNvCxnSpPr>
            <p:nvPr/>
          </p:nvCxnSpPr>
          <p:spPr>
            <a:xfrm rot="5400000">
              <a:off x="6317675" y="5578764"/>
              <a:ext cx="568034" cy="882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60BF08-4101-4014-B8C4-0A9B4427397D}"/>
                </a:ext>
              </a:extLst>
            </p:cNvPr>
            <p:cNvSpPr/>
            <p:nvPr/>
          </p:nvSpPr>
          <p:spPr>
            <a:xfrm>
              <a:off x="8021781" y="6008252"/>
              <a:ext cx="1191494" cy="401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Event-Rule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6F2A841E-3882-459F-997D-7724D38A60B6}"/>
                </a:ext>
              </a:extLst>
            </p:cNvPr>
            <p:cNvCxnSpPr>
              <a:stCxn id="32" idx="3"/>
              <a:endCxn id="47" idx="0"/>
            </p:cNvCxnSpPr>
            <p:nvPr/>
          </p:nvCxnSpPr>
          <p:spPr>
            <a:xfrm>
              <a:off x="8021781" y="5461001"/>
              <a:ext cx="595747" cy="5472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58F35DF2-79AF-4202-95CE-024DBC966C06}"/>
                </a:ext>
              </a:extLst>
            </p:cNvPr>
            <p:cNvSpPr/>
            <p:nvPr/>
          </p:nvSpPr>
          <p:spPr>
            <a:xfrm>
              <a:off x="9467274" y="4826005"/>
              <a:ext cx="1584037" cy="3509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SNS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AA0B814-1721-4632-AD7C-E4A3497C1131}"/>
                </a:ext>
              </a:extLst>
            </p:cNvPr>
            <p:cNvCxnSpPr>
              <a:stCxn id="47" idx="3"/>
              <a:endCxn id="59" idx="1"/>
            </p:cNvCxnSpPr>
            <p:nvPr/>
          </p:nvCxnSpPr>
          <p:spPr>
            <a:xfrm flipV="1">
              <a:off x="9213275" y="5001496"/>
              <a:ext cx="253999" cy="12076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832CD35-E42E-4C63-B734-3C1EC959C020}"/>
                </a:ext>
              </a:extLst>
            </p:cNvPr>
            <p:cNvSpPr/>
            <p:nvPr/>
          </p:nvSpPr>
          <p:spPr>
            <a:xfrm>
              <a:off x="11212945" y="4562763"/>
              <a:ext cx="942109" cy="623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SMS/Email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1B60C5F-E28B-46DB-941F-CB418E321759}"/>
                </a:ext>
              </a:extLst>
            </p:cNvPr>
            <p:cNvSpPr/>
            <p:nvPr/>
          </p:nvSpPr>
          <p:spPr>
            <a:xfrm>
              <a:off x="3251198" y="200894"/>
              <a:ext cx="2272146" cy="341745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4BF61E8C-C040-4829-82CA-FD439C10FEC8}"/>
                </a:ext>
              </a:extLst>
            </p:cNvPr>
            <p:cNvCxnSpPr>
              <a:cxnSpLocks/>
              <a:stCxn id="16" idx="2"/>
              <a:endCxn id="66" idx="3"/>
            </p:cNvCxnSpPr>
            <p:nvPr/>
          </p:nvCxnSpPr>
          <p:spPr>
            <a:xfrm rot="10800000">
              <a:off x="5523345" y="371767"/>
              <a:ext cx="5357093" cy="4456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DB8ECC33-2465-45B5-919D-341A537EABE4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 flipV="1">
              <a:off x="1182253" y="371767"/>
              <a:ext cx="2068945" cy="1039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71C4035B-EAEE-450E-AD57-90A1252FDC89}"/>
                </a:ext>
              </a:extLst>
            </p:cNvPr>
            <p:cNvCxnSpPr>
              <a:cxnSpLocks/>
              <a:stCxn id="66" idx="3"/>
              <a:endCxn id="8" idx="0"/>
            </p:cNvCxnSpPr>
            <p:nvPr/>
          </p:nvCxnSpPr>
          <p:spPr>
            <a:xfrm>
              <a:off x="5523344" y="371767"/>
              <a:ext cx="3013364" cy="17410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05C9587-C190-4D13-A59B-FE787CAD573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rot="16200000" flipV="1">
              <a:off x="7289223" y="4581811"/>
              <a:ext cx="2724730" cy="22975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79532223-C9B7-4649-B077-CEFF9406BF4A}"/>
                </a:ext>
              </a:extLst>
            </p:cNvPr>
            <p:cNvSpPr/>
            <p:nvPr/>
          </p:nvSpPr>
          <p:spPr>
            <a:xfrm>
              <a:off x="5634182" y="233220"/>
              <a:ext cx="2272146" cy="34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EBS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5C2C28A4-3D4D-4592-B7A9-7E4D44D5A716}"/>
                </a:ext>
              </a:extLst>
            </p:cNvPr>
            <p:cNvSpPr/>
            <p:nvPr/>
          </p:nvSpPr>
          <p:spPr>
            <a:xfrm>
              <a:off x="3251197" y="613066"/>
              <a:ext cx="2272146" cy="34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EFS</a:t>
              </a:r>
            </a:p>
          </p:txBody>
        </p:sp>
        <p:sp>
          <p:nvSpPr>
            <p:cNvPr id="257" name="Rectangle: Rounded Corners 256">
              <a:extLst>
                <a:ext uri="{FF2B5EF4-FFF2-40B4-BE49-F238E27FC236}">
                  <a16:creationId xmlns:a16="http://schemas.microsoft.com/office/drawing/2014/main" id="{4BE0A71A-097E-4989-8068-A2D9283FEBD9}"/>
                </a:ext>
              </a:extLst>
            </p:cNvPr>
            <p:cNvSpPr/>
            <p:nvPr/>
          </p:nvSpPr>
          <p:spPr>
            <a:xfrm>
              <a:off x="5645724" y="616527"/>
              <a:ext cx="2272146" cy="341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SG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4535639-28E2-45A0-A899-CF20998D24CA}"/>
              </a:ext>
            </a:extLst>
          </p:cNvPr>
          <p:cNvSpPr/>
          <p:nvPr/>
        </p:nvSpPr>
        <p:spPr>
          <a:xfrm>
            <a:off x="9448797" y="282865"/>
            <a:ext cx="1034470" cy="165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EMR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DEEE424-D5A5-4898-B145-EDDDA6BA8537}"/>
              </a:ext>
            </a:extLst>
          </p:cNvPr>
          <p:cNvCxnSpPr>
            <a:cxnSpLocks/>
            <a:stCxn id="16" idx="4"/>
            <a:endCxn id="81" idx="1"/>
          </p:cNvCxnSpPr>
          <p:nvPr/>
        </p:nvCxnSpPr>
        <p:spPr>
          <a:xfrm>
            <a:off x="8672948" y="768930"/>
            <a:ext cx="775849" cy="342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FF6BFEE9-B404-41CD-8963-9CFE6D4B2444}"/>
              </a:ext>
            </a:extLst>
          </p:cNvPr>
          <p:cNvCxnSpPr>
            <a:cxnSpLocks/>
            <a:stCxn id="17" idx="4"/>
            <a:endCxn id="81" idx="1"/>
          </p:cNvCxnSpPr>
          <p:nvPr/>
        </p:nvCxnSpPr>
        <p:spPr>
          <a:xfrm flipV="1">
            <a:off x="8672948" y="1111829"/>
            <a:ext cx="775849" cy="98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D56FC01-E9EA-48A5-B837-B157530224D8}"/>
              </a:ext>
            </a:extLst>
          </p:cNvPr>
          <p:cNvCxnSpPr>
            <a:cxnSpLocks/>
            <a:stCxn id="18" idx="4"/>
            <a:endCxn id="81" idx="1"/>
          </p:cNvCxnSpPr>
          <p:nvPr/>
        </p:nvCxnSpPr>
        <p:spPr>
          <a:xfrm flipV="1">
            <a:off x="8672948" y="1111829"/>
            <a:ext cx="775849" cy="240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B3C9E7F-657C-4AA5-8826-F6CC15E79C8F}"/>
              </a:ext>
            </a:extLst>
          </p:cNvPr>
          <p:cNvSpPr/>
          <p:nvPr/>
        </p:nvSpPr>
        <p:spPr>
          <a:xfrm>
            <a:off x="9739749" y="4059382"/>
            <a:ext cx="1260764" cy="52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AmazonMQ</a:t>
            </a:r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3D00CD0-7916-4A7D-9B7C-D4DA4227F23B}"/>
              </a:ext>
            </a:extLst>
          </p:cNvPr>
          <p:cNvSpPr/>
          <p:nvPr/>
        </p:nvSpPr>
        <p:spPr>
          <a:xfrm>
            <a:off x="11517745" y="2872509"/>
            <a:ext cx="471055" cy="5564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E3AAE7-4B0D-4DD0-BABE-052AE59A56D4}"/>
              </a:ext>
            </a:extLst>
          </p:cNvPr>
          <p:cNvSpPr/>
          <p:nvPr/>
        </p:nvSpPr>
        <p:spPr>
          <a:xfrm>
            <a:off x="11517744" y="3598720"/>
            <a:ext cx="471055" cy="5564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8318F6E-E3C2-4333-84AB-150AB26A8407}"/>
              </a:ext>
            </a:extLst>
          </p:cNvPr>
          <p:cNvSpPr/>
          <p:nvPr/>
        </p:nvSpPr>
        <p:spPr>
          <a:xfrm>
            <a:off x="11536214" y="4348022"/>
            <a:ext cx="471055" cy="5564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B191252-FB82-4A9E-AEC4-3AC0A39E504E}"/>
              </a:ext>
            </a:extLst>
          </p:cNvPr>
          <p:cNvSpPr/>
          <p:nvPr/>
        </p:nvSpPr>
        <p:spPr>
          <a:xfrm>
            <a:off x="11536214" y="5044211"/>
            <a:ext cx="471055" cy="5564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BF6D796-C41A-4D1E-8B82-5809BB15B023}"/>
              </a:ext>
            </a:extLst>
          </p:cNvPr>
          <p:cNvSpPr/>
          <p:nvPr/>
        </p:nvSpPr>
        <p:spPr>
          <a:xfrm>
            <a:off x="11550070" y="5800436"/>
            <a:ext cx="471055" cy="5564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7D1EA4B2-4B4D-4EDC-A873-BF546DB39A78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 flipV="1">
            <a:off x="11000513" y="3150755"/>
            <a:ext cx="517232" cy="1173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71A3B94-CC8E-4CC1-B3ED-C26F55956ADD}"/>
              </a:ext>
            </a:extLst>
          </p:cNvPr>
          <p:cNvCxnSpPr>
            <a:cxnSpLocks/>
            <a:stCxn id="94" idx="3"/>
            <a:endCxn id="99" idx="1"/>
          </p:cNvCxnSpPr>
          <p:nvPr/>
        </p:nvCxnSpPr>
        <p:spPr>
          <a:xfrm flipV="1">
            <a:off x="11000513" y="3876966"/>
            <a:ext cx="517231" cy="447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0B61D51-6120-45ED-80FF-D65121FFB50D}"/>
              </a:ext>
            </a:extLst>
          </p:cNvPr>
          <p:cNvCxnSpPr>
            <a:cxnSpLocks/>
            <a:stCxn id="94" idx="3"/>
            <a:endCxn id="100" idx="1"/>
          </p:cNvCxnSpPr>
          <p:nvPr/>
        </p:nvCxnSpPr>
        <p:spPr>
          <a:xfrm>
            <a:off x="11000513" y="4324205"/>
            <a:ext cx="535701" cy="302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C15BE9E3-D8DE-4B98-82D1-EB4B9A558848}"/>
              </a:ext>
            </a:extLst>
          </p:cNvPr>
          <p:cNvCxnSpPr>
            <a:cxnSpLocks/>
            <a:stCxn id="94" idx="3"/>
            <a:endCxn id="101" idx="1"/>
          </p:cNvCxnSpPr>
          <p:nvPr/>
        </p:nvCxnSpPr>
        <p:spPr>
          <a:xfrm>
            <a:off x="11000513" y="4324205"/>
            <a:ext cx="535701" cy="998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3328890-B43B-43B6-82FC-FE8F22DC4E0D}"/>
              </a:ext>
            </a:extLst>
          </p:cNvPr>
          <p:cNvCxnSpPr>
            <a:cxnSpLocks/>
            <a:stCxn id="94" idx="3"/>
            <a:endCxn id="102" idx="1"/>
          </p:cNvCxnSpPr>
          <p:nvPr/>
        </p:nvCxnSpPr>
        <p:spPr>
          <a:xfrm>
            <a:off x="11000513" y="4324205"/>
            <a:ext cx="549557" cy="1754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3C0CB9E-E4E4-4999-9AE0-19C0BC4B8971}"/>
              </a:ext>
            </a:extLst>
          </p:cNvPr>
          <p:cNvCxnSpPr>
            <a:cxnSpLocks/>
            <a:stCxn id="8" idx="3"/>
            <a:endCxn id="94" idx="1"/>
          </p:cNvCxnSpPr>
          <p:nvPr/>
        </p:nvCxnSpPr>
        <p:spPr>
          <a:xfrm>
            <a:off x="6168736" y="2675084"/>
            <a:ext cx="3571013" cy="16491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7F64251-3BE9-433F-A774-A3CB84CB466B}"/>
              </a:ext>
            </a:extLst>
          </p:cNvPr>
          <p:cNvSpPr/>
          <p:nvPr/>
        </p:nvSpPr>
        <p:spPr>
          <a:xfrm>
            <a:off x="-782780" y="4886042"/>
            <a:ext cx="1293093" cy="725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</a:t>
            </a:r>
          </a:p>
          <a:p>
            <a:pPr algn="ctr"/>
            <a:r>
              <a:rPr lang="en-US" dirty="0"/>
              <a:t>Route53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58C46EE0-B05F-4342-9DAD-35AA4D209B47}"/>
              </a:ext>
            </a:extLst>
          </p:cNvPr>
          <p:cNvCxnSpPr>
            <a:stCxn id="4" idx="2"/>
            <a:endCxn id="115" idx="0"/>
          </p:cNvCxnSpPr>
          <p:nvPr/>
        </p:nvCxnSpPr>
        <p:spPr>
          <a:xfrm rot="5400000">
            <a:off x="-828962" y="3978568"/>
            <a:ext cx="1600203" cy="214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EDCDC71-636D-4629-AC42-3D89CE2AF249}"/>
              </a:ext>
            </a:extLst>
          </p:cNvPr>
          <p:cNvCxnSpPr>
            <a:endCxn id="115" idx="2"/>
          </p:cNvCxnSpPr>
          <p:nvPr/>
        </p:nvCxnSpPr>
        <p:spPr>
          <a:xfrm flipH="1" flipV="1">
            <a:off x="-136233" y="5611097"/>
            <a:ext cx="330197" cy="5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65181115-7B63-4019-9327-D0DD622150E0}"/>
              </a:ext>
            </a:extLst>
          </p:cNvPr>
          <p:cNvSpPr/>
          <p:nvPr/>
        </p:nvSpPr>
        <p:spPr>
          <a:xfrm>
            <a:off x="10723420" y="64657"/>
            <a:ext cx="1330035" cy="43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IAM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2F6FBEC-C3CA-4A48-9B8F-218166094DDF}"/>
              </a:ext>
            </a:extLst>
          </p:cNvPr>
          <p:cNvSpPr/>
          <p:nvPr/>
        </p:nvSpPr>
        <p:spPr>
          <a:xfrm>
            <a:off x="10723420" y="561111"/>
            <a:ext cx="1330035" cy="436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A432F4C4-9327-472B-B7E8-0F16C9CA04A7}"/>
              </a:ext>
            </a:extLst>
          </p:cNvPr>
          <p:cNvSpPr/>
          <p:nvPr/>
        </p:nvSpPr>
        <p:spPr>
          <a:xfrm>
            <a:off x="-2449943" y="1879602"/>
            <a:ext cx="888999" cy="1233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CloudFront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C76D0E4-9318-4E95-87CD-9762E0A539A3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-2299851" y="5248570"/>
            <a:ext cx="1517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30DC5A2-7A17-48B2-AEF2-948FB159F421}"/>
              </a:ext>
            </a:extLst>
          </p:cNvPr>
          <p:cNvSpPr/>
          <p:nvPr/>
        </p:nvSpPr>
        <p:spPr>
          <a:xfrm>
            <a:off x="9306787" y="2382259"/>
            <a:ext cx="1318490" cy="529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Elastic-Cache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D592A0-F8ED-48D0-A0EC-C94001EFB50E}"/>
              </a:ext>
            </a:extLst>
          </p:cNvPr>
          <p:cNvSpPr/>
          <p:nvPr/>
        </p:nvSpPr>
        <p:spPr>
          <a:xfrm>
            <a:off x="7546109" y="6078682"/>
            <a:ext cx="2937158" cy="623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Terraform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1F27EC-2DB3-4B9B-9C66-DCCAF55CE8D4}"/>
              </a:ext>
            </a:extLst>
          </p:cNvPr>
          <p:cNvSpPr/>
          <p:nvPr/>
        </p:nvSpPr>
        <p:spPr>
          <a:xfrm>
            <a:off x="4313382" y="2096655"/>
            <a:ext cx="2927927" cy="1209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E17DD-508C-4BF1-B57D-74D48DE13845}"/>
              </a:ext>
            </a:extLst>
          </p:cNvPr>
          <p:cNvSpPr/>
          <p:nvPr/>
        </p:nvSpPr>
        <p:spPr>
          <a:xfrm>
            <a:off x="4313381" y="3429001"/>
            <a:ext cx="2927927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4928-DCB0-4EC6-9A48-508E0145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A29C-63AF-4F13-899D-C3FB3993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A3C3C-779F-4463-BAFF-66A51FB2EDFC}"/>
              </a:ext>
            </a:extLst>
          </p:cNvPr>
          <p:cNvSpPr/>
          <p:nvPr/>
        </p:nvSpPr>
        <p:spPr>
          <a:xfrm>
            <a:off x="738909" y="535709"/>
            <a:ext cx="2650836" cy="3796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EEA6E-704C-4739-BA8F-59C5B154A030}"/>
              </a:ext>
            </a:extLst>
          </p:cNvPr>
          <p:cNvSpPr/>
          <p:nvPr/>
        </p:nvSpPr>
        <p:spPr>
          <a:xfrm>
            <a:off x="1006764" y="822036"/>
            <a:ext cx="2142836" cy="10437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97DFFF2-8407-4C98-B12D-3D5067C83CC9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2A3DBF-424A-4A3B-83A4-0CF80097F8E9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F7E978-EA01-45AD-A481-B47871CE5561}"/>
              </a:ext>
            </a:extLst>
          </p:cNvPr>
          <p:cNvCxnSpPr/>
          <p:nvPr/>
        </p:nvCxnSpPr>
        <p:spPr>
          <a:xfrm>
            <a:off x="3389745" y="803564"/>
            <a:ext cx="923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41679C-7C46-4D19-B5A1-AB3CF1117A29}"/>
              </a:ext>
            </a:extLst>
          </p:cNvPr>
          <p:cNvSpPr txBox="1"/>
          <p:nvPr/>
        </p:nvSpPr>
        <p:spPr>
          <a:xfrm>
            <a:off x="4387273" y="60039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F46FD-16FB-4A32-A5AA-228844CDAD95}"/>
              </a:ext>
            </a:extLst>
          </p:cNvPr>
          <p:cNvSpPr txBox="1"/>
          <p:nvPr/>
        </p:nvSpPr>
        <p:spPr>
          <a:xfrm>
            <a:off x="4387273" y="115922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DbSecurity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D98DF-71FF-42F9-9F26-BA911DDDD37E}"/>
              </a:ext>
            </a:extLst>
          </p:cNvPr>
          <p:cNvSpPr txBox="1"/>
          <p:nvPr/>
        </p:nvSpPr>
        <p:spPr>
          <a:xfrm>
            <a:off x="4387273" y="1718056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Patches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7312F-1BE0-4067-B375-62B162CB41A7}"/>
              </a:ext>
            </a:extLst>
          </p:cNvPr>
          <p:cNvSpPr txBox="1"/>
          <p:nvPr/>
        </p:nvSpPr>
        <p:spPr>
          <a:xfrm>
            <a:off x="4387273" y="243378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BA0E1-21B0-4C19-B5A5-AC28EE05BBD6}"/>
              </a:ext>
            </a:extLst>
          </p:cNvPr>
          <p:cNvSpPr txBox="1"/>
          <p:nvPr/>
        </p:nvSpPr>
        <p:spPr>
          <a:xfrm>
            <a:off x="4387273" y="2969705"/>
            <a:ext cx="151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Snapshots</a:t>
            </a:r>
          </a:p>
          <a:p>
            <a:r>
              <a:rPr lang="en-US" dirty="0"/>
              <a:t>Backups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AB96DD-3665-41CF-966B-373D7B030461}"/>
              </a:ext>
            </a:extLst>
          </p:cNvPr>
          <p:cNvSpPr txBox="1"/>
          <p:nvPr/>
        </p:nvSpPr>
        <p:spPr>
          <a:xfrm>
            <a:off x="4387273" y="3872468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HA/DR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9AA3E-08BD-4D9F-BC8E-FD40BF2C1F34}"/>
              </a:ext>
            </a:extLst>
          </p:cNvPr>
          <p:cNvSpPr txBox="1"/>
          <p:nvPr/>
        </p:nvSpPr>
        <p:spPr>
          <a:xfrm>
            <a:off x="4387272" y="4498232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Sysadmin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3C6D56-5C5C-490F-BFAF-C289C3783DCD}"/>
              </a:ext>
            </a:extLst>
          </p:cNvPr>
          <p:cNvSpPr txBox="1"/>
          <p:nvPr/>
        </p:nvSpPr>
        <p:spPr>
          <a:xfrm>
            <a:off x="4387271" y="5246564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DBAdmin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A5BA0C-F94F-41FD-89FE-E802B5A76AC6}"/>
              </a:ext>
            </a:extLst>
          </p:cNvPr>
          <p:cNvSpPr txBox="1"/>
          <p:nvPr/>
        </p:nvSpPr>
        <p:spPr>
          <a:xfrm>
            <a:off x="4230255" y="600444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Storage/Experts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AAE967-D276-4AAA-9978-178CE32A5612}"/>
              </a:ext>
            </a:extLst>
          </p:cNvPr>
          <p:cNvSpPr txBox="1"/>
          <p:nvPr/>
        </p:nvSpPr>
        <p:spPr>
          <a:xfrm>
            <a:off x="738909" y="4867564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3176EC-E3A2-41C4-9495-3F3CF7C8B2F3}"/>
              </a:ext>
            </a:extLst>
          </p:cNvPr>
          <p:cNvSpPr txBox="1"/>
          <p:nvPr/>
        </p:nvSpPr>
        <p:spPr>
          <a:xfrm>
            <a:off x="738909" y="5403273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A4511-14EB-4949-B908-AAA0FFD908FA}"/>
              </a:ext>
            </a:extLst>
          </p:cNvPr>
          <p:cNvSpPr txBox="1"/>
          <p:nvPr/>
        </p:nvSpPr>
        <p:spPr>
          <a:xfrm>
            <a:off x="738909" y="6036212"/>
            <a:ext cx="167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Adminsitrative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1C39C-B860-447F-812E-35020BCF1171}"/>
              </a:ext>
            </a:extLst>
          </p:cNvPr>
          <p:cNvSpPr txBox="1"/>
          <p:nvPr/>
        </p:nvSpPr>
        <p:spPr>
          <a:xfrm>
            <a:off x="6446982" y="461818"/>
            <a:ext cx="2770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come as a service </a:t>
            </a:r>
          </a:p>
          <a:p>
            <a:r>
              <a:rPr lang="en-US" dirty="0"/>
              <a:t>No OS </a:t>
            </a:r>
          </a:p>
          <a:p>
            <a:r>
              <a:rPr lang="en-US" dirty="0"/>
              <a:t>No Manual Backup</a:t>
            </a:r>
          </a:p>
          <a:p>
            <a:r>
              <a:rPr lang="en-US" dirty="0"/>
              <a:t>No Activity Storage management</a:t>
            </a:r>
          </a:p>
          <a:p>
            <a:r>
              <a:rPr lang="en-US" dirty="0"/>
              <a:t>Monitoring integrated with cloud watch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589126C-2C12-4807-A023-B7119534C3BF}"/>
              </a:ext>
            </a:extLst>
          </p:cNvPr>
          <p:cNvSpPr/>
          <p:nvPr/>
        </p:nvSpPr>
        <p:spPr>
          <a:xfrm>
            <a:off x="9217888" y="701933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8AF54D4-8EA6-4759-AA89-CBFBBD5257F1}"/>
              </a:ext>
            </a:extLst>
          </p:cNvPr>
          <p:cNvSpPr/>
          <p:nvPr/>
        </p:nvSpPr>
        <p:spPr>
          <a:xfrm>
            <a:off x="304798" y="489497"/>
            <a:ext cx="2235203" cy="19443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DbAaS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B1B679-DC27-4113-8BCC-D153C52555AB}"/>
              </a:ext>
            </a:extLst>
          </p:cNvPr>
          <p:cNvCxnSpPr/>
          <p:nvPr/>
        </p:nvCxnSpPr>
        <p:spPr>
          <a:xfrm>
            <a:off x="5966691" y="129309"/>
            <a:ext cx="0" cy="672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F00CB6CF-E144-4A3B-8920-47D00F375ADF}"/>
              </a:ext>
            </a:extLst>
          </p:cNvPr>
          <p:cNvSpPr/>
          <p:nvPr/>
        </p:nvSpPr>
        <p:spPr>
          <a:xfrm>
            <a:off x="3934691" y="960582"/>
            <a:ext cx="4904502" cy="1274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A786D72-F169-446C-8AEF-822839695A68}"/>
              </a:ext>
            </a:extLst>
          </p:cNvPr>
          <p:cNvCxnSpPr>
            <a:stCxn id="5" idx="3"/>
          </p:cNvCxnSpPr>
          <p:nvPr/>
        </p:nvCxnSpPr>
        <p:spPr>
          <a:xfrm rot="5400000">
            <a:off x="467607" y="2474206"/>
            <a:ext cx="995187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D45692-30DF-4008-AA98-5CE7B0FAC4A1}"/>
              </a:ext>
            </a:extLst>
          </p:cNvPr>
          <p:cNvSpPr txBox="1"/>
          <p:nvPr/>
        </p:nvSpPr>
        <p:spPr>
          <a:xfrm>
            <a:off x="304798" y="3429000"/>
            <a:ext cx="1403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 -&gt; manual migrate </a:t>
            </a:r>
            <a:r>
              <a:rPr lang="en-US" dirty="0" err="1"/>
              <a:t>pg_dump</a:t>
            </a:r>
            <a:endParaRPr lang="en-US" dirty="0"/>
          </a:p>
          <a:p>
            <a:r>
              <a:rPr lang="en-US" dirty="0"/>
              <a:t>S3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32746C-58E7-49C1-987A-05074155097C}"/>
              </a:ext>
            </a:extLst>
          </p:cNvPr>
          <p:cNvCxnSpPr>
            <a:stCxn id="5" idx="3"/>
          </p:cNvCxnSpPr>
          <p:nvPr/>
        </p:nvCxnSpPr>
        <p:spPr>
          <a:xfrm rot="16200000" flipH="1">
            <a:off x="1409716" y="2446497"/>
            <a:ext cx="995187" cy="96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BF46E0-FB5B-46AF-99CD-6A200C865752}"/>
              </a:ext>
            </a:extLst>
          </p:cNvPr>
          <p:cNvSpPr txBox="1"/>
          <p:nvPr/>
        </p:nvSpPr>
        <p:spPr>
          <a:xfrm>
            <a:off x="1911929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7FFB00-DBE2-4935-9B39-FFBA4476B810}"/>
              </a:ext>
            </a:extLst>
          </p:cNvPr>
          <p:cNvCxnSpPr>
            <a:stCxn id="14" idx="2"/>
          </p:cNvCxnSpPr>
          <p:nvPr/>
        </p:nvCxnSpPr>
        <p:spPr>
          <a:xfrm flipH="1">
            <a:off x="2327564" y="3798332"/>
            <a:ext cx="1" cy="85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235158-CF3B-480D-97B3-2188291A11BB}"/>
              </a:ext>
            </a:extLst>
          </p:cNvPr>
          <p:cNvCxnSpPr/>
          <p:nvPr/>
        </p:nvCxnSpPr>
        <p:spPr>
          <a:xfrm>
            <a:off x="2327564" y="4655127"/>
            <a:ext cx="3112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462349-6840-4DB9-B7DA-02F9AB782AF3}"/>
              </a:ext>
            </a:extLst>
          </p:cNvPr>
          <p:cNvSpPr/>
          <p:nvPr/>
        </p:nvSpPr>
        <p:spPr>
          <a:xfrm>
            <a:off x="5440218" y="4306163"/>
            <a:ext cx="1052943" cy="616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Percona</a:t>
            </a:r>
            <a:endParaRPr lang="en-US" dirty="0"/>
          </a:p>
          <a:p>
            <a:pPr algn="ctr"/>
            <a:r>
              <a:rPr lang="en-US" dirty="0"/>
              <a:t>S3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7447E00-9DAB-4091-A570-BFC8EBC73E02}"/>
              </a:ext>
            </a:extLst>
          </p:cNvPr>
          <p:cNvCxnSpPr>
            <a:stCxn id="19" idx="3"/>
            <a:endCxn id="4" idx="3"/>
          </p:cNvCxnSpPr>
          <p:nvPr/>
        </p:nvCxnSpPr>
        <p:spPr>
          <a:xfrm flipV="1">
            <a:off x="6493161" y="2646249"/>
            <a:ext cx="3842329" cy="1968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99A4AC8-97C2-468F-85DE-A39959F79418}"/>
              </a:ext>
            </a:extLst>
          </p:cNvPr>
          <p:cNvCxnSpPr>
            <a:endCxn id="19" idx="2"/>
          </p:cNvCxnSpPr>
          <p:nvPr/>
        </p:nvCxnSpPr>
        <p:spPr>
          <a:xfrm flipV="1">
            <a:off x="932873" y="4922970"/>
            <a:ext cx="5033817" cy="166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7DAE06-F694-401C-A12D-BEA0E88A1758}"/>
              </a:ext>
            </a:extLst>
          </p:cNvPr>
          <p:cNvCxnSpPr>
            <a:stCxn id="4" idx="3"/>
          </p:cNvCxnSpPr>
          <p:nvPr/>
        </p:nvCxnSpPr>
        <p:spPr>
          <a:xfrm>
            <a:off x="10335490" y="2646249"/>
            <a:ext cx="711201" cy="78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E1145C-2505-42EE-86B5-4E5DBDD1796A}"/>
              </a:ext>
            </a:extLst>
          </p:cNvPr>
          <p:cNvSpPr txBox="1"/>
          <p:nvPr/>
        </p:nvSpPr>
        <p:spPr>
          <a:xfrm>
            <a:off x="10649527" y="3429000"/>
            <a:ext cx="133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AWS_S3</a:t>
            </a:r>
          </a:p>
          <a:p>
            <a:r>
              <a:rPr lang="en-US" dirty="0"/>
              <a:t>Extension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FC5F37-9D84-4DF2-A904-99CCAF1A197B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H="1">
            <a:off x="2021625" y="1834587"/>
            <a:ext cx="995187" cy="2193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B1D7A4E-AE91-4CC0-93F5-F35FCAD9D54B}"/>
              </a:ext>
            </a:extLst>
          </p:cNvPr>
          <p:cNvSpPr/>
          <p:nvPr/>
        </p:nvSpPr>
        <p:spPr>
          <a:xfrm>
            <a:off x="9063063" y="3429000"/>
            <a:ext cx="80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aurora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B1EA31-B617-473E-9E74-23EC2138246E}"/>
              </a:ext>
            </a:extLst>
          </p:cNvPr>
          <p:cNvSpPr txBox="1"/>
          <p:nvPr/>
        </p:nvSpPr>
        <p:spPr>
          <a:xfrm>
            <a:off x="3121891" y="3429000"/>
            <a:ext cx="8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047553-3C0D-45FD-A62B-A028FDF628E8}"/>
              </a:ext>
            </a:extLst>
          </p:cNvPr>
          <p:cNvSpPr txBox="1"/>
          <p:nvPr/>
        </p:nvSpPr>
        <p:spPr>
          <a:xfrm>
            <a:off x="4304146" y="3461328"/>
            <a:ext cx="10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MSSQL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F1B08BA-BC84-4FD4-949F-149A52863AAA}"/>
              </a:ext>
            </a:extLst>
          </p:cNvPr>
          <p:cNvCxnSpPr>
            <a:stCxn id="5" idx="3"/>
            <a:endCxn id="40" idx="0"/>
          </p:cNvCxnSpPr>
          <p:nvPr/>
        </p:nvCxnSpPr>
        <p:spPr>
          <a:xfrm rot="16200000" flipH="1">
            <a:off x="2610442" y="1245770"/>
            <a:ext cx="1027515" cy="3403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3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D07C39-E6F3-41D9-B7EA-C637038EB095}"/>
              </a:ext>
            </a:extLst>
          </p:cNvPr>
          <p:cNvSpPr/>
          <p:nvPr/>
        </p:nvSpPr>
        <p:spPr>
          <a:xfrm>
            <a:off x="203200" y="2207490"/>
            <a:ext cx="2900218" cy="1690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Pg_dump</a:t>
            </a:r>
            <a:r>
              <a:rPr lang="en-IN" dirty="0"/>
              <a:t> dump your </a:t>
            </a:r>
            <a:r>
              <a:rPr lang="en-IN" dirty="0" err="1"/>
              <a:t>db</a:t>
            </a:r>
            <a:endParaRPr lang="en-US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336F8720-A605-4A33-8736-9E68D1899E0E}"/>
              </a:ext>
            </a:extLst>
          </p:cNvPr>
          <p:cNvSpPr/>
          <p:nvPr/>
        </p:nvSpPr>
        <p:spPr>
          <a:xfrm>
            <a:off x="466436" y="304800"/>
            <a:ext cx="2373746" cy="127461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EA90BB5-F127-464D-84E8-C7A00B47356F}"/>
              </a:ext>
            </a:extLst>
          </p:cNvPr>
          <p:cNvSpPr/>
          <p:nvPr/>
        </p:nvSpPr>
        <p:spPr>
          <a:xfrm>
            <a:off x="1256145" y="1579418"/>
            <a:ext cx="600364" cy="591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15E707-C249-41C4-B2BB-AFFE938B22CC}"/>
              </a:ext>
            </a:extLst>
          </p:cNvPr>
          <p:cNvSpPr/>
          <p:nvPr/>
        </p:nvSpPr>
        <p:spPr>
          <a:xfrm>
            <a:off x="3629890" y="2900218"/>
            <a:ext cx="1200728" cy="738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CF4462-2C7F-45CB-B7CD-DBDC1AA601F9}"/>
              </a:ext>
            </a:extLst>
          </p:cNvPr>
          <p:cNvSpPr/>
          <p:nvPr/>
        </p:nvSpPr>
        <p:spPr>
          <a:xfrm>
            <a:off x="5135418" y="2743200"/>
            <a:ext cx="2096655" cy="115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 Bucket</a:t>
            </a:r>
            <a:endParaRPr lang="en-US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AF811A4F-4C20-499F-A28D-BA838AAC0192}"/>
              </a:ext>
            </a:extLst>
          </p:cNvPr>
          <p:cNvSpPr/>
          <p:nvPr/>
        </p:nvSpPr>
        <p:spPr>
          <a:xfrm>
            <a:off x="8829964" y="1357745"/>
            <a:ext cx="2096655" cy="15424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postgres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FD9F18-4BA0-42EE-8B44-6EA11B289EAE}"/>
              </a:ext>
            </a:extLst>
          </p:cNvPr>
          <p:cNvCxnSpPr/>
          <p:nvPr/>
        </p:nvCxnSpPr>
        <p:spPr>
          <a:xfrm>
            <a:off x="7583055" y="0"/>
            <a:ext cx="0" cy="692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626768-8FFF-4E27-809C-AFE99B9557E8}"/>
              </a:ext>
            </a:extLst>
          </p:cNvPr>
          <p:cNvSpPr txBox="1"/>
          <p:nvPr/>
        </p:nvSpPr>
        <p:spPr>
          <a:xfrm>
            <a:off x="8469749" y="3897744"/>
            <a:ext cx="229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Psql</a:t>
            </a:r>
            <a:r>
              <a:rPr lang="en-IN" dirty="0"/>
              <a:t> -h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688619-C51E-414A-919C-435C4EC13F07}"/>
              </a:ext>
            </a:extLst>
          </p:cNvPr>
          <p:cNvSpPr/>
          <p:nvPr/>
        </p:nvSpPr>
        <p:spPr>
          <a:xfrm>
            <a:off x="7690489" y="4716471"/>
            <a:ext cx="67698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 EXTENSION aws_s3 CASCADE;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SELECT aws_commons.create_S3_uri(‘bucket’, ‘file’  )</a:t>
            </a:r>
            <a:endParaRPr lang="en-US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0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44B90D6-5340-485A-8529-3D76FA757CF2}"/>
              </a:ext>
            </a:extLst>
          </p:cNvPr>
          <p:cNvSpPr/>
          <p:nvPr/>
        </p:nvSpPr>
        <p:spPr>
          <a:xfrm>
            <a:off x="803564" y="236450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62F1D9D-3BB0-427A-84AC-93CCBC1497CF}"/>
              </a:ext>
            </a:extLst>
          </p:cNvPr>
          <p:cNvSpPr/>
          <p:nvPr/>
        </p:nvSpPr>
        <p:spPr>
          <a:xfrm>
            <a:off x="8940800" y="2493819"/>
            <a:ext cx="2586181" cy="13669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33051-E757-43E2-9DB7-96EC943EB8A1}"/>
              </a:ext>
            </a:extLst>
          </p:cNvPr>
          <p:cNvCxnSpPr/>
          <p:nvPr/>
        </p:nvCxnSpPr>
        <p:spPr>
          <a:xfrm>
            <a:off x="58835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BDBDF6-A7D2-4898-8536-EE118D737F5F}"/>
              </a:ext>
            </a:extLst>
          </p:cNvPr>
          <p:cNvSpPr/>
          <p:nvPr/>
        </p:nvSpPr>
        <p:spPr>
          <a:xfrm>
            <a:off x="1403927" y="4442691"/>
            <a:ext cx="3195781" cy="1173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E3FE9C-1E1C-4584-85A7-40C69060C9EB}"/>
              </a:ext>
            </a:extLst>
          </p:cNvPr>
          <p:cNvCxnSpPr/>
          <p:nvPr/>
        </p:nvCxnSpPr>
        <p:spPr>
          <a:xfrm>
            <a:off x="4368800" y="5070764"/>
            <a:ext cx="436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04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C1303-C383-4C02-B457-C1FB2B129890}"/>
              </a:ext>
            </a:extLst>
          </p:cNvPr>
          <p:cNvSpPr txBox="1"/>
          <p:nvPr/>
        </p:nvSpPr>
        <p:spPr>
          <a:xfrm>
            <a:off x="323273" y="480291"/>
            <a:ext cx="2198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Cassandra</a:t>
            </a:r>
          </a:p>
          <a:p>
            <a:pPr marL="342900" indent="-342900">
              <a:buAutoNum type="arabicPeriod"/>
            </a:pPr>
            <a:r>
              <a:rPr lang="en-US" dirty="0"/>
              <a:t>Mongo </a:t>
            </a:r>
          </a:p>
          <a:p>
            <a:pPr marL="342900" indent="-342900">
              <a:buAutoNum type="arabicPeriod"/>
            </a:pPr>
            <a:r>
              <a:rPr lang="en-US" dirty="0"/>
              <a:t>DynamoDB</a:t>
            </a:r>
          </a:p>
          <a:p>
            <a:pPr marL="342900" indent="-342900">
              <a:buAutoNum type="arabicPeriod"/>
            </a:pPr>
            <a:r>
              <a:rPr lang="en-US" dirty="0" err="1"/>
              <a:t>Riak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186524-BA78-4057-A250-77D1B86855AF}"/>
              </a:ext>
            </a:extLst>
          </p:cNvPr>
          <p:cNvGrpSpPr/>
          <p:nvPr/>
        </p:nvGrpSpPr>
        <p:grpSpPr>
          <a:xfrm>
            <a:off x="1089891" y="3047999"/>
            <a:ext cx="9439564" cy="2881746"/>
            <a:chOff x="1043709" y="3851563"/>
            <a:chExt cx="9439564" cy="2881746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24CF90B8-594B-4D34-A320-0389DB98EA7F}"/>
                </a:ext>
              </a:extLst>
            </p:cNvPr>
            <p:cNvSpPr/>
            <p:nvPr/>
          </p:nvSpPr>
          <p:spPr>
            <a:xfrm>
              <a:off x="1043709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16EE3851-54B1-4337-B1E6-05A53CB8809A}"/>
                </a:ext>
              </a:extLst>
            </p:cNvPr>
            <p:cNvSpPr/>
            <p:nvPr/>
          </p:nvSpPr>
          <p:spPr>
            <a:xfrm>
              <a:off x="4812146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2CFDA31B-F73B-431A-8E21-9CF8CA1C9F62}"/>
                </a:ext>
              </a:extLst>
            </p:cNvPr>
            <p:cNvSpPr/>
            <p:nvPr/>
          </p:nvSpPr>
          <p:spPr>
            <a:xfrm>
              <a:off x="8164945" y="3851563"/>
              <a:ext cx="2318328" cy="167178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Eventually </a:t>
              </a:r>
            </a:p>
            <a:p>
              <a:pPr algn="ctr"/>
              <a:r>
                <a:rPr lang="en-US" dirty="0"/>
                <a:t>Consistent Database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32019B-7FB6-490C-9D2F-A6B0F732A223}"/>
                </a:ext>
              </a:extLst>
            </p:cNvPr>
            <p:cNvSpPr/>
            <p:nvPr/>
          </p:nvSpPr>
          <p:spPr>
            <a:xfrm>
              <a:off x="1930399" y="59574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E25218-6A37-48BA-BB8A-44FAED359FC3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2202873" y="5523345"/>
              <a:ext cx="510309" cy="434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2D70CDE-F60C-4BC5-822C-CBA7AF6DF38B}"/>
                </a:ext>
              </a:extLst>
            </p:cNvPr>
            <p:cNvCxnSpPr>
              <a:cxnSpLocks/>
              <a:stCxn id="6" idx="3"/>
              <a:endCxn id="23" idx="0"/>
            </p:cNvCxnSpPr>
            <p:nvPr/>
          </p:nvCxnSpPr>
          <p:spPr>
            <a:xfrm>
              <a:off x="5971310" y="5523345"/>
              <a:ext cx="124690" cy="535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16C3B6-DCCA-4B49-9A16-AB6E2836FF7E}"/>
                </a:ext>
              </a:extLst>
            </p:cNvPr>
            <p:cNvCxnSpPr>
              <a:cxnSpLocks/>
              <a:stCxn id="7" idx="3"/>
              <a:endCxn id="26" idx="0"/>
            </p:cNvCxnSpPr>
            <p:nvPr/>
          </p:nvCxnSpPr>
          <p:spPr>
            <a:xfrm>
              <a:off x="9324109" y="5523345"/>
              <a:ext cx="154710" cy="535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4F132C-7114-40C2-A8D8-99955BFDB4B2}"/>
                </a:ext>
              </a:extLst>
            </p:cNvPr>
            <p:cNvSpPr/>
            <p:nvPr/>
          </p:nvSpPr>
          <p:spPr>
            <a:xfrm>
              <a:off x="5313217" y="6059054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259EC5-71E1-446C-B45F-978095035808}"/>
                </a:ext>
              </a:extLst>
            </p:cNvPr>
            <p:cNvSpPr/>
            <p:nvPr/>
          </p:nvSpPr>
          <p:spPr>
            <a:xfrm>
              <a:off x="8696036" y="6059053"/>
              <a:ext cx="1565565" cy="674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3A5340A-3C51-4482-A738-B7ED946A7E04}"/>
              </a:ext>
            </a:extLst>
          </p:cNvPr>
          <p:cNvSpPr txBox="1"/>
          <p:nvPr/>
        </p:nvSpPr>
        <p:spPr>
          <a:xfrm>
            <a:off x="461818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4D54F6-E16F-42DA-9ECD-2AB48A798F56}"/>
              </a:ext>
            </a:extLst>
          </p:cNvPr>
          <p:cNvSpPr txBox="1"/>
          <p:nvPr/>
        </p:nvSpPr>
        <p:spPr>
          <a:xfrm>
            <a:off x="4382653" y="2475345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1F16B5-1507-47B2-8172-6005566C61F7}"/>
              </a:ext>
            </a:extLst>
          </p:cNvPr>
          <p:cNvSpPr txBox="1"/>
          <p:nvPr/>
        </p:nvSpPr>
        <p:spPr>
          <a:xfrm>
            <a:off x="501072" y="2133201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9378732478923-23890283098123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08FDB-0E5D-4551-BD5C-5E39F3492F67}"/>
              </a:ext>
            </a:extLst>
          </p:cNvPr>
          <p:cNvSpPr txBox="1"/>
          <p:nvPr/>
        </p:nvSpPr>
        <p:spPr>
          <a:xfrm>
            <a:off x="4461164" y="2087357"/>
            <a:ext cx="35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10028383884-93278732478923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66606-018B-49E0-9FFD-EC5928C40A8A}"/>
              </a:ext>
            </a:extLst>
          </p:cNvPr>
          <p:cNvSpPr txBox="1"/>
          <p:nvPr/>
        </p:nvSpPr>
        <p:spPr>
          <a:xfrm>
            <a:off x="8617527" y="415575"/>
            <a:ext cx="169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Columnar</a:t>
            </a:r>
          </a:p>
          <a:p>
            <a:r>
              <a:rPr lang="en-US" dirty="0" err="1"/>
              <a:t>Documentdb</a:t>
            </a:r>
            <a:endParaRPr lang="en-US" dirty="0"/>
          </a:p>
          <a:p>
            <a:r>
              <a:rPr lang="en-US" dirty="0" err="1"/>
              <a:t>GraphDB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3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91502B-FF80-4A65-BB8D-27C44C860C4F}"/>
              </a:ext>
            </a:extLst>
          </p:cNvPr>
          <p:cNvCxnSpPr/>
          <p:nvPr/>
        </p:nvCxnSpPr>
        <p:spPr>
          <a:xfrm>
            <a:off x="461818" y="1052945"/>
            <a:ext cx="1967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C457A40-AB05-4C9D-8043-B1DC4CA6D89D}"/>
              </a:ext>
            </a:extLst>
          </p:cNvPr>
          <p:cNvSpPr/>
          <p:nvPr/>
        </p:nvSpPr>
        <p:spPr>
          <a:xfrm>
            <a:off x="2429164" y="489527"/>
            <a:ext cx="1607127" cy="125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 Storage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DC49B-3452-4EBB-9A74-0C04AB582929}"/>
              </a:ext>
            </a:extLst>
          </p:cNvPr>
          <p:cNvSpPr/>
          <p:nvPr/>
        </p:nvSpPr>
        <p:spPr>
          <a:xfrm>
            <a:off x="5791200" y="323272"/>
            <a:ext cx="153323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Lambda</a:t>
            </a:r>
          </a:p>
          <a:p>
            <a:pPr algn="ctr"/>
            <a:r>
              <a:rPr lang="mr-IN" dirty="0"/>
              <a:t>A processor</a:t>
            </a:r>
          </a:p>
          <a:p>
            <a:pPr algn="ctr"/>
            <a:r>
              <a:rPr lang="mr-IN" dirty="0"/>
              <a:t>Logic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68E60E-6490-449A-92F7-E6B580FF4E3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036291" y="1117595"/>
            <a:ext cx="1754909" cy="31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97004F-007E-42BB-9672-AC5FB5661780}"/>
              </a:ext>
            </a:extLst>
          </p:cNvPr>
          <p:cNvSpPr/>
          <p:nvPr/>
        </p:nvSpPr>
        <p:spPr>
          <a:xfrm>
            <a:off x="8395855" y="323272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9BEF70-5A30-4A2A-8B99-3B0A54E3177D}"/>
              </a:ext>
            </a:extLst>
          </p:cNvPr>
          <p:cNvSpPr/>
          <p:nvPr/>
        </p:nvSpPr>
        <p:spPr>
          <a:xfrm>
            <a:off x="8395855" y="1274615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9D3ABD-25EF-45D6-9763-7F9A26AD7D6D}"/>
              </a:ext>
            </a:extLst>
          </p:cNvPr>
          <p:cNvSpPr/>
          <p:nvPr/>
        </p:nvSpPr>
        <p:spPr>
          <a:xfrm>
            <a:off x="8395855" y="2318324"/>
            <a:ext cx="2660072" cy="729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E9280F9-A6CC-40D5-BA9B-F71A316D958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7324436" y="688109"/>
            <a:ext cx="1071419" cy="7435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2E1072C-B558-4308-93C8-B37DCD999D9C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7324436" y="1431636"/>
            <a:ext cx="1071419" cy="2078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08BD4AA-B224-449B-BF17-FCC85D73701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7324436" y="1431636"/>
            <a:ext cx="1071419" cy="1251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13B3A-9723-4C04-8F1E-BE3A0E2C364D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557818" y="2539999"/>
            <a:ext cx="0" cy="158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317E2E2-F556-40FA-8600-80B337B030ED}"/>
              </a:ext>
            </a:extLst>
          </p:cNvPr>
          <p:cNvSpPr/>
          <p:nvPr/>
        </p:nvSpPr>
        <p:spPr>
          <a:xfrm>
            <a:off x="5186221" y="4128655"/>
            <a:ext cx="2743194" cy="85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CloudWatch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18390-B647-4B00-8260-1F82F9ABFF44}"/>
              </a:ext>
            </a:extLst>
          </p:cNvPr>
          <p:cNvSpPr/>
          <p:nvPr/>
        </p:nvSpPr>
        <p:spPr>
          <a:xfrm>
            <a:off x="461818" y="2807855"/>
            <a:ext cx="1671776" cy="1052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Route53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CD6F7-B64D-4ED2-9731-E927516E381C}"/>
              </a:ext>
            </a:extLst>
          </p:cNvPr>
          <p:cNvSpPr/>
          <p:nvPr/>
        </p:nvSpPr>
        <p:spPr>
          <a:xfrm>
            <a:off x="1597891" y="3860790"/>
            <a:ext cx="1302319" cy="526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S3Bucket</a:t>
            </a:r>
            <a:endParaRPr lang="en-US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4AEFA7-0CB7-4562-B533-B2DFD5EB6B00}"/>
              </a:ext>
            </a:extLst>
          </p:cNvPr>
          <p:cNvCxnSpPr>
            <a:stCxn id="32" idx="2"/>
          </p:cNvCxnSpPr>
          <p:nvPr/>
        </p:nvCxnSpPr>
        <p:spPr>
          <a:xfrm rot="5400000">
            <a:off x="815099" y="4227939"/>
            <a:ext cx="1274636" cy="1593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90A76E1-9323-4D8E-9EF2-B4B42F5F1AC1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7947890" y="1149926"/>
            <a:ext cx="1145310" cy="3925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6BD6663-33F8-4249-A8E3-565529F0148B}"/>
              </a:ext>
            </a:extLst>
          </p:cNvPr>
          <p:cNvSpPr/>
          <p:nvPr/>
        </p:nvSpPr>
        <p:spPr>
          <a:xfrm>
            <a:off x="10044545" y="4438074"/>
            <a:ext cx="2022764" cy="1145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dirty="0"/>
              <a:t>Active MQ</a:t>
            </a:r>
            <a:endParaRPr lang="en-US" dirty="0"/>
          </a:p>
          <a:p>
            <a:pPr algn="ctr"/>
            <a:r>
              <a:rPr lang="en-US" dirty="0"/>
              <a:t>MQTT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10746F2-1E96-4EF9-8959-A5A53E28FE64}"/>
              </a:ext>
            </a:extLst>
          </p:cNvPr>
          <p:cNvSpPr/>
          <p:nvPr/>
        </p:nvSpPr>
        <p:spPr>
          <a:xfrm>
            <a:off x="10372436" y="3509818"/>
            <a:ext cx="1228437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SNS</a:t>
            </a:r>
          </a:p>
        </p:txBody>
      </p:sp>
    </p:spTree>
    <p:extLst>
      <p:ext uri="{BB962C8B-B14F-4D97-AF65-F5344CB8AC3E}">
        <p14:creationId xmlns:p14="http://schemas.microsoft.com/office/powerpoint/2010/main" val="309205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F89F9A8-E57D-40BB-B419-AD84165CFDCC}"/>
              </a:ext>
            </a:extLst>
          </p:cNvPr>
          <p:cNvSpPr/>
          <p:nvPr/>
        </p:nvSpPr>
        <p:spPr>
          <a:xfrm>
            <a:off x="406400" y="4987636"/>
            <a:ext cx="11388436" cy="104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30F537-A08C-4EDD-8C06-699634DD9DC0}"/>
              </a:ext>
            </a:extLst>
          </p:cNvPr>
          <p:cNvGrpSpPr/>
          <p:nvPr/>
        </p:nvGrpSpPr>
        <p:grpSpPr>
          <a:xfrm>
            <a:off x="1200728" y="5477162"/>
            <a:ext cx="10206182" cy="1062183"/>
            <a:chOff x="914400" y="4525817"/>
            <a:chExt cx="10206182" cy="1062183"/>
          </a:xfrm>
        </p:grpSpPr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019D8FFB-83DA-4959-87EF-CD04A83C2A0D}"/>
                </a:ext>
              </a:extLst>
            </p:cNvPr>
            <p:cNvSpPr/>
            <p:nvPr/>
          </p:nvSpPr>
          <p:spPr>
            <a:xfrm>
              <a:off x="914400" y="452581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B4E035A9-A133-4D25-8378-42136ACC522A}"/>
                </a:ext>
              </a:extLst>
            </p:cNvPr>
            <p:cNvSpPr/>
            <p:nvPr/>
          </p:nvSpPr>
          <p:spPr>
            <a:xfrm>
              <a:off x="3121891" y="4608945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97EC0BCB-5791-4133-B91D-7F58581F2C2A}"/>
                </a:ext>
              </a:extLst>
            </p:cNvPr>
            <p:cNvSpPr/>
            <p:nvPr/>
          </p:nvSpPr>
          <p:spPr>
            <a:xfrm>
              <a:off x="5246255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8701EF15-C592-46DF-9C94-73ECEA63A684}"/>
                </a:ext>
              </a:extLst>
            </p:cNvPr>
            <p:cNvSpPr/>
            <p:nvPr/>
          </p:nvSpPr>
          <p:spPr>
            <a:xfrm>
              <a:off x="7656946" y="4525817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0D09F451-4FA9-4D17-BD9B-53F405E5DC99}"/>
                </a:ext>
              </a:extLst>
            </p:cNvPr>
            <p:cNvSpPr/>
            <p:nvPr/>
          </p:nvSpPr>
          <p:spPr>
            <a:xfrm>
              <a:off x="9818255" y="4571998"/>
              <a:ext cx="1302327" cy="97905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7B823-0FF4-4E58-A782-D394D56C11CA}"/>
              </a:ext>
            </a:extLst>
          </p:cNvPr>
          <p:cNvGrpSpPr/>
          <p:nvPr/>
        </p:nvGrpSpPr>
        <p:grpSpPr>
          <a:xfrm>
            <a:off x="2041236" y="1685637"/>
            <a:ext cx="7426036" cy="1482435"/>
            <a:chOff x="1394691" y="2332183"/>
            <a:chExt cx="7426036" cy="14824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65520B-19BE-4406-A1C2-7BAF598712B2}"/>
                </a:ext>
              </a:extLst>
            </p:cNvPr>
            <p:cNvSpPr/>
            <p:nvPr/>
          </p:nvSpPr>
          <p:spPr>
            <a:xfrm>
              <a:off x="1394691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80B45E-240E-40A1-BFC4-63B2E9FF887C}"/>
                </a:ext>
              </a:extLst>
            </p:cNvPr>
            <p:cNvSpPr/>
            <p:nvPr/>
          </p:nvSpPr>
          <p:spPr>
            <a:xfrm>
              <a:off x="3121890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CFD4BC-CD1C-4928-A99D-F250AB2E3365}"/>
                </a:ext>
              </a:extLst>
            </p:cNvPr>
            <p:cNvSpPr/>
            <p:nvPr/>
          </p:nvSpPr>
          <p:spPr>
            <a:xfrm>
              <a:off x="5246255" y="3232727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78062C-00CA-4629-88CD-F3B2F741FB42}"/>
                </a:ext>
              </a:extLst>
            </p:cNvPr>
            <p:cNvSpPr/>
            <p:nvPr/>
          </p:nvSpPr>
          <p:spPr>
            <a:xfrm>
              <a:off x="7518400" y="3260436"/>
              <a:ext cx="1302327" cy="5541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E76226-F67F-4CC5-A7DB-ABA37B21B4F8}"/>
                </a:ext>
              </a:extLst>
            </p:cNvPr>
            <p:cNvSpPr/>
            <p:nvPr/>
          </p:nvSpPr>
          <p:spPr>
            <a:xfrm>
              <a:off x="3380509" y="2332183"/>
              <a:ext cx="3029527" cy="4156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B7B4AC67-7FCA-494D-9A05-87C680364ACA}"/>
                </a:ext>
              </a:extLst>
            </p:cNvPr>
            <p:cNvCxnSpPr>
              <a:stCxn id="17" idx="2"/>
              <a:endCxn id="13" idx="0"/>
            </p:cNvCxnSpPr>
            <p:nvPr/>
          </p:nvCxnSpPr>
          <p:spPr>
            <a:xfrm rot="5400000">
              <a:off x="3228110" y="1565564"/>
              <a:ext cx="484908" cy="28494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6D94D7DB-B85A-431A-AC68-072F8EB5F4F4}"/>
                </a:ext>
              </a:extLst>
            </p:cNvPr>
            <p:cNvCxnSpPr>
              <a:stCxn id="17" idx="2"/>
              <a:endCxn id="14" idx="0"/>
            </p:cNvCxnSpPr>
            <p:nvPr/>
          </p:nvCxnSpPr>
          <p:spPr>
            <a:xfrm rot="5400000">
              <a:off x="4091710" y="2429164"/>
              <a:ext cx="484908" cy="11222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D4BD9703-3480-4583-9462-4EEA5CE615AA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 rot="16200000" flipH="1">
              <a:off x="5153892" y="2489200"/>
              <a:ext cx="484908" cy="10021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70B9711-CC90-414C-8D8D-4ED288DAD2A1}"/>
                </a:ext>
              </a:extLst>
            </p:cNvPr>
            <p:cNvCxnSpPr>
              <a:stCxn id="17" idx="2"/>
              <a:endCxn id="16" idx="0"/>
            </p:cNvCxnSpPr>
            <p:nvPr/>
          </p:nvCxnSpPr>
          <p:spPr>
            <a:xfrm rot="16200000" flipH="1">
              <a:off x="6276110" y="1366981"/>
              <a:ext cx="512617" cy="327429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F308D44-3F2A-4C33-9364-16CFCF9387C8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16200000" flipH="1">
            <a:off x="4336472" y="3223489"/>
            <a:ext cx="1847273" cy="1681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CA27-511E-462F-AFBD-D35D6B9E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DyanmoDB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475B-6394-45F3-B80B-8E4BCB22C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 = </a:t>
            </a:r>
            <a:r>
              <a:rPr lang="en-IN" dirty="0" err="1"/>
              <a:t>nilesh</a:t>
            </a:r>
            <a:r>
              <a:rPr lang="en-IN" dirty="0"/>
              <a:t> </a:t>
            </a:r>
          </a:p>
          <a:p>
            <a:r>
              <a:rPr lang="en-IN" dirty="0"/>
              <a:t>Email=  </a:t>
            </a:r>
            <a:r>
              <a:rPr lang="en-IN" dirty="0">
                <a:hlinkClick r:id="rId2"/>
              </a:rPr>
              <a:t>nilesh@email.com</a:t>
            </a:r>
            <a:endParaRPr lang="en-IN" dirty="0"/>
          </a:p>
          <a:p>
            <a:endParaRPr lang="en-US" dirty="0"/>
          </a:p>
          <a:p>
            <a:r>
              <a:rPr lang="en-US" dirty="0"/>
              <a:t>Name = </a:t>
            </a:r>
            <a:r>
              <a:rPr lang="en-US" dirty="0" err="1"/>
              <a:t>nilesh</a:t>
            </a:r>
            <a:r>
              <a:rPr lang="en-US" dirty="0"/>
              <a:t> </a:t>
            </a:r>
          </a:p>
          <a:p>
            <a:r>
              <a:rPr lang="en-US" dirty="0"/>
              <a:t>Project= siemens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4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226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DyanmoDB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Devdas</dc:creator>
  <cp:lastModifiedBy>Nilesh Devdas</cp:lastModifiedBy>
  <cp:revision>24</cp:revision>
  <dcterms:created xsi:type="dcterms:W3CDTF">2020-06-23T03:36:33Z</dcterms:created>
  <dcterms:modified xsi:type="dcterms:W3CDTF">2020-06-25T07:40:27Z</dcterms:modified>
</cp:coreProperties>
</file>