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6" r:id="rId13"/>
    <p:sldId id="271" r:id="rId14"/>
    <p:sldId id="272" r:id="rId15"/>
    <p:sldId id="270" r:id="rId16"/>
    <p:sldId id="269" r:id="rId17"/>
    <p:sldId id="268" r:id="rId18"/>
    <p:sldId id="267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6"/>
            <p14:sldId id="271"/>
            <p14:sldId id="272"/>
            <p14:sldId id="270"/>
            <p14:sldId id="269"/>
            <p14:sldId id="268"/>
            <p14:sldId id="267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081812" y="-40920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EinC2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683172" y="501073"/>
            <a:ext cx="1034470" cy="1657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Cluster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9466117" y="575605"/>
            <a:ext cx="217055" cy="754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9466117" y="1330037"/>
            <a:ext cx="217055" cy="570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9522116" y="1330037"/>
            <a:ext cx="161056" cy="1729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961905" y="2481759"/>
            <a:ext cx="2777844" cy="1842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529040" y="3485322"/>
            <a:ext cx="1793528" cy="1007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682003" y="1828809"/>
            <a:ext cx="888999" cy="12330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CDN</a:t>
            </a:r>
          </a:p>
          <a:p>
            <a:pPr algn="ctr"/>
            <a:r>
              <a:rPr lang="en-US" sz="1600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80676" y="2382259"/>
            <a:ext cx="1318490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6205221" y="2280398"/>
            <a:ext cx="1856280" cy="6473540"/>
          </a:xfrm>
          <a:prstGeom prst="bentConnector3">
            <a:avLst>
              <a:gd name="adj1" fmla="val 112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811642" y="2481759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791694" y="3764982"/>
            <a:ext cx="1067953" cy="7804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416623" y="-40920"/>
            <a:ext cx="337127" cy="67760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943C45-9A9B-4B25-B0A5-2553945B859B}"/>
              </a:ext>
            </a:extLst>
          </p:cNvPr>
          <p:cNvCxnSpPr/>
          <p:nvPr/>
        </p:nvCxnSpPr>
        <p:spPr>
          <a:xfrm>
            <a:off x="-2835552" y="501073"/>
            <a:ext cx="1274598" cy="49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3FE4E-5CDE-4B31-AA17-33A3CB160F62}"/>
              </a:ext>
            </a:extLst>
          </p:cNvPr>
          <p:cNvSpPr/>
          <p:nvPr/>
        </p:nvSpPr>
        <p:spPr>
          <a:xfrm>
            <a:off x="1154545" y="2244436"/>
            <a:ext cx="1939636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ECS/EKS/EC2/Beanstalk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60D47-AE34-4197-B222-97D20FC9C23F}"/>
              </a:ext>
            </a:extLst>
          </p:cNvPr>
          <p:cNvSpPr/>
          <p:nvPr/>
        </p:nvSpPr>
        <p:spPr>
          <a:xfrm>
            <a:off x="3445163" y="2244436"/>
            <a:ext cx="1939636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ECS/EKS/EC2/Beanstalk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CD1A1-22A9-453D-8315-CB5B87CAA239}"/>
              </a:ext>
            </a:extLst>
          </p:cNvPr>
          <p:cNvSpPr/>
          <p:nvPr/>
        </p:nvSpPr>
        <p:spPr>
          <a:xfrm>
            <a:off x="5735781" y="2244436"/>
            <a:ext cx="1939636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ECS/EKS/EC2/Beanstalk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A998D-771B-414C-BC03-3DCC0D5D81CC}"/>
              </a:ext>
            </a:extLst>
          </p:cNvPr>
          <p:cNvSpPr/>
          <p:nvPr/>
        </p:nvSpPr>
        <p:spPr>
          <a:xfrm>
            <a:off x="8155708" y="2244436"/>
            <a:ext cx="1939636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ECS/EKS/EC2/Beanstalk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464B5-EE5D-4A12-B95A-F66742FE2652}"/>
              </a:ext>
            </a:extLst>
          </p:cNvPr>
          <p:cNvSpPr/>
          <p:nvPr/>
        </p:nvSpPr>
        <p:spPr>
          <a:xfrm>
            <a:off x="2687781" y="1136073"/>
            <a:ext cx="6096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6D727D2-8B87-4619-B742-BEA64D417CA8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5186218" y="586509"/>
            <a:ext cx="979055" cy="1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5C81A1-1068-4448-99E0-385F3494AFC4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3606800" y="115454"/>
            <a:ext cx="646545" cy="3611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A13B10-B967-4553-961A-87B7ADF25DEC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5897418" y="1436254"/>
            <a:ext cx="646545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D92193-DB48-4360-8A8E-CD4FA59E2B38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7107381" y="226290"/>
            <a:ext cx="646545" cy="338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65842-3052-4258-85ED-4C34E376A9B8}"/>
              </a:ext>
            </a:extLst>
          </p:cNvPr>
          <p:cNvSpPr/>
          <p:nvPr/>
        </p:nvSpPr>
        <p:spPr>
          <a:xfrm>
            <a:off x="1847273" y="4068618"/>
            <a:ext cx="7352146" cy="54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Cache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689CFD-464D-47BC-8FE9-1A6515EE30C1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3336636" y="1881908"/>
            <a:ext cx="974436" cy="3398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DC7CBC4-CF36-4B6F-BAA9-309E12028300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16200000" flipH="1">
            <a:off x="4481945" y="3027217"/>
            <a:ext cx="974436" cy="1108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046EF31-1EC6-4FDE-82D7-0E67E6F95D5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5627255" y="2990274"/>
            <a:ext cx="974436" cy="1182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6C541E1-C122-437C-B409-9F4237477112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6837218" y="1780310"/>
            <a:ext cx="974436" cy="3602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FB00F-CD70-49A1-8824-515797C99053}"/>
              </a:ext>
            </a:extLst>
          </p:cNvPr>
          <p:cNvSpPr/>
          <p:nvPr/>
        </p:nvSpPr>
        <p:spPr>
          <a:xfrm>
            <a:off x="4733635" y="5514111"/>
            <a:ext cx="1634837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7FC4A-BC32-437C-974D-78CDDCFDC5DF}"/>
              </a:ext>
            </a:extLst>
          </p:cNvPr>
          <p:cNvSpPr/>
          <p:nvPr/>
        </p:nvSpPr>
        <p:spPr>
          <a:xfrm>
            <a:off x="5809674" y="1392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AC47F-2194-45F0-871F-F47D24699D0C}"/>
              </a:ext>
            </a:extLst>
          </p:cNvPr>
          <p:cNvSpPr/>
          <p:nvPr/>
        </p:nvSpPr>
        <p:spPr>
          <a:xfrm>
            <a:off x="5781965" y="2519217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BeanStalk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884D7-8F4A-4AA5-9F81-31B574E9CF14}"/>
              </a:ext>
            </a:extLst>
          </p:cNvPr>
          <p:cNvSpPr/>
          <p:nvPr/>
        </p:nvSpPr>
        <p:spPr>
          <a:xfrm>
            <a:off x="5772729" y="3646054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E55E7-5994-4A52-B76F-2B4C64C90533}"/>
              </a:ext>
            </a:extLst>
          </p:cNvPr>
          <p:cNvSpPr/>
          <p:nvPr/>
        </p:nvSpPr>
        <p:spPr>
          <a:xfrm>
            <a:off x="5818910" y="4814455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35216-B5FA-4ED5-8517-133963730630}"/>
              </a:ext>
            </a:extLst>
          </p:cNvPr>
          <p:cNvSpPr/>
          <p:nvPr/>
        </p:nvSpPr>
        <p:spPr>
          <a:xfrm>
            <a:off x="5772729" y="376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E3375-4CC2-4936-86AB-1DE5D27B9E3C}"/>
              </a:ext>
            </a:extLst>
          </p:cNvPr>
          <p:cNvSpPr/>
          <p:nvPr/>
        </p:nvSpPr>
        <p:spPr>
          <a:xfrm>
            <a:off x="822035" y="2327562"/>
            <a:ext cx="1653310" cy="15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C12CE-34E6-40D7-96A7-33AA9D8A3BD9}"/>
              </a:ext>
            </a:extLst>
          </p:cNvPr>
          <p:cNvSpPr/>
          <p:nvPr/>
        </p:nvSpPr>
        <p:spPr>
          <a:xfrm>
            <a:off x="3121892" y="1050635"/>
            <a:ext cx="1413166" cy="408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AEF1FAA-E1BD-4C01-8545-F35B8328A6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75345" y="3091872"/>
            <a:ext cx="646547" cy="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F4EA84-E330-483A-B1FF-76E05BE9790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35058" y="713508"/>
            <a:ext cx="1237671" cy="2378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C9E5F7-56EB-438A-8D84-C1491C070D8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475345" y="1729508"/>
            <a:ext cx="3334329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210AAD-AB2F-4B22-AB6D-64912F50F7C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535058" y="2856345"/>
            <a:ext cx="1246907" cy="23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A9A271-2D40-40A7-9E7F-2C71ECFFF3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535058" y="3091872"/>
            <a:ext cx="1237671" cy="891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2A4966-D530-40D3-A48F-96905A96DC7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35058" y="3091872"/>
            <a:ext cx="1283852" cy="2059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BB6B01-9CB1-42EA-BFFA-EE9CA83F72CA}"/>
              </a:ext>
            </a:extLst>
          </p:cNvPr>
          <p:cNvSpPr/>
          <p:nvPr/>
        </p:nvSpPr>
        <p:spPr>
          <a:xfrm>
            <a:off x="8986981" y="1482435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FEA5250-7E79-4A80-8478-B2BACF32CEB5}"/>
              </a:ext>
            </a:extLst>
          </p:cNvPr>
          <p:cNvSpPr/>
          <p:nvPr/>
        </p:nvSpPr>
        <p:spPr>
          <a:xfrm rot="10800000">
            <a:off x="8100290" y="1907311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F87451-A7FB-4EFA-941E-EBECDC811AA2}"/>
              </a:ext>
            </a:extLst>
          </p:cNvPr>
          <p:cNvSpPr/>
          <p:nvPr/>
        </p:nvSpPr>
        <p:spPr>
          <a:xfrm>
            <a:off x="1311564" y="140853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Disk/</a:t>
            </a:r>
            <a:r>
              <a:rPr lang="en-US" dirty="0" err="1"/>
              <a:t>cpu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B6760-3427-4D97-9CE9-F3A5593FF1C9}"/>
              </a:ext>
            </a:extLst>
          </p:cNvPr>
          <p:cNvSpPr/>
          <p:nvPr/>
        </p:nvSpPr>
        <p:spPr>
          <a:xfrm>
            <a:off x="2401454" y="145470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Nrequest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8884BA-9F33-4770-9CB0-986B90595A25}"/>
              </a:ext>
            </a:extLst>
          </p:cNvPr>
          <p:cNvSpPr/>
          <p:nvPr/>
        </p:nvSpPr>
        <p:spPr>
          <a:xfrm>
            <a:off x="3491344" y="140851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3266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9AE-F517-4BF8-B839-B9FA218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with 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C9C-9F80-4D98-9AB4-27D00E48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cli 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-keys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326242" y="880917"/>
            <a:ext cx="3660328" cy="274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BBCD65-B060-4EFA-93D8-5CFC51ADFEAC}"/>
              </a:ext>
            </a:extLst>
          </p:cNvPr>
          <p:cNvSpPr/>
          <p:nvPr/>
        </p:nvSpPr>
        <p:spPr>
          <a:xfrm>
            <a:off x="11547034" y="1910449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6CF72FC-A85B-4DB7-8F5B-433B80A85A50}"/>
              </a:ext>
            </a:extLst>
          </p:cNvPr>
          <p:cNvCxnSpPr>
            <a:endCxn id="53" idx="0"/>
          </p:cNvCxnSpPr>
          <p:nvPr/>
        </p:nvCxnSpPr>
        <p:spPr>
          <a:xfrm>
            <a:off x="10786188" y="880915"/>
            <a:ext cx="1260187" cy="102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D145D8-69DB-4B4B-ADB9-ED6C5D3EC661}"/>
              </a:ext>
            </a:extLst>
          </p:cNvPr>
          <p:cNvSpPr/>
          <p:nvPr/>
        </p:nvSpPr>
        <p:spPr>
          <a:xfrm>
            <a:off x="9554610" y="4197927"/>
            <a:ext cx="2400280" cy="219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</a:t>
            </a:r>
          </a:p>
          <a:p>
            <a:pPr algn="ctr"/>
            <a:r>
              <a:rPr lang="en-US" dirty="0"/>
              <a:t>Registry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49310-CBFD-4016-A902-8DE24F81F39E}"/>
              </a:ext>
            </a:extLst>
          </p:cNvPr>
          <p:cNvSpPr/>
          <p:nvPr/>
        </p:nvSpPr>
        <p:spPr>
          <a:xfrm>
            <a:off x="7121236" y="2873079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br>
              <a:rPr lang="en-US" dirty="0"/>
            </a:br>
            <a:r>
              <a:rPr lang="en-US" dirty="0"/>
              <a:t>Modules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ADD581-5B58-4A37-9D5E-FC685C1D209F}"/>
              </a:ext>
            </a:extLst>
          </p:cNvPr>
          <p:cNvSpPr/>
          <p:nvPr/>
        </p:nvSpPr>
        <p:spPr>
          <a:xfrm>
            <a:off x="7154331" y="4556987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371BB-BA00-4FEC-95F2-118722845A2B}"/>
              </a:ext>
            </a:extLst>
          </p:cNvPr>
          <p:cNvSpPr/>
          <p:nvPr/>
        </p:nvSpPr>
        <p:spPr>
          <a:xfrm>
            <a:off x="415636" y="609600"/>
            <a:ext cx="2272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1243961-A152-4A5E-A3E4-2104A2A9528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87782" y="762000"/>
            <a:ext cx="5421746" cy="26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22C3D-4A47-4764-B826-A6CFFB583BD1}"/>
              </a:ext>
            </a:extLst>
          </p:cNvPr>
          <p:cNvCxnSpPr>
            <a:stCxn id="4" idx="2"/>
          </p:cNvCxnSpPr>
          <p:nvPr/>
        </p:nvCxnSpPr>
        <p:spPr>
          <a:xfrm>
            <a:off x="1551709" y="914400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0D8B3-A105-428F-A311-FBAC202681FE}"/>
              </a:ext>
            </a:extLst>
          </p:cNvPr>
          <p:cNvSpPr/>
          <p:nvPr/>
        </p:nvSpPr>
        <p:spPr>
          <a:xfrm>
            <a:off x="609600" y="1487055"/>
            <a:ext cx="2336798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config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C83B3E-A4AF-4ADE-B6FC-70EF6E8AB34E}"/>
              </a:ext>
            </a:extLst>
          </p:cNvPr>
          <p:cNvGrpSpPr/>
          <p:nvPr/>
        </p:nvGrpSpPr>
        <p:grpSpPr>
          <a:xfrm>
            <a:off x="7296727" y="323271"/>
            <a:ext cx="4599709" cy="3551383"/>
            <a:chOff x="6761018" y="1302326"/>
            <a:chExt cx="4599709" cy="35513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BA8E8-7D5E-4CCE-9209-703E17BE6EC4}"/>
                </a:ext>
              </a:extLst>
            </p:cNvPr>
            <p:cNvSpPr/>
            <p:nvPr/>
          </p:nvSpPr>
          <p:spPr>
            <a:xfrm>
              <a:off x="6761018" y="1302326"/>
              <a:ext cx="4599709" cy="3551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7AA7-E0FE-428F-97D3-1EF8B66796A6}"/>
                </a:ext>
              </a:extLst>
            </p:cNvPr>
            <p:cNvSpPr/>
            <p:nvPr/>
          </p:nvSpPr>
          <p:spPr>
            <a:xfrm>
              <a:off x="7573819" y="1681018"/>
              <a:ext cx="3103418" cy="64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API-SERVER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2156A-986E-4104-9787-6A6219DE5F38}"/>
                </a:ext>
              </a:extLst>
            </p:cNvPr>
            <p:cNvSpPr/>
            <p:nvPr/>
          </p:nvSpPr>
          <p:spPr>
            <a:xfrm>
              <a:off x="7573819" y="2503055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08D9FD-ACE3-4A31-82D7-2F612A080948}"/>
                </a:ext>
              </a:extLst>
            </p:cNvPr>
            <p:cNvSpPr/>
            <p:nvPr/>
          </p:nvSpPr>
          <p:spPr>
            <a:xfrm>
              <a:off x="7573819" y="3604492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517CC5-31C1-47A1-974D-6CCA5667E69B}"/>
              </a:ext>
            </a:extLst>
          </p:cNvPr>
          <p:cNvGrpSpPr/>
          <p:nvPr/>
        </p:nvGrpSpPr>
        <p:grpSpPr>
          <a:xfrm>
            <a:off x="6867237" y="4253346"/>
            <a:ext cx="2484581" cy="2521527"/>
            <a:chOff x="7176655" y="4232563"/>
            <a:chExt cx="2484581" cy="25215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68E340-0BFA-49F8-B3BE-82E114E1C2A2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777EE4-5229-42AA-9E95-DF98E5E46A63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B37DCA-EE16-4F1E-828D-8490DF9D7637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1C3D09-1172-45A7-B4BE-C777BD1547FE}"/>
              </a:ext>
            </a:extLst>
          </p:cNvPr>
          <p:cNvGrpSpPr/>
          <p:nvPr/>
        </p:nvGrpSpPr>
        <p:grpSpPr>
          <a:xfrm>
            <a:off x="10109200" y="4274128"/>
            <a:ext cx="2484581" cy="2521527"/>
            <a:chOff x="7176655" y="4232563"/>
            <a:chExt cx="2484581" cy="25215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2D270C-4530-417C-B9CD-E8072A071BA7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5A4892-A9E5-4E82-AFE9-C5BE90AF3638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0F085E-018F-4605-8AA1-4C8A135C266F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7EB7D7-81CE-49A5-9619-4C2727A5F49F}"/>
              </a:ext>
            </a:extLst>
          </p:cNvPr>
          <p:cNvSpPr/>
          <p:nvPr/>
        </p:nvSpPr>
        <p:spPr>
          <a:xfrm>
            <a:off x="2761673" y="4849554"/>
            <a:ext cx="43041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A01C2-F2A4-4CCF-A2FC-E4011D6CC182}"/>
              </a:ext>
            </a:extLst>
          </p:cNvPr>
          <p:cNvSpPr/>
          <p:nvPr/>
        </p:nvSpPr>
        <p:spPr>
          <a:xfrm>
            <a:off x="2512291" y="4274128"/>
            <a:ext cx="434107" cy="142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1C05D-3196-485D-90CC-95845CD269BA}"/>
              </a:ext>
            </a:extLst>
          </p:cNvPr>
          <p:cNvCxnSpPr/>
          <p:nvPr/>
        </p:nvCxnSpPr>
        <p:spPr>
          <a:xfrm>
            <a:off x="609600" y="5025045"/>
            <a:ext cx="1985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5D121-71A0-4615-A334-5E42FDB90715}"/>
              </a:ext>
            </a:extLst>
          </p:cNvPr>
          <p:cNvSpPr/>
          <p:nvPr/>
        </p:nvSpPr>
        <p:spPr>
          <a:xfrm>
            <a:off x="7758545" y="387927"/>
            <a:ext cx="3953164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61F59-83A6-4D2F-86C6-8C54AD4182CD}"/>
              </a:ext>
            </a:extLst>
          </p:cNvPr>
          <p:cNvSpPr/>
          <p:nvPr/>
        </p:nvSpPr>
        <p:spPr>
          <a:xfrm>
            <a:off x="7758545" y="2419927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2846A-80C8-4FDF-8B35-0733B470CA81}"/>
              </a:ext>
            </a:extLst>
          </p:cNvPr>
          <p:cNvSpPr/>
          <p:nvPr/>
        </p:nvSpPr>
        <p:spPr>
          <a:xfrm>
            <a:off x="9984509" y="2419926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Node2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794F53-31DD-4147-9B64-21A23C1CCC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8878455" y="1563254"/>
            <a:ext cx="600363" cy="111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E3CF102-08A3-4DCB-9AE9-970406D4E0B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991437" y="1563254"/>
            <a:ext cx="600362" cy="111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690C4-66D6-40A1-8B31-CF0DC701323C}"/>
              </a:ext>
            </a:extLst>
          </p:cNvPr>
          <p:cNvSpPr/>
          <p:nvPr/>
        </p:nvSpPr>
        <p:spPr>
          <a:xfrm>
            <a:off x="7758545" y="3909291"/>
            <a:ext cx="1727200" cy="163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C9E8B-8678-449C-8C84-640EA45C5D21}"/>
              </a:ext>
            </a:extLst>
          </p:cNvPr>
          <p:cNvSpPr/>
          <p:nvPr/>
        </p:nvSpPr>
        <p:spPr>
          <a:xfrm>
            <a:off x="8880763" y="4434614"/>
            <a:ext cx="1727200" cy="163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E85AF-10E8-4D0B-A071-53D60B717290}"/>
              </a:ext>
            </a:extLst>
          </p:cNvPr>
          <p:cNvSpPr/>
          <p:nvPr/>
        </p:nvSpPr>
        <p:spPr>
          <a:xfrm>
            <a:off x="7758544" y="166255"/>
            <a:ext cx="3953163" cy="16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73247-5588-49EF-B4B1-D9E2237A59DB}"/>
              </a:ext>
            </a:extLst>
          </p:cNvPr>
          <p:cNvSpPr txBox="1"/>
          <p:nvPr/>
        </p:nvSpPr>
        <p:spPr>
          <a:xfrm>
            <a:off x="212436" y="387927"/>
            <a:ext cx="227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kubectl</a:t>
            </a:r>
            <a:endParaRPr lang="en-US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24C455-E635-4363-A0BA-70A19A51EC15}"/>
              </a:ext>
            </a:extLst>
          </p:cNvPr>
          <p:cNvCxnSpPr>
            <a:endCxn id="14" idx="1"/>
          </p:cNvCxnSpPr>
          <p:nvPr/>
        </p:nvCxnSpPr>
        <p:spPr>
          <a:xfrm flipV="1">
            <a:off x="997527" y="248227"/>
            <a:ext cx="6761017" cy="28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2DB8AF-9569-46A2-8B19-8B8F72900581}"/>
              </a:ext>
            </a:extLst>
          </p:cNvPr>
          <p:cNvSpPr/>
          <p:nvPr/>
        </p:nvSpPr>
        <p:spPr>
          <a:xfrm>
            <a:off x="8446654" y="1729508"/>
            <a:ext cx="2595418" cy="780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CNI (</a:t>
            </a:r>
            <a:r>
              <a:rPr lang="en-US" sz="1600" dirty="0" err="1"/>
              <a:t>Clusterip</a:t>
            </a:r>
            <a:r>
              <a:rPr lang="en-US" sz="16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907A98-9E58-480E-B77F-4AD017B0D3C5}"/>
              </a:ext>
            </a:extLst>
          </p:cNvPr>
          <p:cNvSpPr/>
          <p:nvPr/>
        </p:nvSpPr>
        <p:spPr>
          <a:xfrm>
            <a:off x="7906327" y="3409374"/>
            <a:ext cx="1330037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192.168.59.10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56EF6-92F9-43E1-BFC5-667780439D58}"/>
              </a:ext>
            </a:extLst>
          </p:cNvPr>
          <p:cNvSpPr/>
          <p:nvPr/>
        </p:nvSpPr>
        <p:spPr>
          <a:xfrm>
            <a:off x="10123054" y="3378202"/>
            <a:ext cx="1450110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192.168.63.8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B3938C-AC6A-4A5C-B8EC-387F3F6C78BD}"/>
              </a:ext>
            </a:extLst>
          </p:cNvPr>
          <p:cNvSpPr/>
          <p:nvPr/>
        </p:nvSpPr>
        <p:spPr>
          <a:xfrm>
            <a:off x="314036" y="1468582"/>
            <a:ext cx="1422400" cy="1431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Internet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2CB39-952A-4BA4-9477-EE38B3E32395}"/>
              </a:ext>
            </a:extLst>
          </p:cNvPr>
          <p:cNvSpPr/>
          <p:nvPr/>
        </p:nvSpPr>
        <p:spPr>
          <a:xfrm>
            <a:off x="7139708" y="2687780"/>
            <a:ext cx="969819" cy="2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13.235.48.150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BA9F8-ECE7-4D71-BAC0-2B5580BB1104}"/>
              </a:ext>
            </a:extLst>
          </p:cNvPr>
          <p:cNvSpPr/>
          <p:nvPr/>
        </p:nvSpPr>
        <p:spPr>
          <a:xfrm>
            <a:off x="9864436" y="2687780"/>
            <a:ext cx="901700" cy="2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52.66.210.37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C241F-80AA-47AF-837D-9D374DB68109}"/>
              </a:ext>
            </a:extLst>
          </p:cNvPr>
          <p:cNvSpPr/>
          <p:nvPr/>
        </p:nvSpPr>
        <p:spPr>
          <a:xfrm>
            <a:off x="4299526" y="2827484"/>
            <a:ext cx="1727200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15.206.43.182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076FFE-B0E1-4D86-9410-D57EECBC31BF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1736436" y="2184401"/>
            <a:ext cx="2563090" cy="943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3A0F92-F943-49B3-854C-59AEDF6716DF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6026726" y="2818245"/>
            <a:ext cx="1112982" cy="309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BD3E800-B5BC-4757-81D5-C3F389CD4E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6026726" y="2818245"/>
            <a:ext cx="3837710" cy="309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1D9778-7B9A-46C7-B1D9-A555B058DF8B}"/>
              </a:ext>
            </a:extLst>
          </p:cNvPr>
          <p:cNvSpPr/>
          <p:nvPr/>
        </p:nvSpPr>
        <p:spPr>
          <a:xfrm>
            <a:off x="8880763" y="4656287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Node2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6BEFDEC-8403-493E-A24E-08B4891E0FC0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 rot="5400000">
            <a:off x="8782047" y="3472298"/>
            <a:ext cx="1924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1FDC3D7-46A3-4182-AE82-0BE54780EADC}"/>
              </a:ext>
            </a:extLst>
          </p:cNvPr>
          <p:cNvCxnSpPr>
            <a:endCxn id="29" idx="3"/>
          </p:cNvCxnSpPr>
          <p:nvPr/>
        </p:nvCxnSpPr>
        <p:spPr>
          <a:xfrm rot="5400000">
            <a:off x="8109527" y="2818244"/>
            <a:ext cx="1" cy="12700"/>
          </a:xfrm>
          <a:prstGeom prst="bentConnector4">
            <a:avLst>
              <a:gd name="adj1" fmla="val 35906500000"/>
              <a:gd name="adj2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2F1A2E7-1CA6-43D0-B6D9-A5AA2619D592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>
            <a:off x="8109527" y="2818245"/>
            <a:ext cx="461819" cy="591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2C34AE-0D30-47F8-9F1F-FB2817F8E77D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>
            <a:off x="8109527" y="2818245"/>
            <a:ext cx="2738582" cy="55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59F7B8-8361-443A-8016-2FBEAC78AFC9}"/>
              </a:ext>
            </a:extLst>
          </p:cNvPr>
          <p:cNvSpPr/>
          <p:nvPr/>
        </p:nvSpPr>
        <p:spPr>
          <a:xfrm>
            <a:off x="1043709" y="5389418"/>
            <a:ext cx="1801091" cy="35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Route53</a:t>
            </a:r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36CF9A-BE66-4CDF-9A92-28E08E909E0B}"/>
              </a:ext>
            </a:extLst>
          </p:cNvPr>
          <p:cNvCxnSpPr>
            <a:endCxn id="64" idx="0"/>
          </p:cNvCxnSpPr>
          <p:nvPr/>
        </p:nvCxnSpPr>
        <p:spPr>
          <a:xfrm rot="16200000" flipH="1">
            <a:off x="262660" y="3707822"/>
            <a:ext cx="2416463" cy="946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0A236FA-230B-4688-B2E0-14FACB7E9CB7}"/>
              </a:ext>
            </a:extLst>
          </p:cNvPr>
          <p:cNvCxnSpPr>
            <a:stCxn id="64" idx="0"/>
          </p:cNvCxnSpPr>
          <p:nvPr/>
        </p:nvCxnSpPr>
        <p:spPr>
          <a:xfrm rot="16200000" flipV="1">
            <a:off x="364259" y="3809422"/>
            <a:ext cx="2416464" cy="743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34E0735-615B-4033-A51D-9BFD5778A06C}"/>
              </a:ext>
            </a:extLst>
          </p:cNvPr>
          <p:cNvGrpSpPr/>
          <p:nvPr/>
        </p:nvGrpSpPr>
        <p:grpSpPr>
          <a:xfrm>
            <a:off x="1729509" y="203200"/>
            <a:ext cx="8732982" cy="3371273"/>
            <a:chOff x="858981" y="544945"/>
            <a:chExt cx="8732982" cy="33712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DBA669-FF61-4E06-AEA2-6614C3068D3B}"/>
                </a:ext>
              </a:extLst>
            </p:cNvPr>
            <p:cNvSpPr/>
            <p:nvPr/>
          </p:nvSpPr>
          <p:spPr>
            <a:xfrm>
              <a:off x="858981" y="544945"/>
              <a:ext cx="8732982" cy="480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hdfs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2FC3DC-7E0E-4E4B-9C1C-D19EA1770635}"/>
                </a:ext>
              </a:extLst>
            </p:cNvPr>
            <p:cNvSpPr/>
            <p:nvPr/>
          </p:nvSpPr>
          <p:spPr>
            <a:xfrm>
              <a:off x="858981" y="2410691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CD62AB-8424-4AC8-8BF5-F4068CDE4424}"/>
                </a:ext>
              </a:extLst>
            </p:cNvPr>
            <p:cNvSpPr/>
            <p:nvPr/>
          </p:nvSpPr>
          <p:spPr>
            <a:xfrm>
              <a:off x="1976581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23ADEC-FA74-4B11-813A-5726A0A31646}"/>
                </a:ext>
              </a:extLst>
            </p:cNvPr>
            <p:cNvSpPr/>
            <p:nvPr/>
          </p:nvSpPr>
          <p:spPr>
            <a:xfrm>
              <a:off x="3094181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5D14F7-07E9-4ED7-8DC5-FEBE9F612A47}"/>
                </a:ext>
              </a:extLst>
            </p:cNvPr>
            <p:cNvSpPr/>
            <p:nvPr/>
          </p:nvSpPr>
          <p:spPr>
            <a:xfrm>
              <a:off x="4211781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328BE-60CA-46DA-95D0-1B505944EB33}"/>
                </a:ext>
              </a:extLst>
            </p:cNvPr>
            <p:cNvSpPr/>
            <p:nvPr/>
          </p:nvSpPr>
          <p:spPr>
            <a:xfrm>
              <a:off x="5269344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F9BC79-71B5-4ECF-A7F8-CA71939AA54C}"/>
                </a:ext>
              </a:extLst>
            </p:cNvPr>
            <p:cNvSpPr/>
            <p:nvPr/>
          </p:nvSpPr>
          <p:spPr>
            <a:xfrm>
              <a:off x="6423889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8226F2-FFE4-4781-B6AE-97D69A9D716C}"/>
                </a:ext>
              </a:extLst>
            </p:cNvPr>
            <p:cNvSpPr/>
            <p:nvPr/>
          </p:nvSpPr>
          <p:spPr>
            <a:xfrm>
              <a:off x="7578434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89C659-A02F-4098-A302-66170685B58E}"/>
                </a:ext>
              </a:extLst>
            </p:cNvPr>
            <p:cNvSpPr/>
            <p:nvPr/>
          </p:nvSpPr>
          <p:spPr>
            <a:xfrm>
              <a:off x="8659089" y="2410690"/>
              <a:ext cx="932873" cy="1505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F8BF31-19D3-44DF-8118-0E6DEBFA0872}"/>
                </a:ext>
              </a:extLst>
            </p:cNvPr>
            <p:cNvSpPr/>
            <p:nvPr/>
          </p:nvSpPr>
          <p:spPr>
            <a:xfrm>
              <a:off x="3223491" y="1468582"/>
              <a:ext cx="1708727" cy="480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5D77D9-E6D1-4E8E-93B7-6AB5EA46100D}"/>
                </a:ext>
              </a:extLst>
            </p:cNvPr>
            <p:cNvSpPr/>
            <p:nvPr/>
          </p:nvSpPr>
          <p:spPr>
            <a:xfrm>
              <a:off x="5551057" y="1477817"/>
              <a:ext cx="1708727" cy="480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74B9F48-EAC7-4ABA-8A60-049D772D7282}"/>
                </a:ext>
              </a:extLst>
            </p:cNvPr>
            <p:cNvCxnSpPr>
              <a:stCxn id="19" idx="2"/>
              <a:endCxn id="28" idx="0"/>
            </p:cNvCxnSpPr>
            <p:nvPr/>
          </p:nvCxnSpPr>
          <p:spPr>
            <a:xfrm rot="5400000">
              <a:off x="4429991" y="673101"/>
              <a:ext cx="443346" cy="11476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8FB27D4-EFA5-41CA-80C1-967321796D8A}"/>
                </a:ext>
              </a:extLst>
            </p:cNvPr>
            <p:cNvCxnSpPr>
              <a:stCxn id="19" idx="2"/>
              <a:endCxn id="29" idx="0"/>
            </p:cNvCxnSpPr>
            <p:nvPr/>
          </p:nvCxnSpPr>
          <p:spPr>
            <a:xfrm rot="16200000" flipH="1">
              <a:off x="5589156" y="661551"/>
              <a:ext cx="452581" cy="11799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5381A39E-BDD1-43FB-BCC0-1E646479CB47}"/>
                </a:ext>
              </a:extLst>
            </p:cNvPr>
            <p:cNvCxnSpPr>
              <a:stCxn id="28" idx="2"/>
              <a:endCxn id="20" idx="0"/>
            </p:cNvCxnSpPr>
            <p:nvPr/>
          </p:nvCxnSpPr>
          <p:spPr>
            <a:xfrm rot="5400000">
              <a:off x="2470728" y="803564"/>
              <a:ext cx="461818" cy="2752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3043F9F-B494-4EA2-9AFA-34E42B93CF24}"/>
                </a:ext>
              </a:extLst>
            </p:cNvPr>
            <p:cNvCxnSpPr>
              <a:stCxn id="28" idx="2"/>
              <a:endCxn id="21" idx="0"/>
            </p:cNvCxnSpPr>
            <p:nvPr/>
          </p:nvCxnSpPr>
          <p:spPr>
            <a:xfrm rot="5400000">
              <a:off x="3029529" y="1362363"/>
              <a:ext cx="461817" cy="16348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60AC9FE3-A8AB-4320-951C-CD01AC22EA28}"/>
                </a:ext>
              </a:extLst>
            </p:cNvPr>
            <p:cNvCxnSpPr>
              <a:stCxn id="28" idx="2"/>
              <a:endCxn id="22" idx="0"/>
            </p:cNvCxnSpPr>
            <p:nvPr/>
          </p:nvCxnSpPr>
          <p:spPr>
            <a:xfrm rot="5400000">
              <a:off x="3588329" y="1921163"/>
              <a:ext cx="461817" cy="5172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760CF01-139D-4AF2-A865-D889B96F48D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>
            <a:xfrm rot="16200000" flipH="1">
              <a:off x="4147128" y="1879599"/>
              <a:ext cx="461817" cy="6003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C765DAD-89B5-46B4-9E8D-29E494474543}"/>
                </a:ext>
              </a:extLst>
            </p:cNvPr>
            <p:cNvCxnSpPr>
              <a:cxnSpLocks/>
              <a:stCxn id="28" idx="2"/>
              <a:endCxn id="26" idx="0"/>
            </p:cNvCxnSpPr>
            <p:nvPr/>
          </p:nvCxnSpPr>
          <p:spPr>
            <a:xfrm rot="16200000" flipH="1">
              <a:off x="5830455" y="196273"/>
              <a:ext cx="461817" cy="39670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7114D-9AB8-4C70-927E-CADE8556252C}"/>
              </a:ext>
            </a:extLst>
          </p:cNvPr>
          <p:cNvSpPr/>
          <p:nvPr/>
        </p:nvSpPr>
        <p:spPr>
          <a:xfrm>
            <a:off x="1729509" y="4899891"/>
            <a:ext cx="1327727" cy="175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491643-2F03-472D-A2AC-73B75E36EB5A}"/>
              </a:ext>
            </a:extLst>
          </p:cNvPr>
          <p:cNvSpPr/>
          <p:nvPr/>
        </p:nvSpPr>
        <p:spPr>
          <a:xfrm>
            <a:off x="3572165" y="4899890"/>
            <a:ext cx="1327727" cy="175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0377FF-70F0-4E1E-84DA-810443DA7CC8}"/>
              </a:ext>
            </a:extLst>
          </p:cNvPr>
          <p:cNvSpPr/>
          <p:nvPr/>
        </p:nvSpPr>
        <p:spPr>
          <a:xfrm>
            <a:off x="5432136" y="4950689"/>
            <a:ext cx="1327727" cy="175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A88D72-3A4C-4C60-AE99-5AEAB579F8B9}"/>
              </a:ext>
            </a:extLst>
          </p:cNvPr>
          <p:cNvSpPr/>
          <p:nvPr/>
        </p:nvSpPr>
        <p:spPr>
          <a:xfrm>
            <a:off x="7205518" y="4959928"/>
            <a:ext cx="1327727" cy="175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72DECD-3B58-4A6C-A656-729648BDEED6}"/>
              </a:ext>
            </a:extLst>
          </p:cNvPr>
          <p:cNvSpPr/>
          <p:nvPr/>
        </p:nvSpPr>
        <p:spPr>
          <a:xfrm>
            <a:off x="9097817" y="4950689"/>
            <a:ext cx="1327727" cy="175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4145D3-FD89-48B7-9D69-83A76359A05E}"/>
              </a:ext>
            </a:extLst>
          </p:cNvPr>
          <p:cNvSpPr/>
          <p:nvPr/>
        </p:nvSpPr>
        <p:spPr>
          <a:xfrm>
            <a:off x="2386445" y="4285673"/>
            <a:ext cx="7361381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FB10AE-0E8E-40DC-996D-CE5E4F68E0CC}"/>
              </a:ext>
            </a:extLst>
          </p:cNvPr>
          <p:cNvSpPr/>
          <p:nvPr/>
        </p:nvSpPr>
        <p:spPr>
          <a:xfrm>
            <a:off x="1828800" y="5310909"/>
            <a:ext cx="8257309" cy="5449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00D2A6-1867-4410-9822-831AB6F79F45}"/>
              </a:ext>
            </a:extLst>
          </p:cNvPr>
          <p:cNvSpPr/>
          <p:nvPr/>
        </p:nvSpPr>
        <p:spPr>
          <a:xfrm>
            <a:off x="10012218" y="2576946"/>
            <a:ext cx="951345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153C6-9B27-4682-8984-DF40A59CD954}"/>
              </a:ext>
            </a:extLst>
          </p:cNvPr>
          <p:cNvSpPr/>
          <p:nvPr/>
        </p:nvSpPr>
        <p:spPr>
          <a:xfrm>
            <a:off x="2710873" y="1977735"/>
            <a:ext cx="1080655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8921AA-0138-47D5-B1A9-C71B9E8FBA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17419" y="2439554"/>
            <a:ext cx="1893454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0B907-2952-4E3F-96A0-D10DC7D3BD2B}"/>
              </a:ext>
            </a:extLst>
          </p:cNvPr>
          <p:cNvCxnSpPr>
            <a:stCxn id="5" idx="1"/>
          </p:cNvCxnSpPr>
          <p:nvPr/>
        </p:nvCxnSpPr>
        <p:spPr>
          <a:xfrm flipH="1">
            <a:off x="715819" y="2439554"/>
            <a:ext cx="1995054" cy="116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80A7B-4E35-4169-8F76-AAE61B1E396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791528" y="2439554"/>
            <a:ext cx="6220690" cy="7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3F83D-7FE4-4CA1-87BE-9458ECD0B718}"/>
              </a:ext>
            </a:extLst>
          </p:cNvPr>
          <p:cNvSpPr/>
          <p:nvPr/>
        </p:nvSpPr>
        <p:spPr>
          <a:xfrm>
            <a:off x="4941455" y="3429000"/>
            <a:ext cx="1459345" cy="105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2DFB9-790A-40CE-B2B2-03FA97A4E63C}"/>
              </a:ext>
            </a:extLst>
          </p:cNvPr>
          <p:cNvCxnSpPr>
            <a:endCxn id="13" idx="1"/>
          </p:cNvCxnSpPr>
          <p:nvPr/>
        </p:nvCxnSpPr>
        <p:spPr>
          <a:xfrm flipV="1">
            <a:off x="2807855" y="3956628"/>
            <a:ext cx="2133600" cy="21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EF348-204B-4A55-BBC6-73501E73CBD8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6400800" y="3200401"/>
            <a:ext cx="3611418" cy="75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24874-1609-49CA-A03C-3A9D21646B78}"/>
              </a:ext>
            </a:extLst>
          </p:cNvPr>
          <p:cNvSpPr/>
          <p:nvPr/>
        </p:nvSpPr>
        <p:spPr>
          <a:xfrm>
            <a:off x="332509" y="360218"/>
            <a:ext cx="988291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CB884-310F-4EAE-8E9F-9EDD097FECF7}"/>
              </a:ext>
            </a:extLst>
          </p:cNvPr>
          <p:cNvSpPr/>
          <p:nvPr/>
        </p:nvSpPr>
        <p:spPr>
          <a:xfrm>
            <a:off x="1948872" y="700806"/>
            <a:ext cx="988291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382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PowerPoint Presentation</vt:lpstr>
      <vt:lpstr>Kubernetes with AWS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69</cp:revision>
  <dcterms:created xsi:type="dcterms:W3CDTF">2020-06-23T03:36:33Z</dcterms:created>
  <dcterms:modified xsi:type="dcterms:W3CDTF">2020-07-01T07:51:01Z</dcterms:modified>
</cp:coreProperties>
</file>