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70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70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388768" y="488377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15820" cy="5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317341"/>
            <a:ext cx="715820" cy="77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728947" y="1317341"/>
            <a:ext cx="659821" cy="19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682003" y="1828809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184743" y="5860473"/>
            <a:ext cx="2937158" cy="623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5711975" y="1980476"/>
            <a:ext cx="2049605" cy="7266709"/>
          </a:xfrm>
          <a:prstGeom prst="bentConnector3">
            <a:avLst>
              <a:gd name="adj1" fmla="val 107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1604811" y="2675084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791694" y="3764982"/>
            <a:ext cx="1067953" cy="7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519382" y="-42126"/>
            <a:ext cx="337127" cy="677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D9659-AD2B-46AD-B544-4CC3A3B90B7F}"/>
              </a:ext>
            </a:extLst>
          </p:cNvPr>
          <p:cNvSpPr/>
          <p:nvPr/>
        </p:nvSpPr>
        <p:spPr>
          <a:xfrm>
            <a:off x="2132441" y="588815"/>
            <a:ext cx="1193801" cy="5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0112-B22D-4392-BB01-A75D8479E8D5}"/>
              </a:ext>
            </a:extLst>
          </p:cNvPr>
          <p:cNvSpPr/>
          <p:nvPr/>
        </p:nvSpPr>
        <p:spPr>
          <a:xfrm>
            <a:off x="1106925" y="1590934"/>
            <a:ext cx="1193801" cy="263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</a:t>
            </a:r>
            <a:r>
              <a:rPr lang="en-US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A900E-8DB7-406D-87CD-B934CD100A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03826" y="1173017"/>
            <a:ext cx="1025516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295D-0F91-4E04-B3CA-9B6838F0B5F2}"/>
              </a:ext>
            </a:extLst>
          </p:cNvPr>
          <p:cNvSpPr/>
          <p:nvPr/>
        </p:nvSpPr>
        <p:spPr>
          <a:xfrm>
            <a:off x="2432636" y="1609407"/>
            <a:ext cx="1496850" cy="263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tfvars</a:t>
            </a:r>
            <a:r>
              <a:rPr lang="en-US" sz="12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324DA-5412-44A7-9E38-1EFD4F9586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729342" y="1173017"/>
            <a:ext cx="451719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D92A59-4AEE-4A1F-966E-431FBB98D03E}"/>
              </a:ext>
            </a:extLst>
          </p:cNvPr>
          <p:cNvGrpSpPr/>
          <p:nvPr/>
        </p:nvGrpSpPr>
        <p:grpSpPr>
          <a:xfrm>
            <a:off x="3832229" y="1406754"/>
            <a:ext cx="1433066" cy="697406"/>
            <a:chOff x="5089236" y="3306619"/>
            <a:chExt cx="1939636" cy="6974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301100-3E34-4B1C-B01E-1F953F7F976F}"/>
                </a:ext>
              </a:extLst>
            </p:cNvPr>
            <p:cNvSpPr/>
            <p:nvPr/>
          </p:nvSpPr>
          <p:spPr>
            <a:xfrm>
              <a:off x="5089236" y="3306619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Uat.tfvars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587AFC-0B63-4FE7-9779-7D41206372CB}"/>
                </a:ext>
              </a:extLst>
            </p:cNvPr>
            <p:cNvSpPr/>
            <p:nvPr/>
          </p:nvSpPr>
          <p:spPr>
            <a:xfrm>
              <a:off x="5089236" y="3565236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Dev.tfvars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6D5EA-3139-4165-AB98-B4C96C7BBDA7}"/>
                </a:ext>
              </a:extLst>
            </p:cNvPr>
            <p:cNvSpPr/>
            <p:nvPr/>
          </p:nvSpPr>
          <p:spPr>
            <a:xfrm>
              <a:off x="5089236" y="3819297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Prod.tfvar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30F3-8AE6-4B6B-AF45-4201C791CA5A}"/>
              </a:ext>
            </a:extLst>
          </p:cNvPr>
          <p:cNvSpPr/>
          <p:nvPr/>
        </p:nvSpPr>
        <p:spPr>
          <a:xfrm>
            <a:off x="672831" y="2401132"/>
            <a:ext cx="1302328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 ?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2C55B1-9796-4F07-8F84-394639FA0300}"/>
              </a:ext>
            </a:extLst>
          </p:cNvPr>
          <p:cNvGrpSpPr/>
          <p:nvPr/>
        </p:nvGrpSpPr>
        <p:grpSpPr>
          <a:xfrm>
            <a:off x="373783" y="2662009"/>
            <a:ext cx="3618345" cy="2482646"/>
            <a:chOff x="461818" y="2001609"/>
            <a:chExt cx="3618345" cy="24826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10DE80-118F-42F8-B96C-6BCC3FDD8756}"/>
                </a:ext>
              </a:extLst>
            </p:cNvPr>
            <p:cNvSpPr/>
            <p:nvPr/>
          </p:nvSpPr>
          <p:spPr>
            <a:xfrm>
              <a:off x="461818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aws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B0462-B41E-4FFC-A6B0-07BD125BE90A}"/>
                </a:ext>
              </a:extLst>
            </p:cNvPr>
            <p:cNvSpPr/>
            <p:nvPr/>
          </p:nvSpPr>
          <p:spPr>
            <a:xfrm>
              <a:off x="1249217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40FD0-D924-404B-82FE-259FAC3A9D77}"/>
                </a:ext>
              </a:extLst>
            </p:cNvPr>
            <p:cNvSpPr/>
            <p:nvPr/>
          </p:nvSpPr>
          <p:spPr>
            <a:xfrm>
              <a:off x="2036616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FF3BB-84FF-458C-9325-190B0A16B124}"/>
                </a:ext>
              </a:extLst>
            </p:cNvPr>
            <p:cNvSpPr/>
            <p:nvPr/>
          </p:nvSpPr>
          <p:spPr>
            <a:xfrm>
              <a:off x="2824015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2A7C75-43F8-489F-A7F2-237EC74B1BF4}"/>
                </a:ext>
              </a:extLst>
            </p:cNvPr>
            <p:cNvSpPr/>
            <p:nvPr/>
          </p:nvSpPr>
          <p:spPr>
            <a:xfrm>
              <a:off x="3544454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DD9AAA3-0AE7-4123-9949-DBD32C5D17F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-20379" y="2751663"/>
              <a:ext cx="2182463" cy="6823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0A032A6-4F08-4C71-A10B-EFD80816F1E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73320" y="3040320"/>
              <a:ext cx="2182463" cy="105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79C4E3B-3CDD-42CF-80E5-9FBC641ECB66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767019" y="2646620"/>
              <a:ext cx="2182463" cy="8924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BF1F64-DF1E-4C1B-9CBF-BD84F2AD6D7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16200000" flipH="1">
              <a:off x="1160719" y="2252921"/>
              <a:ext cx="2182463" cy="167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3A8EC81-1ED4-4378-9785-78CBA1767830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16200000" flipH="1">
              <a:off x="1520938" y="1892701"/>
              <a:ext cx="2182463" cy="2400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5FF7934B-A16B-4C7E-8354-4CDB23EE6FDA}"/>
              </a:ext>
            </a:extLst>
          </p:cNvPr>
          <p:cNvSpPr/>
          <p:nvPr/>
        </p:nvSpPr>
        <p:spPr>
          <a:xfrm>
            <a:off x="378691" y="5735782"/>
            <a:ext cx="1302327" cy="80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9AF927-D7D4-447E-8B1B-660FECDA04D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80303" y="5005989"/>
            <a:ext cx="117525" cy="39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0AC57-F47B-42FE-9A5E-54A9DB6B2A76}"/>
              </a:ext>
            </a:extLst>
          </p:cNvPr>
          <p:cNvSpPr/>
          <p:nvPr/>
        </p:nvSpPr>
        <p:spPr>
          <a:xfrm>
            <a:off x="60615" y="1052363"/>
            <a:ext cx="9144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</a:t>
            </a:r>
          </a:p>
          <a:p>
            <a:pPr algn="ctr"/>
            <a:r>
              <a:rPr lang="en-US" sz="1200" dirty="0"/>
              <a:t>Provider</a:t>
            </a:r>
          </a:p>
          <a:p>
            <a:pPr algn="ctr"/>
            <a:r>
              <a:rPr lang="en-US" sz="1200" dirty="0"/>
              <a:t>Plugin</a:t>
            </a:r>
          </a:p>
          <a:p>
            <a:pPr algn="ctr"/>
            <a:r>
              <a:rPr lang="en-US" sz="1200" dirty="0"/>
              <a:t>Terraform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83553D-C95D-4AC8-A8E4-C6782E748B3D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rot="10800000" flipH="1">
            <a:off x="382731" y="2146872"/>
            <a:ext cx="135084" cy="3990692"/>
          </a:xfrm>
          <a:prstGeom prst="bentConnector4">
            <a:avLst>
              <a:gd name="adj1" fmla="val -169228"/>
              <a:gd name="adj2" fmla="val 5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F19E4C-FF94-4C37-96FD-D2F2C2478AE9}"/>
              </a:ext>
            </a:extLst>
          </p:cNvPr>
          <p:cNvCxnSpPr>
            <a:cxnSpLocks/>
            <a:stCxn id="9" idx="1"/>
            <a:endCxn id="44" idx="0"/>
          </p:cNvCxnSpPr>
          <p:nvPr/>
        </p:nvCxnSpPr>
        <p:spPr>
          <a:xfrm rot="10800000" flipV="1">
            <a:off x="517815" y="880915"/>
            <a:ext cx="1614626" cy="17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0740C6-FFB9-4F69-9AF8-9711DD148986}"/>
              </a:ext>
            </a:extLst>
          </p:cNvPr>
          <p:cNvSpPr txBox="1"/>
          <p:nvPr/>
        </p:nvSpPr>
        <p:spPr>
          <a:xfrm>
            <a:off x="1629923" y="4004025"/>
            <a:ext cx="16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256341-98DF-4061-BCCA-417AEFAF37BC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>
            <a:off x="3326242" y="880916"/>
            <a:ext cx="3865271" cy="102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E7A0D0-2944-408F-8BD4-4F9CD85A2772}"/>
              </a:ext>
            </a:extLst>
          </p:cNvPr>
          <p:cNvSpPr/>
          <p:nvPr/>
        </p:nvSpPr>
        <p:spPr>
          <a:xfrm>
            <a:off x="6599231" y="1901534"/>
            <a:ext cx="1184563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E6E883-21F2-4C96-BB19-B2041E81F7B1}"/>
              </a:ext>
            </a:extLst>
          </p:cNvPr>
          <p:cNvSpPr/>
          <p:nvPr/>
        </p:nvSpPr>
        <p:spPr>
          <a:xfrm>
            <a:off x="7952358" y="1901532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A28304-1BD7-4292-B05E-688BAD4C9539}"/>
              </a:ext>
            </a:extLst>
          </p:cNvPr>
          <p:cNvSpPr/>
          <p:nvPr/>
        </p:nvSpPr>
        <p:spPr>
          <a:xfrm>
            <a:off x="9119603" y="1901531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F525CC-6BF0-447C-A2C7-F87DA0537909}"/>
              </a:ext>
            </a:extLst>
          </p:cNvPr>
          <p:cNvSpPr/>
          <p:nvPr/>
        </p:nvSpPr>
        <p:spPr>
          <a:xfrm>
            <a:off x="10286848" y="1921164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0A9E259-7903-4901-9CF8-F4329B8C638A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3326242" y="880916"/>
            <a:ext cx="5125457" cy="102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BB49450-7686-4ACD-BB54-05447A8A5AF2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3326242" y="880916"/>
            <a:ext cx="6292702" cy="10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6C6A2-982D-4A13-8155-C6AD168E1BD5}"/>
              </a:ext>
            </a:extLst>
          </p:cNvPr>
          <p:cNvCxnSpPr>
            <a:cxnSpLocks/>
            <a:stCxn id="9" idx="3"/>
            <a:endCxn id="67" idx="0"/>
          </p:cNvCxnSpPr>
          <p:nvPr/>
        </p:nvCxnSpPr>
        <p:spPr>
          <a:xfrm>
            <a:off x="3326242" y="880916"/>
            <a:ext cx="7459947" cy="104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16BB503-8BD6-429B-9883-94F77DA7E28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1240429" y="1937735"/>
            <a:ext cx="546964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F786B2-BEB2-4796-B382-8A6DC3F44210}"/>
              </a:ext>
            </a:extLst>
          </p:cNvPr>
          <p:cNvSpPr/>
          <p:nvPr/>
        </p:nvSpPr>
        <p:spPr>
          <a:xfrm>
            <a:off x="2095522" y="243001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E5B322F-EFA9-43CD-925E-E66D75A1512D}"/>
              </a:ext>
            </a:extLst>
          </p:cNvPr>
          <p:cNvSpPr/>
          <p:nvPr/>
        </p:nvSpPr>
        <p:spPr>
          <a:xfrm>
            <a:off x="3513873" y="242736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88D3689-F868-4BBD-9EB2-29BE53AC2BF9}"/>
              </a:ext>
            </a:extLst>
          </p:cNvPr>
          <p:cNvCxnSpPr>
            <a:stCxn id="10" idx="2"/>
            <a:endCxn id="143" idx="0"/>
          </p:cNvCxnSpPr>
          <p:nvPr/>
        </p:nvCxnSpPr>
        <p:spPr>
          <a:xfrm rot="16200000" flipH="1">
            <a:off x="1942453" y="1615541"/>
            <a:ext cx="575851" cy="1053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CC412B5-0AD0-41CA-A1EC-3C2E69AE8769}"/>
              </a:ext>
            </a:extLst>
          </p:cNvPr>
          <p:cNvCxnSpPr>
            <a:stCxn id="10" idx="2"/>
            <a:endCxn id="150" idx="0"/>
          </p:cNvCxnSpPr>
          <p:nvPr/>
        </p:nvCxnSpPr>
        <p:spPr>
          <a:xfrm rot="16200000" flipH="1">
            <a:off x="2652953" y="905040"/>
            <a:ext cx="573201" cy="247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BC8CE72-EBFD-4795-A42B-A511A009120F}"/>
              </a:ext>
            </a:extLst>
          </p:cNvPr>
          <p:cNvSpPr/>
          <p:nvPr/>
        </p:nvSpPr>
        <p:spPr>
          <a:xfrm>
            <a:off x="4949835" y="2440011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C937DFC-1B80-4F10-AB8A-D33F6A0E2D00}"/>
              </a:ext>
            </a:extLst>
          </p:cNvPr>
          <p:cNvCxnSpPr>
            <a:stCxn id="10" idx="2"/>
            <a:endCxn id="165" idx="0"/>
          </p:cNvCxnSpPr>
          <p:nvPr/>
        </p:nvCxnSpPr>
        <p:spPr>
          <a:xfrm rot="16200000" flipH="1">
            <a:off x="3364613" y="193380"/>
            <a:ext cx="585843" cy="390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4D1659-E753-43BA-943C-276CFBF45022}"/>
              </a:ext>
            </a:extLst>
          </p:cNvPr>
          <p:cNvSpPr/>
          <p:nvPr/>
        </p:nvSpPr>
        <p:spPr>
          <a:xfrm>
            <a:off x="1386926" y="291152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Modules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80EE0B8-6EC0-40D1-BC3D-AF1D33425EDB}"/>
              </a:ext>
            </a:extLst>
          </p:cNvPr>
          <p:cNvCxnSpPr>
            <a:stCxn id="10" idx="2"/>
            <a:endCxn id="169" idx="0"/>
          </p:cNvCxnSpPr>
          <p:nvPr/>
        </p:nvCxnSpPr>
        <p:spPr>
          <a:xfrm rot="16200000" flipH="1">
            <a:off x="1347401" y="2210593"/>
            <a:ext cx="1057358" cy="34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A32995-E247-4D27-A54A-6BDBFA189669}"/>
              </a:ext>
            </a:extLst>
          </p:cNvPr>
          <p:cNvSpPr/>
          <p:nvPr/>
        </p:nvSpPr>
        <p:spPr>
          <a:xfrm>
            <a:off x="2808719" y="2923964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1E4B44-7B43-44DE-9ADD-AE4C370E8492}"/>
              </a:ext>
            </a:extLst>
          </p:cNvPr>
          <p:cNvCxnSpPr>
            <a:stCxn id="10" idx="2"/>
            <a:endCxn id="173" idx="0"/>
          </p:cNvCxnSpPr>
          <p:nvPr/>
        </p:nvCxnSpPr>
        <p:spPr>
          <a:xfrm rot="16200000" flipH="1">
            <a:off x="2052078" y="1505915"/>
            <a:ext cx="1069796" cy="176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2809AF9-ED83-42FF-BD3C-B2103B5A48E3}"/>
              </a:ext>
            </a:extLst>
          </p:cNvPr>
          <p:cNvSpPr/>
          <p:nvPr/>
        </p:nvSpPr>
        <p:spPr>
          <a:xfrm>
            <a:off x="4375440" y="3429001"/>
            <a:ext cx="1897212" cy="38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tfstate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4BEFD52-59D5-4F27-BAF9-6DF5A12CFF3D}"/>
              </a:ext>
            </a:extLst>
          </p:cNvPr>
          <p:cNvCxnSpPr>
            <a:endCxn id="177" idx="3"/>
          </p:cNvCxnSpPr>
          <p:nvPr/>
        </p:nvCxnSpPr>
        <p:spPr>
          <a:xfrm rot="10800000">
            <a:off x="6272652" y="3621811"/>
            <a:ext cx="543784" cy="8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161395-8F14-4CAE-B290-28FEF2B870B4}"/>
              </a:ext>
            </a:extLst>
          </p:cNvPr>
          <p:cNvSpPr/>
          <p:nvPr/>
        </p:nvSpPr>
        <p:spPr>
          <a:xfrm>
            <a:off x="4248123" y="293450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BBCD65-B060-4EFA-93D8-5CFC51ADFEAC}"/>
              </a:ext>
            </a:extLst>
          </p:cNvPr>
          <p:cNvSpPr/>
          <p:nvPr/>
        </p:nvSpPr>
        <p:spPr>
          <a:xfrm>
            <a:off x="11547034" y="1910449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6CF72FC-A85B-4DB7-8F5B-433B80A85A50}"/>
              </a:ext>
            </a:extLst>
          </p:cNvPr>
          <p:cNvCxnSpPr>
            <a:endCxn id="53" idx="0"/>
          </p:cNvCxnSpPr>
          <p:nvPr/>
        </p:nvCxnSpPr>
        <p:spPr>
          <a:xfrm>
            <a:off x="10786188" y="880915"/>
            <a:ext cx="1260187" cy="102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D145D8-69DB-4B4B-ADB9-ED6C5D3EC661}"/>
              </a:ext>
            </a:extLst>
          </p:cNvPr>
          <p:cNvSpPr/>
          <p:nvPr/>
        </p:nvSpPr>
        <p:spPr>
          <a:xfrm>
            <a:off x="7947021" y="4224290"/>
            <a:ext cx="3422943" cy="219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</a:t>
            </a:r>
          </a:p>
          <a:p>
            <a:pPr algn="ctr"/>
            <a:r>
              <a:rPr lang="en-US" dirty="0"/>
              <a:t>Registry </a:t>
            </a:r>
          </a:p>
        </p:txBody>
      </p:sp>
    </p:spTree>
    <p:extLst>
      <p:ext uri="{BB962C8B-B14F-4D97-AF65-F5344CB8AC3E}">
        <p14:creationId xmlns:p14="http://schemas.microsoft.com/office/powerpoint/2010/main" val="219675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928-DCB0-4EC6-9A48-508E014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A29C-63AF-4F13-899D-C3FB3993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298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44</cp:revision>
  <dcterms:created xsi:type="dcterms:W3CDTF">2020-06-23T03:36:33Z</dcterms:created>
  <dcterms:modified xsi:type="dcterms:W3CDTF">2020-06-27T07:40:17Z</dcterms:modified>
</cp:coreProperties>
</file>