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EC2 (IaaS)</a:t>
              </a:r>
            </a:p>
            <a:p>
              <a:pPr algn="ctr"/>
              <a:r>
                <a:rPr lang="en-US" sz="1100" b="1" dirty="0"/>
                <a:t>Lambda (SAM)</a:t>
              </a:r>
            </a:p>
            <a:p>
              <a:pPr algn="ctr"/>
              <a:r>
                <a:rPr lang="en-US" sz="1100" b="1" dirty="0"/>
                <a:t>Bean-Stalk (SAM</a:t>
              </a:r>
              <a:r>
                <a:rPr lang="en-US" sz="1050" b="1" dirty="0"/>
                <a:t>)</a:t>
              </a:r>
              <a:endParaRPr lang="en-US" sz="900" b="1" dirty="0"/>
            </a:p>
            <a:p>
              <a:pPr algn="ctr"/>
              <a:r>
                <a:rPr lang="en-US" sz="1050" b="1" dirty="0"/>
                <a:t>EKS /ECS (Container)</a:t>
              </a:r>
              <a:endParaRPr lang="en-US" sz="1200" b="1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936436" y="293673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710466" cy="577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388768" y="488377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15820" cy="548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317341"/>
            <a:ext cx="715820" cy="777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728947" y="1317341"/>
            <a:ext cx="659821" cy="19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675084"/>
            <a:ext cx="3571013" cy="1649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552110" y="1868049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06787" y="2382259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546109" y="6078682"/>
            <a:ext cx="2937158" cy="62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8EE60-EF46-44A8-ADE7-E5140C575E50}"/>
              </a:ext>
            </a:extLst>
          </p:cNvPr>
          <p:cNvSpPr txBox="1"/>
          <p:nvPr/>
        </p:nvSpPr>
        <p:spPr>
          <a:xfrm>
            <a:off x="6759871" y="221612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DF119-F5A5-4A1D-B88D-B90A55FAB299}"/>
              </a:ext>
            </a:extLst>
          </p:cNvPr>
          <p:cNvSpPr txBox="1"/>
          <p:nvPr/>
        </p:nvSpPr>
        <p:spPr>
          <a:xfrm>
            <a:off x="6796237" y="301752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F37AD-E702-45EC-8A1D-661FEEF3EF63}"/>
              </a:ext>
            </a:extLst>
          </p:cNvPr>
          <p:cNvSpPr txBox="1"/>
          <p:nvPr/>
        </p:nvSpPr>
        <p:spPr>
          <a:xfrm>
            <a:off x="6672127" y="997527"/>
            <a:ext cx="103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Sql</a:t>
            </a:r>
            <a:r>
              <a:rPr lang="en-US" sz="1400" dirty="0"/>
              <a:t>-client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431EDE-72AF-44EE-8274-5B07D2A526FE}"/>
              </a:ext>
            </a:extLst>
          </p:cNvPr>
          <p:cNvCxnSpPr>
            <a:cxnSpLocks/>
            <a:stCxn id="94" idx="2"/>
            <a:endCxn id="30" idx="2"/>
          </p:cNvCxnSpPr>
          <p:nvPr/>
        </p:nvCxnSpPr>
        <p:spPr>
          <a:xfrm rot="5400000">
            <a:off x="5711975" y="1980476"/>
            <a:ext cx="2049605" cy="7266709"/>
          </a:xfrm>
          <a:prstGeom prst="bentConnector3">
            <a:avLst>
              <a:gd name="adj1" fmla="val 107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BC945D-9305-4710-83E5-6C062BE6487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-1604811" y="2675084"/>
            <a:ext cx="6395023" cy="146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34D6F-9212-4FC4-A5C2-D575D2E6FDBF}"/>
              </a:ext>
            </a:extLst>
          </p:cNvPr>
          <p:cNvSpPr/>
          <p:nvPr/>
        </p:nvSpPr>
        <p:spPr>
          <a:xfrm>
            <a:off x="-2632357" y="3784602"/>
            <a:ext cx="1067953" cy="7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49BBE-A555-42F4-B000-59E7B78890B0}"/>
              </a:ext>
            </a:extLst>
          </p:cNvPr>
          <p:cNvSpPr/>
          <p:nvPr/>
        </p:nvSpPr>
        <p:spPr>
          <a:xfrm>
            <a:off x="-1519381" y="40998"/>
            <a:ext cx="308266" cy="677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B2CF6-6744-4659-9A3D-E33889B64F05}"/>
              </a:ext>
            </a:extLst>
          </p:cNvPr>
          <p:cNvSpPr/>
          <p:nvPr/>
        </p:nvSpPr>
        <p:spPr>
          <a:xfrm>
            <a:off x="1801091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45CF-25FE-4A3E-8589-FDB0D68A6158}"/>
              </a:ext>
            </a:extLst>
          </p:cNvPr>
          <p:cNvSpPr/>
          <p:nvPr/>
        </p:nvSpPr>
        <p:spPr>
          <a:xfrm>
            <a:off x="9180945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6697-2311-4730-A6CC-2CAE89D08285}"/>
              </a:ext>
            </a:extLst>
          </p:cNvPr>
          <p:cNvSpPr/>
          <p:nvPr/>
        </p:nvSpPr>
        <p:spPr>
          <a:xfrm>
            <a:off x="1801091" y="36114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E4F28-FAF8-46DE-BF34-AB14706A1486}"/>
              </a:ext>
            </a:extLst>
          </p:cNvPr>
          <p:cNvSpPr/>
          <p:nvPr/>
        </p:nvSpPr>
        <p:spPr>
          <a:xfrm>
            <a:off x="1801090" y="527396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76296-083E-4FE4-8957-1890223DA1FF}"/>
              </a:ext>
            </a:extLst>
          </p:cNvPr>
          <p:cNvSpPr/>
          <p:nvPr/>
        </p:nvSpPr>
        <p:spPr>
          <a:xfrm>
            <a:off x="1801090" y="286327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0B4F-0F7A-4847-9F18-4AA24FCC9914}"/>
              </a:ext>
            </a:extLst>
          </p:cNvPr>
          <p:cNvSpPr/>
          <p:nvPr/>
        </p:nvSpPr>
        <p:spPr>
          <a:xfrm>
            <a:off x="9051637" y="24938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833A0-2CEF-4627-B2A6-B377D2138ACA}"/>
              </a:ext>
            </a:extLst>
          </p:cNvPr>
          <p:cNvSpPr/>
          <p:nvPr/>
        </p:nvSpPr>
        <p:spPr>
          <a:xfrm>
            <a:off x="1671782" y="-1413164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B0BA-20E3-4F1E-AAD2-4D737826707D}"/>
              </a:ext>
            </a:extLst>
          </p:cNvPr>
          <p:cNvSpPr/>
          <p:nvPr/>
        </p:nvSpPr>
        <p:spPr>
          <a:xfrm>
            <a:off x="9254836" y="509847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67152-8A33-4F9D-8BB0-0A0CF6CE891A}"/>
              </a:ext>
            </a:extLst>
          </p:cNvPr>
          <p:cNvSpPr/>
          <p:nvPr/>
        </p:nvSpPr>
        <p:spPr>
          <a:xfrm>
            <a:off x="1801090" y="-13762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F25A8-82B6-4D9C-940B-D93A7D087106}"/>
              </a:ext>
            </a:extLst>
          </p:cNvPr>
          <p:cNvSpPr/>
          <p:nvPr/>
        </p:nvSpPr>
        <p:spPr>
          <a:xfrm>
            <a:off x="9180945" y="346825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BBFFD-D6C6-4932-A620-DD2148DDEF8A}"/>
              </a:ext>
            </a:extLst>
          </p:cNvPr>
          <p:cNvSpPr/>
          <p:nvPr/>
        </p:nvSpPr>
        <p:spPr>
          <a:xfrm>
            <a:off x="5426363" y="1168399"/>
            <a:ext cx="1339273" cy="444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04EC30-632B-476D-9EA9-02F9A1739172}"/>
              </a:ext>
            </a:extLst>
          </p:cNvPr>
          <p:cNvSpPr/>
          <p:nvPr/>
        </p:nvSpPr>
        <p:spPr>
          <a:xfrm>
            <a:off x="5232400" y="2087417"/>
            <a:ext cx="1685636" cy="434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9334E-639C-457C-88CB-B4E3C35161E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3140363" y="766618"/>
            <a:ext cx="2092037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D3D947-5283-444A-A396-2BE053403D28}"/>
              </a:ext>
            </a:extLst>
          </p:cNvPr>
          <p:cNvCxnSpPr>
            <a:stCxn id="9" idx="1"/>
            <a:endCxn id="40" idx="3"/>
          </p:cNvCxnSpPr>
          <p:nvPr/>
        </p:nvCxnSpPr>
        <p:spPr>
          <a:xfrm flipH="1">
            <a:off x="6918036" y="729673"/>
            <a:ext cx="2133601" cy="15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BD8D5-8BB1-44B5-AADA-79F39D1249D1}"/>
              </a:ext>
            </a:extLst>
          </p:cNvPr>
          <p:cNvCxnSpPr>
            <a:stCxn id="5" idx="1"/>
            <a:endCxn id="40" idx="3"/>
          </p:cNvCxnSpPr>
          <p:nvPr/>
        </p:nvCxnSpPr>
        <p:spPr>
          <a:xfrm flipH="1" flipV="1">
            <a:off x="6918036" y="2304472"/>
            <a:ext cx="2262909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89E3E-1D58-4135-AC2E-E9946713D023}"/>
              </a:ext>
            </a:extLst>
          </p:cNvPr>
          <p:cNvCxnSpPr>
            <a:stCxn id="17" idx="1"/>
            <a:endCxn id="40" idx="3"/>
          </p:cNvCxnSpPr>
          <p:nvPr/>
        </p:nvCxnSpPr>
        <p:spPr>
          <a:xfrm flipH="1" flipV="1">
            <a:off x="6918036" y="2304472"/>
            <a:ext cx="2262909" cy="164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1D659-54EA-49CE-A112-10CCA51CE62B}"/>
              </a:ext>
            </a:extLst>
          </p:cNvPr>
          <p:cNvCxnSpPr>
            <a:stCxn id="13" idx="1"/>
            <a:endCxn id="40" idx="3"/>
          </p:cNvCxnSpPr>
          <p:nvPr/>
        </p:nvCxnSpPr>
        <p:spPr>
          <a:xfrm flipH="1" flipV="1">
            <a:off x="6918036" y="2304472"/>
            <a:ext cx="2336800" cy="32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190B3-9DDF-4857-826C-757737427EAB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140364" y="2304472"/>
            <a:ext cx="2092036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6FCFB1-6C81-45AE-9C59-54184CBA9018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3140364" y="2304472"/>
            <a:ext cx="2092036" cy="17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26737-E8DE-4009-A90A-56B6FAAA81A6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3140363" y="2304472"/>
            <a:ext cx="2092037" cy="34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928-DCB0-4EC6-9A48-508E014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A29C-63AF-4F13-899D-C3FB3993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251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33</cp:revision>
  <dcterms:created xsi:type="dcterms:W3CDTF">2020-06-23T03:36:33Z</dcterms:created>
  <dcterms:modified xsi:type="dcterms:W3CDTF">2020-06-26T07:04:11Z</dcterms:modified>
</cp:coreProperties>
</file>