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5" r:id="rId8"/>
    <p:sldId id="260" r:id="rId9"/>
    <p:sldId id="263" r:id="rId10"/>
    <p:sldId id="264" r:id="rId11"/>
    <p:sldId id="266" r:id="rId12"/>
    <p:sldId id="271" r:id="rId13"/>
    <p:sldId id="272" r:id="rId14"/>
    <p:sldId id="270" r:id="rId15"/>
    <p:sldId id="269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872BD1-9CFA-4390-BADB-FDD0514A6F99}">
          <p14:sldIdLst>
            <p14:sldId id="256"/>
            <p14:sldId id="257"/>
            <p14:sldId id="258"/>
            <p14:sldId id="262"/>
            <p14:sldId id="261"/>
            <p14:sldId id="259"/>
            <p14:sldId id="265"/>
            <p14:sldId id="260"/>
            <p14:sldId id="263"/>
            <p14:sldId id="264"/>
          </p14:sldIdLst>
        </p14:section>
        <p14:section name="Untitled Section" id="{1A9EC3E1-90F5-4FD1-AB2E-DD4788508655}">
          <p14:sldIdLst>
            <p14:sldId id="266"/>
            <p14:sldId id="271"/>
            <p14:sldId id="272"/>
            <p14:sldId id="270"/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A4E3-0C6B-4237-BE91-8340F465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83F9-80DE-46BD-A640-1DA75BC0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2D14-83B9-4060-A204-DD8E8AF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F9DA-2E3A-40BB-AD28-6A397B6C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06BA-6A87-4278-AFF0-0BEED981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52FC-89E0-4007-ACDC-0FA954C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6E9E-1A82-447F-B212-77A6C77E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D0C4-DD3A-41CD-8B2C-7E4432D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531C-DD19-4C57-8689-A1208974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577F-6DD8-41A5-8941-B5DE0DD7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5746B-711A-4C05-80A1-24305E940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571D-6BA5-4F1C-A755-4C98B448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3FC4-32C0-422F-9386-1CCD1D9D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AB4-631F-4DA0-91DE-8CC2C806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BF23-8F29-4065-8BA0-2B6351E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8287-01B1-4A27-9C22-E95FAE4F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93AB-93D9-43D9-83F5-353933A2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C07D-EA00-4B2D-A101-F26FA15C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74A-B09D-43F2-9347-263370D5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30D6-149D-4FDA-B3F5-15623887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19B7-9AA6-40A5-B543-B7304176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EA9B-A838-4562-A873-8567BF76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951-DCC5-4A0A-9511-00DC852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898D-D245-4BB3-8B51-23371F7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D7F6-BA3D-4ECE-9B45-92C20AE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66B2-5BB8-40BA-B24B-A7A58D0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7712-C71E-42DB-838B-80B94605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4BAB-B22B-4F98-87DA-ECDBB79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D7D6-5141-4914-A511-4B2A87E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73EB-611A-4B77-B8C9-E58D19F5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2AD2-20B4-4217-8676-673E1307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059-05DA-4EE0-9654-716E63DF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26A1-3480-4ACF-95DE-3A1A917C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86AE-83B4-4022-BDD9-B9EF9AE3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7379B-F5F5-443F-97F5-C19B63FEE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88AC7-E13F-464F-AB35-53D9F8BA6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9F3B1-1AC8-443A-9710-C45BBC3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7BE0B-0AFB-4B5A-95FA-E6F6EA82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69A3-6703-42D0-9BC1-E4BC7C2C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3AC0-9317-49DB-9EF9-70B7A61A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ADAD2-3556-405C-AB67-143DC1EC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5FFC9-D955-4DF0-A003-6CB06E5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D3FB9-1E05-4615-8172-1AA6524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B8E5F-7953-4A4F-9CA5-62BEFE93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E08E-FF4F-4A76-B08C-C84436F7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AF93-6E88-4C51-9EE0-DE43BC61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C4E-F40B-4457-B500-E7B0892A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6E99-8A16-4A3C-AD8A-4A3C5479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976F-0E43-4EE9-819E-90CB150E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1DCD-1395-43E8-B6FC-D042B8E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B99E-4B6E-4208-96EF-335CB80F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53BA-F0FB-43F6-B89E-B8160BDB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ED5-F6DD-497A-9B52-633BA8D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CA3A-55E1-4700-98EA-4602F207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0CA82-0DC7-4506-9F38-30A9541C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1ED2-97A2-4F13-9818-2412473E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012F-9781-4A84-96C7-C0E82F80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6C14-528E-4420-8489-EA3F8B4A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BCADF-841D-49EF-9685-99B8C86A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5AB1-6761-4047-80D0-445BC7F8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80A9-D102-449B-BE64-A5157050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463D-3EF5-4A22-BC21-7B63AB95E5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D0CB-E4A4-4FDC-B7AB-3F3871A7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54E-F54A-45AA-87DF-AE373667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lesh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85E06-DF7A-4984-8F98-C3B686E3AE15}"/>
              </a:ext>
            </a:extLst>
          </p:cNvPr>
          <p:cNvSpPr/>
          <p:nvPr/>
        </p:nvSpPr>
        <p:spPr>
          <a:xfrm>
            <a:off x="951345" y="489527"/>
            <a:ext cx="2844800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(RDS)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 err="1"/>
              <a:t>Mariadb</a:t>
            </a:r>
            <a:endParaRPr lang="en-US" dirty="0"/>
          </a:p>
          <a:p>
            <a:pPr algn="ctr"/>
            <a:r>
              <a:rPr lang="en-US" dirty="0"/>
              <a:t>Oracle</a:t>
            </a:r>
          </a:p>
          <a:p>
            <a:pPr algn="ctr"/>
            <a:r>
              <a:rPr lang="en-US" dirty="0" err="1"/>
              <a:t>SQLServer</a:t>
            </a:r>
            <a:endParaRPr lang="en-US" dirty="0"/>
          </a:p>
          <a:p>
            <a:pPr algn="ctr"/>
            <a:r>
              <a:rPr lang="en-US" dirty="0"/>
              <a:t>Postgres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9C142C-6BDA-4D39-B279-A30A06B70888}"/>
              </a:ext>
            </a:extLst>
          </p:cNvPr>
          <p:cNvSpPr/>
          <p:nvPr/>
        </p:nvSpPr>
        <p:spPr>
          <a:xfrm>
            <a:off x="4359563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(NoSQL)</a:t>
            </a:r>
          </a:p>
          <a:p>
            <a:pPr algn="ctr"/>
            <a:r>
              <a:rPr lang="en-US" dirty="0" err="1"/>
              <a:t>DocumentDB</a:t>
            </a:r>
            <a:r>
              <a:rPr lang="en-US" dirty="0"/>
              <a:t>(DynamoDB)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79528-7F74-493E-8757-6B8A58A681A2}"/>
              </a:ext>
            </a:extLst>
          </p:cNvPr>
          <p:cNvSpPr/>
          <p:nvPr/>
        </p:nvSpPr>
        <p:spPr>
          <a:xfrm>
            <a:off x="7749308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Caches (Grid)</a:t>
            </a:r>
          </a:p>
          <a:p>
            <a:pPr algn="ctr"/>
            <a:r>
              <a:rPr lang="en-US" dirty="0"/>
              <a:t>Elastic 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 err="1"/>
              <a:t>MemCache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3440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F08-891D-487B-AC36-6458A04F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C037-9ED5-4253-A7C5-76FDB636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{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‘nilesh</a:t>
            </a:r>
            <a:r>
              <a:rPr lang="en-IN" dirty="0"/>
              <a:t>’,</a:t>
            </a:r>
          </a:p>
          <a:p>
            <a:pPr lvl="1"/>
            <a:r>
              <a:rPr lang="en-IN" dirty="0"/>
              <a:t>Age: 10</a:t>
            </a:r>
          </a:p>
          <a:p>
            <a:pPr lvl="1"/>
            <a:r>
              <a:rPr lang="en-IN" dirty="0"/>
              <a:t>Address : {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}, </a:t>
            </a:r>
          </a:p>
          <a:p>
            <a:pPr lvl="1"/>
            <a:r>
              <a:rPr lang="en-IN" dirty="0"/>
              <a:t>Project : []</a:t>
            </a:r>
          </a:p>
          <a:p>
            <a:pPr lvl="1"/>
            <a:endParaRPr lang="en-IN" dirty="0"/>
          </a:p>
          <a:p>
            <a:r>
              <a:rPr lang="en-IN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AF2260D-3619-448E-9EE2-BB600A164DC0}"/>
              </a:ext>
            </a:extLst>
          </p:cNvPr>
          <p:cNvGrpSpPr/>
          <p:nvPr/>
        </p:nvGrpSpPr>
        <p:grpSpPr>
          <a:xfrm>
            <a:off x="-1874981" y="152405"/>
            <a:ext cx="10972801" cy="6486228"/>
            <a:chOff x="1182253" y="200894"/>
            <a:chExt cx="10972801" cy="6486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7803A-1A40-42DC-8485-DDC3A4CC0392}"/>
                </a:ext>
              </a:extLst>
            </p:cNvPr>
            <p:cNvSpPr/>
            <p:nvPr/>
          </p:nvSpPr>
          <p:spPr>
            <a:xfrm>
              <a:off x="1921163" y="1801091"/>
              <a:ext cx="2429164" cy="15332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HTML5</a:t>
              </a:r>
            </a:p>
            <a:p>
              <a:pPr algn="ctr"/>
              <a:r>
                <a:rPr lang="en-US" dirty="0"/>
                <a:t>Angular</a:t>
              </a:r>
            </a:p>
            <a:p>
              <a:pPr algn="ctr"/>
              <a:r>
                <a:rPr lang="en-US" dirty="0"/>
                <a:t>React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84E9642-DD1E-4625-8685-1532BA0866FA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4350327" y="2558473"/>
              <a:ext cx="1450110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3D0B21-FE25-40A2-9D54-F15604E681D8}"/>
                </a:ext>
              </a:extLst>
            </p:cNvPr>
            <p:cNvSpPr/>
            <p:nvPr/>
          </p:nvSpPr>
          <p:spPr>
            <a:xfrm>
              <a:off x="5800437" y="1283855"/>
              <a:ext cx="969818" cy="254923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</a:t>
              </a:r>
            </a:p>
            <a:p>
              <a:pPr algn="ctr"/>
              <a:r>
                <a:rPr lang="en-US" dirty="0"/>
                <a:t>Gateway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54355-013E-4625-82E0-8EC7D5B25EAD}"/>
                </a:ext>
              </a:extLst>
            </p:cNvPr>
            <p:cNvSpPr/>
            <p:nvPr/>
          </p:nvSpPr>
          <p:spPr>
            <a:xfrm>
              <a:off x="7847445" y="2112819"/>
              <a:ext cx="1378525" cy="12215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EinC2 (IaaS)</a:t>
              </a:r>
            </a:p>
            <a:p>
              <a:pPr algn="ctr"/>
              <a:r>
                <a:rPr lang="en-US" sz="1100" b="1" dirty="0"/>
                <a:t>Lambda (SAM)</a:t>
              </a:r>
            </a:p>
            <a:p>
              <a:pPr algn="ctr"/>
              <a:r>
                <a:rPr lang="en-US" sz="1100" b="1" dirty="0"/>
                <a:t>Bean-Stalk (SAM</a:t>
              </a:r>
              <a:r>
                <a:rPr lang="en-US" sz="1050" b="1" dirty="0"/>
                <a:t>)</a:t>
              </a:r>
              <a:endParaRPr lang="en-US" sz="900" b="1" dirty="0"/>
            </a:p>
            <a:p>
              <a:pPr algn="ctr"/>
              <a:r>
                <a:rPr lang="en-US" sz="1050" b="1" dirty="0"/>
                <a:t>EKS /ECS (Container)</a:t>
              </a:r>
              <a:endParaRPr lang="en-US" sz="1200" b="1" dirty="0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EE1A188-5CEB-422E-9F16-DC21BB17F52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770255" y="2558473"/>
              <a:ext cx="1077190" cy="1651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99091731-7629-4196-9ABF-3E64F4980B26}"/>
                </a:ext>
              </a:extLst>
            </p:cNvPr>
            <p:cNvSpPr/>
            <p:nvPr/>
          </p:nvSpPr>
          <p:spPr>
            <a:xfrm>
              <a:off x="10880437" y="45258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RDS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8FCB2EB0-4D94-4ED4-B5A3-3582EBB3FF14}"/>
                </a:ext>
              </a:extLst>
            </p:cNvPr>
            <p:cNvSpPr/>
            <p:nvPr/>
          </p:nvSpPr>
          <p:spPr>
            <a:xfrm>
              <a:off x="10880437" y="1778000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Dynamo</a:t>
              </a: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1F9E5712-CD3C-419F-841E-1F1A47F5CD50}"/>
                </a:ext>
              </a:extLst>
            </p:cNvPr>
            <p:cNvSpPr/>
            <p:nvPr/>
          </p:nvSpPr>
          <p:spPr>
            <a:xfrm>
              <a:off x="10936436" y="2936732"/>
              <a:ext cx="849745" cy="729673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DocDB</a:t>
              </a:r>
              <a:endParaRPr lang="en-US" sz="1400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9BA5B54-FB40-4584-BD35-62C515E79ED9}"/>
                </a:ext>
              </a:extLst>
            </p:cNvPr>
            <p:cNvCxnSpPr>
              <a:cxnSpLocks/>
              <a:stCxn id="8" idx="3"/>
              <a:endCxn id="16" idx="2"/>
            </p:cNvCxnSpPr>
            <p:nvPr/>
          </p:nvCxnSpPr>
          <p:spPr>
            <a:xfrm flipV="1">
              <a:off x="9225970" y="817419"/>
              <a:ext cx="1654467" cy="19061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3347E15-CC14-4CDD-8396-AB1E0885E223}"/>
                </a:ext>
              </a:extLst>
            </p:cNvPr>
            <p:cNvCxnSpPr>
              <a:cxnSpLocks/>
              <a:stCxn id="8" idx="3"/>
              <a:endCxn id="17" idx="2"/>
            </p:cNvCxnSpPr>
            <p:nvPr/>
          </p:nvCxnSpPr>
          <p:spPr>
            <a:xfrm flipV="1">
              <a:off x="9225970" y="2142837"/>
              <a:ext cx="1654467" cy="5807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9115D99-9ABC-483E-83AA-56B17A375AEF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>
              <a:off x="9225970" y="2723573"/>
              <a:ext cx="1710466" cy="5779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BD270B9-59B6-46C8-BDE8-52EF8D66FCCF}"/>
                </a:ext>
              </a:extLst>
            </p:cNvPr>
            <p:cNvSpPr/>
            <p:nvPr/>
          </p:nvSpPr>
          <p:spPr>
            <a:xfrm>
              <a:off x="5056910" y="6303816"/>
              <a:ext cx="2207491" cy="38330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CloudWatch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F95689C-B542-4E03-AC4A-0B4D12B6B556}"/>
                </a:ext>
              </a:extLst>
            </p:cNvPr>
            <p:cNvSpPr/>
            <p:nvPr/>
          </p:nvSpPr>
          <p:spPr>
            <a:xfrm>
              <a:off x="3902364" y="5370946"/>
              <a:ext cx="1662546" cy="5495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470C6FE-C49A-46A9-8C9B-D62F1776F1D0}"/>
                </a:ext>
              </a:extLst>
            </p:cNvPr>
            <p:cNvSpPr/>
            <p:nvPr/>
          </p:nvSpPr>
          <p:spPr>
            <a:xfrm>
              <a:off x="6063672" y="5186220"/>
              <a:ext cx="1958109" cy="549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Dashboards &amp; Metrics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AA5F358-3D06-4A43-B514-F9BFE7F8ECEE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rot="16200000" flipH="1">
              <a:off x="5255493" y="5398652"/>
              <a:ext cx="383307" cy="14270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ABE17FD-5FDF-4E9A-9B0B-F892DAA787AA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5400000">
              <a:off x="4740565" y="3826164"/>
              <a:ext cx="1537855" cy="1551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25E3137-6B57-4DDF-B888-C21218BBE1B6}"/>
                </a:ext>
              </a:extLst>
            </p:cNvPr>
            <p:cNvCxnSpPr>
              <a:cxnSpLocks/>
              <a:stCxn id="8" idx="2"/>
              <a:endCxn id="31" idx="0"/>
            </p:cNvCxnSpPr>
            <p:nvPr/>
          </p:nvCxnSpPr>
          <p:spPr>
            <a:xfrm rot="5400000">
              <a:off x="5616863" y="2451101"/>
              <a:ext cx="2036620" cy="3803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5A290E7-6F8A-4048-97AC-012FCA9DF618}"/>
                </a:ext>
              </a:extLst>
            </p:cNvPr>
            <p:cNvCxnSpPr>
              <a:cxnSpLocks/>
              <a:stCxn id="4" idx="2"/>
              <a:endCxn id="31" idx="0"/>
            </p:cNvCxnSpPr>
            <p:nvPr/>
          </p:nvCxnSpPr>
          <p:spPr>
            <a:xfrm rot="16200000" flipH="1">
              <a:off x="2916382" y="3553691"/>
              <a:ext cx="2036618" cy="15978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93A5BBB5-0472-47C0-A8D1-6CFA90E36CBA}"/>
                </a:ext>
              </a:extLst>
            </p:cNvPr>
            <p:cNvCxnSpPr>
              <a:endCxn id="31" idx="0"/>
            </p:cNvCxnSpPr>
            <p:nvPr/>
          </p:nvCxnSpPr>
          <p:spPr>
            <a:xfrm rot="10800000" flipV="1">
              <a:off x="4733638" y="2821710"/>
              <a:ext cx="3288145" cy="2549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A72CCBFA-E204-45BF-89D2-E3584245C3BF}"/>
                </a:ext>
              </a:extLst>
            </p:cNvPr>
            <p:cNvCxnSpPr>
              <a:cxnSpLocks/>
              <a:stCxn id="32" idx="2"/>
              <a:endCxn id="30" idx="0"/>
            </p:cNvCxnSpPr>
            <p:nvPr/>
          </p:nvCxnSpPr>
          <p:spPr>
            <a:xfrm rot="5400000">
              <a:off x="6317675" y="5578764"/>
              <a:ext cx="568034" cy="882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60BF08-4101-4014-B8C4-0A9B4427397D}"/>
                </a:ext>
              </a:extLst>
            </p:cNvPr>
            <p:cNvSpPr/>
            <p:nvPr/>
          </p:nvSpPr>
          <p:spPr>
            <a:xfrm>
              <a:off x="8021781" y="6008252"/>
              <a:ext cx="1191494" cy="401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Event-Rule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F2A841E-3882-459F-997D-7724D38A60B6}"/>
                </a:ext>
              </a:extLst>
            </p:cNvPr>
            <p:cNvCxnSpPr>
              <a:stCxn id="32" idx="3"/>
              <a:endCxn id="47" idx="0"/>
            </p:cNvCxnSpPr>
            <p:nvPr/>
          </p:nvCxnSpPr>
          <p:spPr>
            <a:xfrm>
              <a:off x="8021781" y="5461001"/>
              <a:ext cx="595747" cy="5472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8F35DF2-79AF-4202-95CE-024DBC966C06}"/>
                </a:ext>
              </a:extLst>
            </p:cNvPr>
            <p:cNvSpPr/>
            <p:nvPr/>
          </p:nvSpPr>
          <p:spPr>
            <a:xfrm>
              <a:off x="9467274" y="4826005"/>
              <a:ext cx="1584037" cy="3509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SNS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AA0B814-1721-4632-AD7C-E4A3497C1131}"/>
                </a:ext>
              </a:extLst>
            </p:cNvPr>
            <p:cNvCxnSpPr>
              <a:stCxn id="47" idx="3"/>
              <a:endCxn id="59" idx="1"/>
            </p:cNvCxnSpPr>
            <p:nvPr/>
          </p:nvCxnSpPr>
          <p:spPr>
            <a:xfrm flipV="1">
              <a:off x="9213275" y="5001496"/>
              <a:ext cx="253999" cy="12076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32CD35-E42E-4C63-B734-3C1EC959C020}"/>
                </a:ext>
              </a:extLst>
            </p:cNvPr>
            <p:cNvSpPr/>
            <p:nvPr/>
          </p:nvSpPr>
          <p:spPr>
            <a:xfrm>
              <a:off x="11212945" y="4562763"/>
              <a:ext cx="942109" cy="6234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SMS/Email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1B60C5F-E28B-46DB-941F-CB418E321759}"/>
                </a:ext>
              </a:extLst>
            </p:cNvPr>
            <p:cNvSpPr/>
            <p:nvPr/>
          </p:nvSpPr>
          <p:spPr>
            <a:xfrm>
              <a:off x="3251198" y="200894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4BF61E8C-C040-4829-82CA-FD439C10FEC8}"/>
                </a:ext>
              </a:extLst>
            </p:cNvPr>
            <p:cNvCxnSpPr>
              <a:cxnSpLocks/>
              <a:stCxn id="16" idx="2"/>
              <a:endCxn id="66" idx="3"/>
            </p:cNvCxnSpPr>
            <p:nvPr/>
          </p:nvCxnSpPr>
          <p:spPr>
            <a:xfrm rot="10800000">
              <a:off x="5523345" y="371767"/>
              <a:ext cx="5357093" cy="4456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B8ECC33-2465-45B5-919D-341A537EABE4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1182253" y="371767"/>
              <a:ext cx="2068945" cy="103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71C4035B-EAEE-450E-AD57-90A1252FDC89}"/>
                </a:ext>
              </a:extLst>
            </p:cNvPr>
            <p:cNvCxnSpPr>
              <a:cxnSpLocks/>
              <a:stCxn id="66" idx="3"/>
              <a:endCxn id="8" idx="0"/>
            </p:cNvCxnSpPr>
            <p:nvPr/>
          </p:nvCxnSpPr>
          <p:spPr>
            <a:xfrm>
              <a:off x="5523344" y="371767"/>
              <a:ext cx="3013364" cy="17410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05C9587-C190-4D13-A59B-FE787CAD573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rot="16200000" flipV="1">
              <a:off x="7289223" y="4581811"/>
              <a:ext cx="2724730" cy="2297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79532223-C9B7-4649-B077-CEFF9406BF4A}"/>
                </a:ext>
              </a:extLst>
            </p:cNvPr>
            <p:cNvSpPr/>
            <p:nvPr/>
          </p:nvSpPr>
          <p:spPr>
            <a:xfrm>
              <a:off x="5634182" y="233220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EBS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5C2C28A4-3D4D-4592-B7A9-7E4D44D5A716}"/>
                </a:ext>
              </a:extLst>
            </p:cNvPr>
            <p:cNvSpPr/>
            <p:nvPr/>
          </p:nvSpPr>
          <p:spPr>
            <a:xfrm>
              <a:off x="3251197" y="613066"/>
              <a:ext cx="2272146" cy="3417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EFS</a:t>
              </a:r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4BE0A71A-097E-4989-8068-A2D9283FEBD9}"/>
                </a:ext>
              </a:extLst>
            </p:cNvPr>
            <p:cNvSpPr/>
            <p:nvPr/>
          </p:nvSpPr>
          <p:spPr>
            <a:xfrm>
              <a:off x="5645724" y="616527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4535639-28E2-45A0-A899-CF20998D24CA}"/>
              </a:ext>
            </a:extLst>
          </p:cNvPr>
          <p:cNvSpPr/>
          <p:nvPr/>
        </p:nvSpPr>
        <p:spPr>
          <a:xfrm>
            <a:off x="9388768" y="488377"/>
            <a:ext cx="1034470" cy="165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EMR</a:t>
            </a:r>
          </a:p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Cluster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DEEE424-D5A5-4898-B145-EDDDA6BA8537}"/>
              </a:ext>
            </a:extLst>
          </p:cNvPr>
          <p:cNvCxnSpPr>
            <a:cxnSpLocks/>
            <a:stCxn id="16" idx="4"/>
            <a:endCxn id="81" idx="1"/>
          </p:cNvCxnSpPr>
          <p:nvPr/>
        </p:nvCxnSpPr>
        <p:spPr>
          <a:xfrm>
            <a:off x="8672948" y="768930"/>
            <a:ext cx="715820" cy="548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6BFEE9-B404-41CD-8963-9CFE6D4B2444}"/>
              </a:ext>
            </a:extLst>
          </p:cNvPr>
          <p:cNvCxnSpPr>
            <a:cxnSpLocks/>
            <a:stCxn id="17" idx="4"/>
            <a:endCxn id="81" idx="1"/>
          </p:cNvCxnSpPr>
          <p:nvPr/>
        </p:nvCxnSpPr>
        <p:spPr>
          <a:xfrm flipV="1">
            <a:off x="8672948" y="1317341"/>
            <a:ext cx="715820" cy="777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D56FC01-E9EA-48A5-B837-B157530224D8}"/>
              </a:ext>
            </a:extLst>
          </p:cNvPr>
          <p:cNvCxnSpPr>
            <a:cxnSpLocks/>
            <a:stCxn id="18" idx="4"/>
            <a:endCxn id="81" idx="1"/>
          </p:cNvCxnSpPr>
          <p:nvPr/>
        </p:nvCxnSpPr>
        <p:spPr>
          <a:xfrm flipV="1">
            <a:off x="8728947" y="1317341"/>
            <a:ext cx="659821" cy="19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3C9E7F-657C-4AA5-8826-F6CC15E79C8F}"/>
              </a:ext>
            </a:extLst>
          </p:cNvPr>
          <p:cNvSpPr/>
          <p:nvPr/>
        </p:nvSpPr>
        <p:spPr>
          <a:xfrm>
            <a:off x="9739749" y="4059382"/>
            <a:ext cx="1260764" cy="52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AmazonMQ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3D00CD0-7916-4A7D-9B7C-D4DA4227F23B}"/>
              </a:ext>
            </a:extLst>
          </p:cNvPr>
          <p:cNvSpPr/>
          <p:nvPr/>
        </p:nvSpPr>
        <p:spPr>
          <a:xfrm>
            <a:off x="11517745" y="2872509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E3AAE7-4B0D-4DD0-BABE-052AE59A56D4}"/>
              </a:ext>
            </a:extLst>
          </p:cNvPr>
          <p:cNvSpPr/>
          <p:nvPr/>
        </p:nvSpPr>
        <p:spPr>
          <a:xfrm>
            <a:off x="11517744" y="3598720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8318F6E-E3C2-4333-84AB-150AB26A8407}"/>
              </a:ext>
            </a:extLst>
          </p:cNvPr>
          <p:cNvSpPr/>
          <p:nvPr/>
        </p:nvSpPr>
        <p:spPr>
          <a:xfrm>
            <a:off x="11536214" y="4348022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B191252-FB82-4A9E-AEC4-3AC0A39E504E}"/>
              </a:ext>
            </a:extLst>
          </p:cNvPr>
          <p:cNvSpPr/>
          <p:nvPr/>
        </p:nvSpPr>
        <p:spPr>
          <a:xfrm>
            <a:off x="11536214" y="5044211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BF6D796-C41A-4D1E-8B82-5809BB15B023}"/>
              </a:ext>
            </a:extLst>
          </p:cNvPr>
          <p:cNvSpPr/>
          <p:nvPr/>
        </p:nvSpPr>
        <p:spPr>
          <a:xfrm>
            <a:off x="11550070" y="5800436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7D1EA4B2-4B4D-4EDC-A873-BF546DB39A78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 flipV="1">
            <a:off x="11000513" y="3150755"/>
            <a:ext cx="517232" cy="1173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71A3B94-CC8E-4CC1-B3ED-C26F55956ADD}"/>
              </a:ext>
            </a:extLst>
          </p:cNvPr>
          <p:cNvCxnSpPr>
            <a:cxnSpLocks/>
            <a:stCxn id="94" idx="3"/>
            <a:endCxn id="99" idx="1"/>
          </p:cNvCxnSpPr>
          <p:nvPr/>
        </p:nvCxnSpPr>
        <p:spPr>
          <a:xfrm flipV="1">
            <a:off x="11000513" y="3876966"/>
            <a:ext cx="517231" cy="447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0B61D51-6120-45ED-80FF-D65121FFB50D}"/>
              </a:ext>
            </a:extLst>
          </p:cNvPr>
          <p:cNvCxnSpPr>
            <a:cxnSpLocks/>
            <a:stCxn id="94" idx="3"/>
            <a:endCxn id="100" idx="1"/>
          </p:cNvCxnSpPr>
          <p:nvPr/>
        </p:nvCxnSpPr>
        <p:spPr>
          <a:xfrm>
            <a:off x="11000513" y="4324205"/>
            <a:ext cx="535701" cy="302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15BE9E3-D8DE-4B98-82D1-EB4B9A55884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11000513" y="4324205"/>
            <a:ext cx="535701" cy="998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3328890-B43B-43B6-82FC-FE8F22DC4E0D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>
            <a:off x="11000513" y="4324205"/>
            <a:ext cx="549557" cy="1754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3C0CB9E-E4E4-4999-9AE0-19C0BC4B8971}"/>
              </a:ext>
            </a:extLst>
          </p:cNvPr>
          <p:cNvCxnSpPr>
            <a:cxnSpLocks/>
            <a:stCxn id="8" idx="3"/>
            <a:endCxn id="94" idx="1"/>
          </p:cNvCxnSpPr>
          <p:nvPr/>
        </p:nvCxnSpPr>
        <p:spPr>
          <a:xfrm>
            <a:off x="6168736" y="2675084"/>
            <a:ext cx="3571013" cy="1649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7F64251-3BE9-433F-A774-A3CB84CB466B}"/>
              </a:ext>
            </a:extLst>
          </p:cNvPr>
          <p:cNvSpPr/>
          <p:nvPr/>
        </p:nvSpPr>
        <p:spPr>
          <a:xfrm>
            <a:off x="-782780" y="4886042"/>
            <a:ext cx="1293093" cy="72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Route53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58C46EE0-B05F-4342-9DAD-35AA4D209B47}"/>
              </a:ext>
            </a:extLst>
          </p:cNvPr>
          <p:cNvCxnSpPr>
            <a:stCxn id="4" idx="2"/>
            <a:endCxn id="115" idx="0"/>
          </p:cNvCxnSpPr>
          <p:nvPr/>
        </p:nvCxnSpPr>
        <p:spPr>
          <a:xfrm rot="5400000">
            <a:off x="-828962" y="3978568"/>
            <a:ext cx="1600203" cy="214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EDCDC71-636D-4629-AC42-3D89CE2AF249}"/>
              </a:ext>
            </a:extLst>
          </p:cNvPr>
          <p:cNvCxnSpPr>
            <a:endCxn id="115" idx="2"/>
          </p:cNvCxnSpPr>
          <p:nvPr/>
        </p:nvCxnSpPr>
        <p:spPr>
          <a:xfrm flipH="1" flipV="1">
            <a:off x="-136233" y="5611097"/>
            <a:ext cx="330197" cy="5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5181115-7B63-4019-9327-D0DD622150E0}"/>
              </a:ext>
            </a:extLst>
          </p:cNvPr>
          <p:cNvSpPr/>
          <p:nvPr/>
        </p:nvSpPr>
        <p:spPr>
          <a:xfrm>
            <a:off x="10723420" y="64657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F6FBEC-C3CA-4A48-9B8F-218166094DDF}"/>
              </a:ext>
            </a:extLst>
          </p:cNvPr>
          <p:cNvSpPr/>
          <p:nvPr/>
        </p:nvSpPr>
        <p:spPr>
          <a:xfrm>
            <a:off x="10723420" y="561111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432F4C4-9327-472B-B7E8-0F16C9CA04A7}"/>
              </a:ext>
            </a:extLst>
          </p:cNvPr>
          <p:cNvSpPr/>
          <p:nvPr/>
        </p:nvSpPr>
        <p:spPr>
          <a:xfrm>
            <a:off x="-2682003" y="1828809"/>
            <a:ext cx="888999" cy="1233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CDN</a:t>
            </a:r>
          </a:p>
          <a:p>
            <a:pPr algn="ctr"/>
            <a:r>
              <a:rPr lang="en-US" sz="1600" dirty="0"/>
              <a:t>CloudFront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C76D0E4-9318-4E95-87CD-9762E0A539A3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-2299851" y="5248570"/>
            <a:ext cx="1517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30DC5A2-7A17-48B2-AEF2-948FB159F421}"/>
              </a:ext>
            </a:extLst>
          </p:cNvPr>
          <p:cNvSpPr/>
          <p:nvPr/>
        </p:nvSpPr>
        <p:spPr>
          <a:xfrm>
            <a:off x="9306787" y="2382259"/>
            <a:ext cx="1318490" cy="5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Elastic-Cache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D592A0-F8ED-48D0-A0EC-C94001EFB50E}"/>
              </a:ext>
            </a:extLst>
          </p:cNvPr>
          <p:cNvSpPr/>
          <p:nvPr/>
        </p:nvSpPr>
        <p:spPr>
          <a:xfrm>
            <a:off x="7184743" y="5860473"/>
            <a:ext cx="2937158" cy="623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Terraform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8EE60-EF46-44A8-ADE7-E5140C575E50}"/>
              </a:ext>
            </a:extLst>
          </p:cNvPr>
          <p:cNvSpPr txBox="1"/>
          <p:nvPr/>
        </p:nvSpPr>
        <p:spPr>
          <a:xfrm>
            <a:off x="6759871" y="2216121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1DF119-F5A5-4A1D-B88D-B90A55FAB299}"/>
              </a:ext>
            </a:extLst>
          </p:cNvPr>
          <p:cNvSpPr txBox="1"/>
          <p:nvPr/>
        </p:nvSpPr>
        <p:spPr>
          <a:xfrm>
            <a:off x="6796237" y="3017528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5F37AD-E702-45EC-8A1D-661FEEF3EF63}"/>
              </a:ext>
            </a:extLst>
          </p:cNvPr>
          <p:cNvSpPr txBox="1"/>
          <p:nvPr/>
        </p:nvSpPr>
        <p:spPr>
          <a:xfrm>
            <a:off x="6672127" y="997527"/>
            <a:ext cx="103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Sql</a:t>
            </a:r>
            <a:r>
              <a:rPr lang="en-US" sz="1400" dirty="0"/>
              <a:t>-client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E431EDE-72AF-44EE-8274-5B07D2A526FE}"/>
              </a:ext>
            </a:extLst>
          </p:cNvPr>
          <p:cNvCxnSpPr>
            <a:cxnSpLocks/>
            <a:stCxn id="94" idx="2"/>
            <a:endCxn id="30" idx="2"/>
          </p:cNvCxnSpPr>
          <p:nvPr/>
        </p:nvCxnSpPr>
        <p:spPr>
          <a:xfrm rot="5400000">
            <a:off x="5711975" y="1980476"/>
            <a:ext cx="2049605" cy="7266709"/>
          </a:xfrm>
          <a:prstGeom prst="bentConnector3">
            <a:avLst>
              <a:gd name="adj1" fmla="val 107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0BC945D-9305-4710-83E5-6C062BE6487D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-1604811" y="2675084"/>
            <a:ext cx="6395023" cy="1469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534D6F-9212-4FC4-A5C2-D575D2E6FDBF}"/>
              </a:ext>
            </a:extLst>
          </p:cNvPr>
          <p:cNvSpPr/>
          <p:nvPr/>
        </p:nvSpPr>
        <p:spPr>
          <a:xfrm>
            <a:off x="-2791694" y="3764982"/>
            <a:ext cx="1067953" cy="7804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  <a:p>
            <a:pPr algn="ctr"/>
            <a:r>
              <a:rPr lang="en-US" dirty="0"/>
              <a:t>Balancer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649BBE-A555-42F4-B000-59E7B78890B0}"/>
              </a:ext>
            </a:extLst>
          </p:cNvPr>
          <p:cNvSpPr/>
          <p:nvPr/>
        </p:nvSpPr>
        <p:spPr>
          <a:xfrm>
            <a:off x="-1519382" y="-42126"/>
            <a:ext cx="337127" cy="677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761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7FC4A-BC32-437C-974D-78CDDCFDC5DF}"/>
              </a:ext>
            </a:extLst>
          </p:cNvPr>
          <p:cNvSpPr/>
          <p:nvPr/>
        </p:nvSpPr>
        <p:spPr>
          <a:xfrm>
            <a:off x="5809674" y="1392380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AC47F-2194-45F0-871F-F47D24699D0C}"/>
              </a:ext>
            </a:extLst>
          </p:cNvPr>
          <p:cNvSpPr/>
          <p:nvPr/>
        </p:nvSpPr>
        <p:spPr>
          <a:xfrm>
            <a:off x="5781965" y="2519217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BeanStalk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884D7-8F4A-4AA5-9F81-31B574E9CF14}"/>
              </a:ext>
            </a:extLst>
          </p:cNvPr>
          <p:cNvSpPr/>
          <p:nvPr/>
        </p:nvSpPr>
        <p:spPr>
          <a:xfrm>
            <a:off x="5772729" y="3646054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E55E7-5994-4A52-B76F-2B4C64C90533}"/>
              </a:ext>
            </a:extLst>
          </p:cNvPr>
          <p:cNvSpPr/>
          <p:nvPr/>
        </p:nvSpPr>
        <p:spPr>
          <a:xfrm>
            <a:off x="5818910" y="4814455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35216-B5FA-4ED5-8517-133963730630}"/>
              </a:ext>
            </a:extLst>
          </p:cNvPr>
          <p:cNvSpPr/>
          <p:nvPr/>
        </p:nvSpPr>
        <p:spPr>
          <a:xfrm>
            <a:off x="5772729" y="376380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E3375-4CC2-4936-86AB-1DE5D27B9E3C}"/>
              </a:ext>
            </a:extLst>
          </p:cNvPr>
          <p:cNvSpPr/>
          <p:nvPr/>
        </p:nvSpPr>
        <p:spPr>
          <a:xfrm>
            <a:off x="822035" y="2327562"/>
            <a:ext cx="1653310" cy="1547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C12CE-34E6-40D7-96A7-33AA9D8A3BD9}"/>
              </a:ext>
            </a:extLst>
          </p:cNvPr>
          <p:cNvSpPr/>
          <p:nvPr/>
        </p:nvSpPr>
        <p:spPr>
          <a:xfrm>
            <a:off x="3121892" y="1050635"/>
            <a:ext cx="1413166" cy="408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AEF1FAA-E1BD-4C01-8545-F35B8328A60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475345" y="3091872"/>
            <a:ext cx="646547" cy="9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F4EA84-E330-483A-B1FF-76E05BE9790B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535058" y="713508"/>
            <a:ext cx="1237671" cy="2378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C9E5F7-56EB-438A-8D84-C1491C070D84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475345" y="1729508"/>
            <a:ext cx="3334329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E210AAD-AB2F-4B22-AB6D-64912F50F7CC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4535058" y="2856345"/>
            <a:ext cx="1246907" cy="23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A9A271-2D40-40A7-9E7F-2C71ECFFF39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535058" y="3091872"/>
            <a:ext cx="1237671" cy="891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42A4966-D530-40D3-A48F-96905A96DC73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535058" y="3091872"/>
            <a:ext cx="1283852" cy="20597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EBB6B01-9CB1-42EA-BFFA-EE9CA83F72CA}"/>
              </a:ext>
            </a:extLst>
          </p:cNvPr>
          <p:cNvSpPr/>
          <p:nvPr/>
        </p:nvSpPr>
        <p:spPr>
          <a:xfrm>
            <a:off x="8986981" y="1482435"/>
            <a:ext cx="1117600" cy="1690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FEA5250-7E79-4A80-8478-B2BACF32CEB5}"/>
              </a:ext>
            </a:extLst>
          </p:cNvPr>
          <p:cNvSpPr/>
          <p:nvPr/>
        </p:nvSpPr>
        <p:spPr>
          <a:xfrm rot="10800000">
            <a:off x="8100290" y="1907311"/>
            <a:ext cx="1117600" cy="1690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F87451-A7FB-4EFA-941E-EBECDC811AA2}"/>
              </a:ext>
            </a:extLst>
          </p:cNvPr>
          <p:cNvSpPr/>
          <p:nvPr/>
        </p:nvSpPr>
        <p:spPr>
          <a:xfrm>
            <a:off x="1311564" y="140853"/>
            <a:ext cx="99799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Disk/</a:t>
            </a:r>
            <a:r>
              <a:rPr lang="en-US" dirty="0" err="1"/>
              <a:t>cpu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B6760-3427-4D97-9CE9-F3A5593FF1C9}"/>
              </a:ext>
            </a:extLst>
          </p:cNvPr>
          <p:cNvSpPr/>
          <p:nvPr/>
        </p:nvSpPr>
        <p:spPr>
          <a:xfrm>
            <a:off x="2401454" y="145470"/>
            <a:ext cx="99799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Nrequest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8884BA-9F33-4770-9CB0-986B90595A25}"/>
              </a:ext>
            </a:extLst>
          </p:cNvPr>
          <p:cNvSpPr/>
          <p:nvPr/>
        </p:nvSpPr>
        <p:spPr>
          <a:xfrm>
            <a:off x="3491344" y="140851"/>
            <a:ext cx="99799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13266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9AE-F517-4BF8-B839-B9FA2187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with AWS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5C9C-9F80-4D98-9AB4-27D00E48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cli </a:t>
            </a:r>
          </a:p>
          <a:p>
            <a:r>
              <a:rPr lang="en-US" dirty="0" err="1"/>
              <a:t>kubectl</a:t>
            </a:r>
            <a:endParaRPr lang="en-US" dirty="0"/>
          </a:p>
          <a:p>
            <a:r>
              <a:rPr lang="en-US" dirty="0" err="1"/>
              <a:t>Api</a:t>
            </a:r>
            <a:r>
              <a:rPr lang="en-US" dirty="0"/>
              <a:t>-keys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3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6D9659-AD2B-46AD-B544-4CC3A3B90B7F}"/>
              </a:ext>
            </a:extLst>
          </p:cNvPr>
          <p:cNvSpPr/>
          <p:nvPr/>
        </p:nvSpPr>
        <p:spPr>
          <a:xfrm>
            <a:off x="2132441" y="588815"/>
            <a:ext cx="1193801" cy="58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0112-B22D-4392-BB01-A75D8479E8D5}"/>
              </a:ext>
            </a:extLst>
          </p:cNvPr>
          <p:cNvSpPr/>
          <p:nvPr/>
        </p:nvSpPr>
        <p:spPr>
          <a:xfrm>
            <a:off x="1106925" y="1590934"/>
            <a:ext cx="1193801" cy="263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point (.</a:t>
            </a:r>
            <a:r>
              <a:rPr lang="en-US" sz="1200" dirty="0" err="1"/>
              <a:t>tf</a:t>
            </a:r>
            <a:r>
              <a:rPr lang="en-US" sz="1200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A900E-8DB7-406D-87CD-B934CD100AE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703826" y="1173017"/>
            <a:ext cx="1025516" cy="4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6295D-0F91-4E04-B3CA-9B6838F0B5F2}"/>
              </a:ext>
            </a:extLst>
          </p:cNvPr>
          <p:cNvSpPr/>
          <p:nvPr/>
        </p:nvSpPr>
        <p:spPr>
          <a:xfrm>
            <a:off x="2432636" y="1609407"/>
            <a:ext cx="1496850" cy="2632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point (.</a:t>
            </a:r>
            <a:r>
              <a:rPr lang="en-US" sz="1200" dirty="0" err="1"/>
              <a:t>tfvars</a:t>
            </a:r>
            <a:r>
              <a:rPr lang="en-US" sz="1200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324DA-5412-44A7-9E38-1EFD4F9586C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729342" y="1173017"/>
            <a:ext cx="451719" cy="43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7D92A59-4AEE-4A1F-966E-431FBB98D03E}"/>
              </a:ext>
            </a:extLst>
          </p:cNvPr>
          <p:cNvGrpSpPr/>
          <p:nvPr/>
        </p:nvGrpSpPr>
        <p:grpSpPr>
          <a:xfrm>
            <a:off x="3832229" y="1406754"/>
            <a:ext cx="1433066" cy="697406"/>
            <a:chOff x="5089236" y="3306619"/>
            <a:chExt cx="1939636" cy="6974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301100-3E34-4B1C-B01E-1F953F7F976F}"/>
                </a:ext>
              </a:extLst>
            </p:cNvPr>
            <p:cNvSpPr/>
            <p:nvPr/>
          </p:nvSpPr>
          <p:spPr>
            <a:xfrm>
              <a:off x="5089236" y="3306619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Uat.tfvars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587AFC-0B63-4FE7-9779-7D41206372CB}"/>
                </a:ext>
              </a:extLst>
            </p:cNvPr>
            <p:cNvSpPr/>
            <p:nvPr/>
          </p:nvSpPr>
          <p:spPr>
            <a:xfrm>
              <a:off x="5089236" y="3565236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Dev.tfvars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6D5EA-3139-4165-AB98-B4C96C7BBDA7}"/>
                </a:ext>
              </a:extLst>
            </p:cNvPr>
            <p:cNvSpPr/>
            <p:nvPr/>
          </p:nvSpPr>
          <p:spPr>
            <a:xfrm>
              <a:off x="5089236" y="3819297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Prod.tfvar</a:t>
              </a:r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930F3-8AE6-4B6B-AF45-4201C791CA5A}"/>
              </a:ext>
            </a:extLst>
          </p:cNvPr>
          <p:cNvSpPr/>
          <p:nvPr/>
        </p:nvSpPr>
        <p:spPr>
          <a:xfrm>
            <a:off x="672831" y="2401132"/>
            <a:ext cx="1302328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 ?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2C55B1-9796-4F07-8F84-394639FA0300}"/>
              </a:ext>
            </a:extLst>
          </p:cNvPr>
          <p:cNvGrpSpPr/>
          <p:nvPr/>
        </p:nvGrpSpPr>
        <p:grpSpPr>
          <a:xfrm>
            <a:off x="373783" y="2662009"/>
            <a:ext cx="3618345" cy="2482646"/>
            <a:chOff x="461818" y="2001609"/>
            <a:chExt cx="3618345" cy="248264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10DE80-118F-42F8-B96C-6BCC3FDD8756}"/>
                </a:ext>
              </a:extLst>
            </p:cNvPr>
            <p:cNvSpPr/>
            <p:nvPr/>
          </p:nvSpPr>
          <p:spPr>
            <a:xfrm>
              <a:off x="461818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aws</a:t>
              </a:r>
              <a:endParaRPr lang="en-US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B0462-B41E-4FFC-A6B0-07BD125BE90A}"/>
                </a:ext>
              </a:extLst>
            </p:cNvPr>
            <p:cNvSpPr/>
            <p:nvPr/>
          </p:nvSpPr>
          <p:spPr>
            <a:xfrm>
              <a:off x="1249217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840FD0-D924-404B-82FE-259FAC3A9D77}"/>
                </a:ext>
              </a:extLst>
            </p:cNvPr>
            <p:cNvSpPr/>
            <p:nvPr/>
          </p:nvSpPr>
          <p:spPr>
            <a:xfrm>
              <a:off x="2036616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FFF3BB-84FF-458C-9325-190B0A16B124}"/>
                </a:ext>
              </a:extLst>
            </p:cNvPr>
            <p:cNvSpPr/>
            <p:nvPr/>
          </p:nvSpPr>
          <p:spPr>
            <a:xfrm>
              <a:off x="2824015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2A7C75-43F8-489F-A7F2-237EC74B1BF4}"/>
                </a:ext>
              </a:extLst>
            </p:cNvPr>
            <p:cNvSpPr/>
            <p:nvPr/>
          </p:nvSpPr>
          <p:spPr>
            <a:xfrm>
              <a:off x="3544454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DD9AAA3-0AE7-4123-9949-DBD32C5D17F8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5400000">
              <a:off x="-20379" y="2751663"/>
              <a:ext cx="2182463" cy="6823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0A032A6-4F08-4C71-A10B-EFD80816F1E3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rot="16200000" flipH="1">
              <a:off x="373320" y="3040320"/>
              <a:ext cx="2182463" cy="105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79C4E3B-3CDD-42CF-80E5-9FBC641ECB66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rot="16200000" flipH="1">
              <a:off x="767019" y="2646620"/>
              <a:ext cx="2182463" cy="8924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DBF1F64-DF1E-4C1B-9CBF-BD84F2AD6D78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 rot="16200000" flipH="1">
              <a:off x="1160719" y="2252921"/>
              <a:ext cx="2182463" cy="16798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3A8EC81-1ED4-4378-9785-78CBA1767830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rot="16200000" flipH="1">
              <a:off x="1520938" y="1892701"/>
              <a:ext cx="2182463" cy="2400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5FF7934B-A16B-4C7E-8354-4CDB23EE6FDA}"/>
              </a:ext>
            </a:extLst>
          </p:cNvPr>
          <p:cNvSpPr/>
          <p:nvPr/>
        </p:nvSpPr>
        <p:spPr>
          <a:xfrm>
            <a:off x="378691" y="5735782"/>
            <a:ext cx="1302327" cy="8035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9AF927-D7D4-447E-8B1B-660FECDA04D8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780303" y="5005989"/>
            <a:ext cx="117525" cy="39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B0AC57-F47B-42FE-9A5E-54A9DB6B2A76}"/>
              </a:ext>
            </a:extLst>
          </p:cNvPr>
          <p:cNvSpPr/>
          <p:nvPr/>
        </p:nvSpPr>
        <p:spPr>
          <a:xfrm>
            <a:off x="60615" y="1052363"/>
            <a:ext cx="914400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</a:t>
            </a:r>
          </a:p>
          <a:p>
            <a:pPr algn="ctr"/>
            <a:r>
              <a:rPr lang="en-US" sz="1200" dirty="0"/>
              <a:t>Provider</a:t>
            </a:r>
          </a:p>
          <a:p>
            <a:pPr algn="ctr"/>
            <a:r>
              <a:rPr lang="en-US" sz="1200" dirty="0"/>
              <a:t>Plugin</a:t>
            </a:r>
          </a:p>
          <a:p>
            <a:pPr algn="ctr"/>
            <a:r>
              <a:rPr lang="en-US" sz="1200" dirty="0"/>
              <a:t>Terraform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83553D-C95D-4AC8-A8E4-C6782E748B3D}"/>
              </a:ext>
            </a:extLst>
          </p:cNvPr>
          <p:cNvCxnSpPr>
            <a:stCxn id="41" idx="0"/>
            <a:endCxn id="44" idx="2"/>
          </p:cNvCxnSpPr>
          <p:nvPr/>
        </p:nvCxnSpPr>
        <p:spPr>
          <a:xfrm rot="10800000" flipH="1">
            <a:off x="382731" y="2146872"/>
            <a:ext cx="135084" cy="3990692"/>
          </a:xfrm>
          <a:prstGeom prst="bentConnector4">
            <a:avLst>
              <a:gd name="adj1" fmla="val -169228"/>
              <a:gd name="adj2" fmla="val 55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6F19E4C-FF94-4C37-96FD-D2F2C2478AE9}"/>
              </a:ext>
            </a:extLst>
          </p:cNvPr>
          <p:cNvCxnSpPr>
            <a:cxnSpLocks/>
            <a:stCxn id="9" idx="1"/>
            <a:endCxn id="44" idx="0"/>
          </p:cNvCxnSpPr>
          <p:nvPr/>
        </p:nvCxnSpPr>
        <p:spPr>
          <a:xfrm rot="10800000" flipV="1">
            <a:off x="517815" y="880915"/>
            <a:ext cx="1614626" cy="171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0740C6-FFB9-4F69-9AF8-9711DD148986}"/>
              </a:ext>
            </a:extLst>
          </p:cNvPr>
          <p:cNvSpPr txBox="1"/>
          <p:nvPr/>
        </p:nvSpPr>
        <p:spPr>
          <a:xfrm>
            <a:off x="1629923" y="4004025"/>
            <a:ext cx="164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256341-98DF-4061-BCCA-417AEFAF37BC}"/>
              </a:ext>
            </a:extLst>
          </p:cNvPr>
          <p:cNvCxnSpPr>
            <a:cxnSpLocks/>
            <a:stCxn id="9" idx="3"/>
            <a:endCxn id="59" idx="0"/>
          </p:cNvCxnSpPr>
          <p:nvPr/>
        </p:nvCxnSpPr>
        <p:spPr>
          <a:xfrm>
            <a:off x="3326242" y="880916"/>
            <a:ext cx="3865271" cy="102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FE7A0D0-2944-408F-8BD4-4F9CD85A2772}"/>
              </a:ext>
            </a:extLst>
          </p:cNvPr>
          <p:cNvSpPr/>
          <p:nvPr/>
        </p:nvSpPr>
        <p:spPr>
          <a:xfrm>
            <a:off x="6599231" y="1901534"/>
            <a:ext cx="1184563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7E6E883-21F2-4C96-BB19-B2041E81F7B1}"/>
              </a:ext>
            </a:extLst>
          </p:cNvPr>
          <p:cNvSpPr/>
          <p:nvPr/>
        </p:nvSpPr>
        <p:spPr>
          <a:xfrm>
            <a:off x="7952358" y="1901532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A28304-1BD7-4292-B05E-688BAD4C9539}"/>
              </a:ext>
            </a:extLst>
          </p:cNvPr>
          <p:cNvSpPr/>
          <p:nvPr/>
        </p:nvSpPr>
        <p:spPr>
          <a:xfrm>
            <a:off x="9119603" y="1901531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EF525CC-6BF0-447C-A2C7-F87DA0537909}"/>
              </a:ext>
            </a:extLst>
          </p:cNvPr>
          <p:cNvSpPr/>
          <p:nvPr/>
        </p:nvSpPr>
        <p:spPr>
          <a:xfrm>
            <a:off x="10286848" y="1921164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0A9E259-7903-4901-9CF8-F4329B8C638A}"/>
              </a:ext>
            </a:extLst>
          </p:cNvPr>
          <p:cNvCxnSpPr>
            <a:cxnSpLocks/>
            <a:stCxn id="9" idx="3"/>
            <a:endCxn id="60" idx="0"/>
          </p:cNvCxnSpPr>
          <p:nvPr/>
        </p:nvCxnSpPr>
        <p:spPr>
          <a:xfrm>
            <a:off x="3326242" y="880916"/>
            <a:ext cx="5125457" cy="1020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BB49450-7686-4ACD-BB54-05447A8A5AF2}"/>
              </a:ext>
            </a:extLst>
          </p:cNvPr>
          <p:cNvCxnSpPr>
            <a:cxnSpLocks/>
            <a:stCxn id="9" idx="3"/>
            <a:endCxn id="61" idx="0"/>
          </p:cNvCxnSpPr>
          <p:nvPr/>
        </p:nvCxnSpPr>
        <p:spPr>
          <a:xfrm>
            <a:off x="3326242" y="880916"/>
            <a:ext cx="6292702" cy="1020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FF6C6A2-982D-4A13-8155-C6AD168E1BD5}"/>
              </a:ext>
            </a:extLst>
          </p:cNvPr>
          <p:cNvCxnSpPr>
            <a:cxnSpLocks/>
            <a:stCxn id="9" idx="3"/>
            <a:endCxn id="67" idx="0"/>
          </p:cNvCxnSpPr>
          <p:nvPr/>
        </p:nvCxnSpPr>
        <p:spPr>
          <a:xfrm>
            <a:off x="3326242" y="880916"/>
            <a:ext cx="7459947" cy="1040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B16BB503-8BD6-429B-9883-94F77DA7E287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1240429" y="1937735"/>
            <a:ext cx="546964" cy="379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1F786B2-BEB2-4796-B382-8A6DC3F44210}"/>
              </a:ext>
            </a:extLst>
          </p:cNvPr>
          <p:cNvSpPr/>
          <p:nvPr/>
        </p:nvSpPr>
        <p:spPr>
          <a:xfrm>
            <a:off x="2095522" y="2430019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Resources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E5B322F-EFA9-43CD-925E-E66D75A1512D}"/>
              </a:ext>
            </a:extLst>
          </p:cNvPr>
          <p:cNvSpPr/>
          <p:nvPr/>
        </p:nvSpPr>
        <p:spPr>
          <a:xfrm>
            <a:off x="3513873" y="2427369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88D3689-F868-4BBD-9EB2-29BE53AC2BF9}"/>
              </a:ext>
            </a:extLst>
          </p:cNvPr>
          <p:cNvCxnSpPr>
            <a:stCxn id="10" idx="2"/>
            <a:endCxn id="143" idx="0"/>
          </p:cNvCxnSpPr>
          <p:nvPr/>
        </p:nvCxnSpPr>
        <p:spPr>
          <a:xfrm rot="16200000" flipH="1">
            <a:off x="1942453" y="1615541"/>
            <a:ext cx="575851" cy="1053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CC412B5-0AD0-41CA-A1EC-3C2E69AE8769}"/>
              </a:ext>
            </a:extLst>
          </p:cNvPr>
          <p:cNvCxnSpPr>
            <a:stCxn id="10" idx="2"/>
            <a:endCxn id="150" idx="0"/>
          </p:cNvCxnSpPr>
          <p:nvPr/>
        </p:nvCxnSpPr>
        <p:spPr>
          <a:xfrm rot="16200000" flipH="1">
            <a:off x="2652953" y="905040"/>
            <a:ext cx="573201" cy="247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BC8CE72-EBFD-4795-A42B-A511A009120F}"/>
              </a:ext>
            </a:extLst>
          </p:cNvPr>
          <p:cNvSpPr/>
          <p:nvPr/>
        </p:nvSpPr>
        <p:spPr>
          <a:xfrm>
            <a:off x="4949835" y="2440011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 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C937DFC-1B80-4F10-AB8A-D33F6A0E2D00}"/>
              </a:ext>
            </a:extLst>
          </p:cNvPr>
          <p:cNvCxnSpPr>
            <a:stCxn id="10" idx="2"/>
            <a:endCxn id="165" idx="0"/>
          </p:cNvCxnSpPr>
          <p:nvPr/>
        </p:nvCxnSpPr>
        <p:spPr>
          <a:xfrm rot="16200000" flipH="1">
            <a:off x="3364613" y="193380"/>
            <a:ext cx="585843" cy="3907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44D1659-E753-43BA-943C-276CFBF45022}"/>
              </a:ext>
            </a:extLst>
          </p:cNvPr>
          <p:cNvSpPr/>
          <p:nvPr/>
        </p:nvSpPr>
        <p:spPr>
          <a:xfrm>
            <a:off x="1386926" y="2911526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Modules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280EE0B8-6EC0-40D1-BC3D-AF1D33425EDB}"/>
              </a:ext>
            </a:extLst>
          </p:cNvPr>
          <p:cNvCxnSpPr>
            <a:stCxn id="10" idx="2"/>
            <a:endCxn id="169" idx="0"/>
          </p:cNvCxnSpPr>
          <p:nvPr/>
        </p:nvCxnSpPr>
        <p:spPr>
          <a:xfrm rot="16200000" flipH="1">
            <a:off x="1347401" y="2210593"/>
            <a:ext cx="1057358" cy="344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BA32995-E247-4D27-A54A-6BDBFA189669}"/>
              </a:ext>
            </a:extLst>
          </p:cNvPr>
          <p:cNvSpPr/>
          <p:nvPr/>
        </p:nvSpPr>
        <p:spPr>
          <a:xfrm>
            <a:off x="2808719" y="2923964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51E4B44-7B43-44DE-9ADD-AE4C370E8492}"/>
              </a:ext>
            </a:extLst>
          </p:cNvPr>
          <p:cNvCxnSpPr>
            <a:stCxn id="10" idx="2"/>
            <a:endCxn id="173" idx="0"/>
          </p:cNvCxnSpPr>
          <p:nvPr/>
        </p:nvCxnSpPr>
        <p:spPr>
          <a:xfrm rot="16200000" flipH="1">
            <a:off x="2052078" y="1505915"/>
            <a:ext cx="1069796" cy="1766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82809AF9-ED83-42FF-BD3C-B2103B5A48E3}"/>
              </a:ext>
            </a:extLst>
          </p:cNvPr>
          <p:cNvSpPr/>
          <p:nvPr/>
        </p:nvSpPr>
        <p:spPr>
          <a:xfrm>
            <a:off x="4375440" y="3429001"/>
            <a:ext cx="1897212" cy="38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tfstate</a:t>
            </a:r>
            <a:endParaRPr lang="en-US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4BEFD52-59D5-4F27-BAF9-6DF5A12CFF3D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326242" y="880917"/>
            <a:ext cx="3660328" cy="274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0161395-8F14-4CAE-B290-28FEF2B870B4}"/>
              </a:ext>
            </a:extLst>
          </p:cNvPr>
          <p:cNvSpPr/>
          <p:nvPr/>
        </p:nvSpPr>
        <p:spPr>
          <a:xfrm>
            <a:off x="4248123" y="2934506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BBBCD65-B060-4EFA-93D8-5CFC51ADFEAC}"/>
              </a:ext>
            </a:extLst>
          </p:cNvPr>
          <p:cNvSpPr/>
          <p:nvPr/>
        </p:nvSpPr>
        <p:spPr>
          <a:xfrm>
            <a:off x="11547034" y="1910449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6CF72FC-A85B-4DB7-8F5B-433B80A85A50}"/>
              </a:ext>
            </a:extLst>
          </p:cNvPr>
          <p:cNvCxnSpPr>
            <a:endCxn id="53" idx="0"/>
          </p:cNvCxnSpPr>
          <p:nvPr/>
        </p:nvCxnSpPr>
        <p:spPr>
          <a:xfrm>
            <a:off x="10786188" y="880915"/>
            <a:ext cx="1260187" cy="1029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AD145D8-69DB-4B4B-ADB9-ED6C5D3EC661}"/>
              </a:ext>
            </a:extLst>
          </p:cNvPr>
          <p:cNvSpPr/>
          <p:nvPr/>
        </p:nvSpPr>
        <p:spPr>
          <a:xfrm>
            <a:off x="9554610" y="4197927"/>
            <a:ext cx="2400280" cy="219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 </a:t>
            </a:r>
          </a:p>
          <a:p>
            <a:pPr algn="ctr"/>
            <a:r>
              <a:rPr lang="en-US" dirty="0"/>
              <a:t>Registry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49310-CBFD-4016-A902-8DE24F81F39E}"/>
              </a:ext>
            </a:extLst>
          </p:cNvPr>
          <p:cNvSpPr/>
          <p:nvPr/>
        </p:nvSpPr>
        <p:spPr>
          <a:xfrm>
            <a:off x="7121236" y="2873079"/>
            <a:ext cx="1525003" cy="120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br>
              <a:rPr lang="en-US" dirty="0"/>
            </a:br>
            <a:r>
              <a:rPr lang="en-US" dirty="0"/>
              <a:t>Modules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ADD581-5B58-4A37-9D5E-FC685C1D209F}"/>
              </a:ext>
            </a:extLst>
          </p:cNvPr>
          <p:cNvSpPr/>
          <p:nvPr/>
        </p:nvSpPr>
        <p:spPr>
          <a:xfrm>
            <a:off x="7154331" y="4556987"/>
            <a:ext cx="1525003" cy="120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19675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EB2CF6-6744-4659-9A3D-E33889B64F05}"/>
              </a:ext>
            </a:extLst>
          </p:cNvPr>
          <p:cNvSpPr/>
          <p:nvPr/>
        </p:nvSpPr>
        <p:spPr>
          <a:xfrm>
            <a:off x="1801091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845CF-25FE-4A3E-8589-FDB0D68A6158}"/>
              </a:ext>
            </a:extLst>
          </p:cNvPr>
          <p:cNvSpPr/>
          <p:nvPr/>
        </p:nvSpPr>
        <p:spPr>
          <a:xfrm>
            <a:off x="9180945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2B6697-2311-4730-A6CC-2CAE89D08285}"/>
              </a:ext>
            </a:extLst>
          </p:cNvPr>
          <p:cNvSpPr/>
          <p:nvPr/>
        </p:nvSpPr>
        <p:spPr>
          <a:xfrm>
            <a:off x="1801091" y="36114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E4F28-FAF8-46DE-BF34-AB14706A1486}"/>
              </a:ext>
            </a:extLst>
          </p:cNvPr>
          <p:cNvSpPr/>
          <p:nvPr/>
        </p:nvSpPr>
        <p:spPr>
          <a:xfrm>
            <a:off x="1801090" y="527396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76296-083E-4FE4-8957-1890223DA1FF}"/>
              </a:ext>
            </a:extLst>
          </p:cNvPr>
          <p:cNvSpPr/>
          <p:nvPr/>
        </p:nvSpPr>
        <p:spPr>
          <a:xfrm>
            <a:off x="1801090" y="286327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E0B4F-0F7A-4847-9F18-4AA24FCC9914}"/>
              </a:ext>
            </a:extLst>
          </p:cNvPr>
          <p:cNvSpPr/>
          <p:nvPr/>
        </p:nvSpPr>
        <p:spPr>
          <a:xfrm>
            <a:off x="9051637" y="24938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833A0-2CEF-4627-B2A6-B377D2138ACA}"/>
              </a:ext>
            </a:extLst>
          </p:cNvPr>
          <p:cNvSpPr/>
          <p:nvPr/>
        </p:nvSpPr>
        <p:spPr>
          <a:xfrm>
            <a:off x="1671782" y="-1413164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6B0BA-20E3-4F1E-AAD2-4D737826707D}"/>
              </a:ext>
            </a:extLst>
          </p:cNvPr>
          <p:cNvSpPr/>
          <p:nvPr/>
        </p:nvSpPr>
        <p:spPr>
          <a:xfrm>
            <a:off x="9254836" y="509847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67152-8A33-4F9D-8BB0-0A0CF6CE891A}"/>
              </a:ext>
            </a:extLst>
          </p:cNvPr>
          <p:cNvSpPr/>
          <p:nvPr/>
        </p:nvSpPr>
        <p:spPr>
          <a:xfrm>
            <a:off x="1801090" y="-13762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AF25A8-82B6-4D9C-940B-D93A7D087106}"/>
              </a:ext>
            </a:extLst>
          </p:cNvPr>
          <p:cNvSpPr/>
          <p:nvPr/>
        </p:nvSpPr>
        <p:spPr>
          <a:xfrm>
            <a:off x="9180945" y="346825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5BBFFD-D6C6-4932-A620-DD2148DDEF8A}"/>
              </a:ext>
            </a:extLst>
          </p:cNvPr>
          <p:cNvSpPr/>
          <p:nvPr/>
        </p:nvSpPr>
        <p:spPr>
          <a:xfrm>
            <a:off x="5426363" y="1168399"/>
            <a:ext cx="1339273" cy="444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O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04EC30-632B-476D-9EA9-02F9A1739172}"/>
              </a:ext>
            </a:extLst>
          </p:cNvPr>
          <p:cNvSpPr/>
          <p:nvPr/>
        </p:nvSpPr>
        <p:spPr>
          <a:xfrm>
            <a:off x="5232400" y="2087417"/>
            <a:ext cx="1685636" cy="4341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B9334E-639C-457C-88CB-B4E3C35161ED}"/>
              </a:ext>
            </a:extLst>
          </p:cNvPr>
          <p:cNvCxnSpPr>
            <a:stCxn id="8" idx="3"/>
            <a:endCxn id="40" idx="1"/>
          </p:cNvCxnSpPr>
          <p:nvPr/>
        </p:nvCxnSpPr>
        <p:spPr>
          <a:xfrm>
            <a:off x="3140363" y="766618"/>
            <a:ext cx="2092037" cy="15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D3D947-5283-444A-A396-2BE053403D28}"/>
              </a:ext>
            </a:extLst>
          </p:cNvPr>
          <p:cNvCxnSpPr>
            <a:stCxn id="9" idx="1"/>
            <a:endCxn id="40" idx="3"/>
          </p:cNvCxnSpPr>
          <p:nvPr/>
        </p:nvCxnSpPr>
        <p:spPr>
          <a:xfrm flipH="1">
            <a:off x="6918036" y="729673"/>
            <a:ext cx="2133601" cy="157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BD8D5-8BB1-44B5-AADA-79F39D1249D1}"/>
              </a:ext>
            </a:extLst>
          </p:cNvPr>
          <p:cNvCxnSpPr>
            <a:stCxn id="5" idx="1"/>
            <a:endCxn id="40" idx="3"/>
          </p:cNvCxnSpPr>
          <p:nvPr/>
        </p:nvCxnSpPr>
        <p:spPr>
          <a:xfrm flipH="1" flipV="1">
            <a:off x="6918036" y="2304472"/>
            <a:ext cx="2262909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B89E3E-1D58-4135-AC2E-E9946713D023}"/>
              </a:ext>
            </a:extLst>
          </p:cNvPr>
          <p:cNvCxnSpPr>
            <a:stCxn id="17" idx="1"/>
            <a:endCxn id="40" idx="3"/>
          </p:cNvCxnSpPr>
          <p:nvPr/>
        </p:nvCxnSpPr>
        <p:spPr>
          <a:xfrm flipH="1" flipV="1">
            <a:off x="6918036" y="2304472"/>
            <a:ext cx="2262909" cy="164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1D659-54EA-49CE-A112-10CCA51CE62B}"/>
              </a:ext>
            </a:extLst>
          </p:cNvPr>
          <p:cNvCxnSpPr>
            <a:stCxn id="13" idx="1"/>
            <a:endCxn id="40" idx="3"/>
          </p:cNvCxnSpPr>
          <p:nvPr/>
        </p:nvCxnSpPr>
        <p:spPr>
          <a:xfrm flipH="1" flipV="1">
            <a:off x="6918036" y="2304472"/>
            <a:ext cx="2336800" cy="327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9190B3-9DDF-4857-826C-757737427EAB}"/>
              </a:ext>
            </a:extLst>
          </p:cNvPr>
          <p:cNvCxnSpPr>
            <a:stCxn id="4" idx="3"/>
            <a:endCxn id="40" idx="1"/>
          </p:cNvCxnSpPr>
          <p:nvPr/>
        </p:nvCxnSpPr>
        <p:spPr>
          <a:xfrm flipV="1">
            <a:off x="3140364" y="2304472"/>
            <a:ext cx="2092036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6FCFB1-6C81-45AE-9C59-54184CBA9018}"/>
              </a:ext>
            </a:extLst>
          </p:cNvPr>
          <p:cNvCxnSpPr>
            <a:stCxn id="6" idx="3"/>
            <a:endCxn id="40" idx="1"/>
          </p:cNvCxnSpPr>
          <p:nvPr/>
        </p:nvCxnSpPr>
        <p:spPr>
          <a:xfrm flipV="1">
            <a:off x="3140364" y="2304472"/>
            <a:ext cx="2092036" cy="178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226737-E8DE-4009-A90A-56B6FAAA81A6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3140363" y="2304472"/>
            <a:ext cx="2092037" cy="344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7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F27EC-2DB3-4B9B-9C66-DCCAF55CE8D4}"/>
              </a:ext>
            </a:extLst>
          </p:cNvPr>
          <p:cNvSpPr/>
          <p:nvPr/>
        </p:nvSpPr>
        <p:spPr>
          <a:xfrm>
            <a:off x="4313382" y="2096655"/>
            <a:ext cx="2927927" cy="120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E17DD-508C-4BF1-B57D-74D48DE13845}"/>
              </a:ext>
            </a:extLst>
          </p:cNvPr>
          <p:cNvSpPr/>
          <p:nvPr/>
        </p:nvSpPr>
        <p:spPr>
          <a:xfrm>
            <a:off x="4313381" y="3429001"/>
            <a:ext cx="2927927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D371BB-BA00-4FEC-95F2-118722845A2B}"/>
              </a:ext>
            </a:extLst>
          </p:cNvPr>
          <p:cNvSpPr/>
          <p:nvPr/>
        </p:nvSpPr>
        <p:spPr>
          <a:xfrm>
            <a:off x="415636" y="609600"/>
            <a:ext cx="22721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1243961-A152-4A5E-A3E4-2104A2A9528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687782" y="762000"/>
            <a:ext cx="5421746" cy="263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622C3D-4A47-4764-B826-A6CFFB583BD1}"/>
              </a:ext>
            </a:extLst>
          </p:cNvPr>
          <p:cNvCxnSpPr>
            <a:stCxn id="4" idx="2"/>
          </p:cNvCxnSpPr>
          <p:nvPr/>
        </p:nvCxnSpPr>
        <p:spPr>
          <a:xfrm>
            <a:off x="1551709" y="914400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0D8B3-A105-428F-A311-FBAC202681FE}"/>
              </a:ext>
            </a:extLst>
          </p:cNvPr>
          <p:cNvSpPr/>
          <p:nvPr/>
        </p:nvSpPr>
        <p:spPr>
          <a:xfrm>
            <a:off x="609600" y="1487055"/>
            <a:ext cx="2336798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config file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C83B3E-A4AF-4ADE-B6FC-70EF6E8AB34E}"/>
              </a:ext>
            </a:extLst>
          </p:cNvPr>
          <p:cNvGrpSpPr/>
          <p:nvPr/>
        </p:nvGrpSpPr>
        <p:grpSpPr>
          <a:xfrm>
            <a:off x="7296727" y="323271"/>
            <a:ext cx="4599709" cy="3551383"/>
            <a:chOff x="6761018" y="1302326"/>
            <a:chExt cx="4599709" cy="35513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7BA8E8-7D5E-4CCE-9209-703E17BE6EC4}"/>
                </a:ext>
              </a:extLst>
            </p:cNvPr>
            <p:cNvSpPr/>
            <p:nvPr/>
          </p:nvSpPr>
          <p:spPr>
            <a:xfrm>
              <a:off x="6761018" y="1302326"/>
              <a:ext cx="4599709" cy="3551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757AA7-E0FE-428F-97D3-1EF8B66796A6}"/>
                </a:ext>
              </a:extLst>
            </p:cNvPr>
            <p:cNvSpPr/>
            <p:nvPr/>
          </p:nvSpPr>
          <p:spPr>
            <a:xfrm>
              <a:off x="7573819" y="1681018"/>
              <a:ext cx="3103418" cy="64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API-SERVER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2156A-986E-4104-9787-6A6219DE5F38}"/>
                </a:ext>
              </a:extLst>
            </p:cNvPr>
            <p:cNvSpPr/>
            <p:nvPr/>
          </p:nvSpPr>
          <p:spPr>
            <a:xfrm>
              <a:off x="7573819" y="2503055"/>
              <a:ext cx="3103418" cy="925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Scheduler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08D9FD-ACE3-4A31-82D7-2F612A080948}"/>
                </a:ext>
              </a:extLst>
            </p:cNvPr>
            <p:cNvSpPr/>
            <p:nvPr/>
          </p:nvSpPr>
          <p:spPr>
            <a:xfrm>
              <a:off x="7573819" y="3604492"/>
              <a:ext cx="3103418" cy="925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 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517CC5-31C1-47A1-974D-6CCA5667E69B}"/>
              </a:ext>
            </a:extLst>
          </p:cNvPr>
          <p:cNvGrpSpPr/>
          <p:nvPr/>
        </p:nvGrpSpPr>
        <p:grpSpPr>
          <a:xfrm>
            <a:off x="7176655" y="4232563"/>
            <a:ext cx="2484581" cy="2521527"/>
            <a:chOff x="7176655" y="4232563"/>
            <a:chExt cx="2484581" cy="25215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68E340-0BFA-49F8-B3BE-82E114E1C2A2}"/>
                </a:ext>
              </a:extLst>
            </p:cNvPr>
            <p:cNvSpPr/>
            <p:nvPr/>
          </p:nvSpPr>
          <p:spPr>
            <a:xfrm>
              <a:off x="7176655" y="4232563"/>
              <a:ext cx="2484581" cy="2521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777EE4-5229-42AA-9E95-DF98E5E46A63}"/>
                </a:ext>
              </a:extLst>
            </p:cNvPr>
            <p:cNvSpPr/>
            <p:nvPr/>
          </p:nvSpPr>
          <p:spPr>
            <a:xfrm>
              <a:off x="7305964" y="4421909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B37DCA-EE16-4F1E-828D-8490DF9D7637}"/>
                </a:ext>
              </a:extLst>
            </p:cNvPr>
            <p:cNvSpPr/>
            <p:nvPr/>
          </p:nvSpPr>
          <p:spPr>
            <a:xfrm>
              <a:off x="8442037" y="4417290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DE38E-3FBA-457D-8A4A-6E6F6F3F1BB2}"/>
              </a:ext>
            </a:extLst>
          </p:cNvPr>
          <p:cNvGrpSpPr/>
          <p:nvPr/>
        </p:nvGrpSpPr>
        <p:grpSpPr>
          <a:xfrm>
            <a:off x="4170220" y="4232563"/>
            <a:ext cx="2484581" cy="2521527"/>
            <a:chOff x="4202547" y="4257963"/>
            <a:chExt cx="2484581" cy="25215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C3CBAB-D567-4A0B-8717-B93737E2072D}"/>
                </a:ext>
              </a:extLst>
            </p:cNvPr>
            <p:cNvSpPr/>
            <p:nvPr/>
          </p:nvSpPr>
          <p:spPr>
            <a:xfrm>
              <a:off x="4202547" y="4257963"/>
              <a:ext cx="2484581" cy="2521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BE5095-0BB2-4293-BCB1-C03A07B0A4DB}"/>
                </a:ext>
              </a:extLst>
            </p:cNvPr>
            <p:cNvSpPr/>
            <p:nvPr/>
          </p:nvSpPr>
          <p:spPr>
            <a:xfrm>
              <a:off x="4230256" y="4408053"/>
              <a:ext cx="2429163" cy="13462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39E524-ABDA-41B8-A61E-A6F8D5D5E543}"/>
                </a:ext>
              </a:extLst>
            </p:cNvPr>
            <p:cNvSpPr/>
            <p:nvPr/>
          </p:nvSpPr>
          <p:spPr>
            <a:xfrm>
              <a:off x="4354946" y="4602017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16DEE3-D2E6-4C05-BCDE-B375A610CDB2}"/>
                </a:ext>
              </a:extLst>
            </p:cNvPr>
            <p:cNvSpPr/>
            <p:nvPr/>
          </p:nvSpPr>
          <p:spPr>
            <a:xfrm>
              <a:off x="5523345" y="4588163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F5BCA5F-A1A4-4520-B79B-F8C1340C89D4}"/>
              </a:ext>
            </a:extLst>
          </p:cNvPr>
          <p:cNvCxnSpPr>
            <a:endCxn id="23" idx="1"/>
          </p:cNvCxnSpPr>
          <p:nvPr/>
        </p:nvCxnSpPr>
        <p:spPr>
          <a:xfrm>
            <a:off x="180111" y="5477163"/>
            <a:ext cx="3990109" cy="16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15F0664-2FFD-40FE-B1F6-34227D71D9C6}"/>
              </a:ext>
            </a:extLst>
          </p:cNvPr>
          <p:cNvSpPr/>
          <p:nvPr/>
        </p:nvSpPr>
        <p:spPr>
          <a:xfrm>
            <a:off x="840509" y="4655127"/>
            <a:ext cx="2272146" cy="151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Puttt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1C3D09-1172-45A7-B4BE-C777BD1547FE}"/>
              </a:ext>
            </a:extLst>
          </p:cNvPr>
          <p:cNvGrpSpPr/>
          <p:nvPr/>
        </p:nvGrpSpPr>
        <p:grpSpPr>
          <a:xfrm>
            <a:off x="10109200" y="4274128"/>
            <a:ext cx="2484581" cy="2521527"/>
            <a:chOff x="7176655" y="4232563"/>
            <a:chExt cx="2484581" cy="25215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2D270C-4530-417C-B9CD-E8072A071BA7}"/>
                </a:ext>
              </a:extLst>
            </p:cNvPr>
            <p:cNvSpPr/>
            <p:nvPr/>
          </p:nvSpPr>
          <p:spPr>
            <a:xfrm>
              <a:off x="7176655" y="4232563"/>
              <a:ext cx="2484581" cy="2521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5A4892-A9E5-4E82-AFE9-C5BE90AF3638}"/>
                </a:ext>
              </a:extLst>
            </p:cNvPr>
            <p:cNvSpPr/>
            <p:nvPr/>
          </p:nvSpPr>
          <p:spPr>
            <a:xfrm>
              <a:off x="7305964" y="4421909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0F085E-018F-4605-8AA1-4C8A135C266F}"/>
                </a:ext>
              </a:extLst>
            </p:cNvPr>
            <p:cNvSpPr/>
            <p:nvPr/>
          </p:nvSpPr>
          <p:spPr>
            <a:xfrm>
              <a:off x="8442037" y="4417290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9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A3C3C-779F-4463-BAFF-66A51FB2EDFC}"/>
              </a:ext>
            </a:extLst>
          </p:cNvPr>
          <p:cNvSpPr/>
          <p:nvPr/>
        </p:nvSpPr>
        <p:spPr>
          <a:xfrm>
            <a:off x="738909" y="535709"/>
            <a:ext cx="2650836" cy="3796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EEA6E-704C-4739-BA8F-59C5B154A030}"/>
              </a:ext>
            </a:extLst>
          </p:cNvPr>
          <p:cNvSpPr/>
          <p:nvPr/>
        </p:nvSpPr>
        <p:spPr>
          <a:xfrm>
            <a:off x="1006764" y="822036"/>
            <a:ext cx="2142836" cy="1043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97DFFF2-8407-4C98-B12D-3D5067C83CC9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A3DBF-424A-4A3B-83A4-0CF80097F8E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7E978-EA01-45AD-A481-B47871CE5561}"/>
              </a:ext>
            </a:extLst>
          </p:cNvPr>
          <p:cNvCxnSpPr/>
          <p:nvPr/>
        </p:nvCxnSpPr>
        <p:spPr>
          <a:xfrm>
            <a:off x="3389745" y="803564"/>
            <a:ext cx="92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41679C-7C46-4D19-B5A1-AB3CF1117A29}"/>
              </a:ext>
            </a:extLst>
          </p:cNvPr>
          <p:cNvSpPr txBox="1"/>
          <p:nvPr/>
        </p:nvSpPr>
        <p:spPr>
          <a:xfrm>
            <a:off x="4387273" y="60039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F46FD-16FB-4A32-A5AA-228844CDAD95}"/>
              </a:ext>
            </a:extLst>
          </p:cNvPr>
          <p:cNvSpPr txBox="1"/>
          <p:nvPr/>
        </p:nvSpPr>
        <p:spPr>
          <a:xfrm>
            <a:off x="4387273" y="115922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DbSecurity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D98DF-71FF-42F9-9F26-BA911DDDD37E}"/>
              </a:ext>
            </a:extLst>
          </p:cNvPr>
          <p:cNvSpPr txBox="1"/>
          <p:nvPr/>
        </p:nvSpPr>
        <p:spPr>
          <a:xfrm>
            <a:off x="4387273" y="1718056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7312F-1BE0-4067-B375-62B162CB41A7}"/>
              </a:ext>
            </a:extLst>
          </p:cNvPr>
          <p:cNvSpPr txBox="1"/>
          <p:nvPr/>
        </p:nvSpPr>
        <p:spPr>
          <a:xfrm>
            <a:off x="4387273" y="243378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BA0E1-21B0-4C19-B5A5-AC28EE05BBD6}"/>
              </a:ext>
            </a:extLst>
          </p:cNvPr>
          <p:cNvSpPr txBox="1"/>
          <p:nvPr/>
        </p:nvSpPr>
        <p:spPr>
          <a:xfrm>
            <a:off x="4387273" y="2969705"/>
            <a:ext cx="151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Snapshots</a:t>
            </a:r>
          </a:p>
          <a:p>
            <a:r>
              <a:rPr lang="en-US" dirty="0"/>
              <a:t>Backups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B96DD-3665-41CF-966B-373D7B030461}"/>
              </a:ext>
            </a:extLst>
          </p:cNvPr>
          <p:cNvSpPr txBox="1"/>
          <p:nvPr/>
        </p:nvSpPr>
        <p:spPr>
          <a:xfrm>
            <a:off x="4387273" y="3872468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HA/DR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9AA3E-08BD-4D9F-BC8E-FD40BF2C1F34}"/>
              </a:ext>
            </a:extLst>
          </p:cNvPr>
          <p:cNvSpPr txBox="1"/>
          <p:nvPr/>
        </p:nvSpPr>
        <p:spPr>
          <a:xfrm>
            <a:off x="4387272" y="449823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C6D56-5C5C-490F-BFAF-C289C3783DCD}"/>
              </a:ext>
            </a:extLst>
          </p:cNvPr>
          <p:cNvSpPr txBox="1"/>
          <p:nvPr/>
        </p:nvSpPr>
        <p:spPr>
          <a:xfrm>
            <a:off x="4387271" y="524656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DBAdmin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5BA0C-F94F-41FD-89FE-E802B5A76AC6}"/>
              </a:ext>
            </a:extLst>
          </p:cNvPr>
          <p:cNvSpPr txBox="1"/>
          <p:nvPr/>
        </p:nvSpPr>
        <p:spPr>
          <a:xfrm>
            <a:off x="4230255" y="600444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Storage/Experts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AE967-D276-4AAA-9978-178CE32A5612}"/>
              </a:ext>
            </a:extLst>
          </p:cNvPr>
          <p:cNvSpPr txBox="1"/>
          <p:nvPr/>
        </p:nvSpPr>
        <p:spPr>
          <a:xfrm>
            <a:off x="738909" y="4867564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3176EC-E3A2-41C4-9495-3F3CF7C8B2F3}"/>
              </a:ext>
            </a:extLst>
          </p:cNvPr>
          <p:cNvSpPr txBox="1"/>
          <p:nvPr/>
        </p:nvSpPr>
        <p:spPr>
          <a:xfrm>
            <a:off x="738909" y="5403273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A4511-14EB-4949-B908-AAA0FFD908FA}"/>
              </a:ext>
            </a:extLst>
          </p:cNvPr>
          <p:cNvSpPr txBox="1"/>
          <p:nvPr/>
        </p:nvSpPr>
        <p:spPr>
          <a:xfrm>
            <a:off x="738909" y="603621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Adminsitrative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1C39C-B860-447F-812E-35020BCF1171}"/>
              </a:ext>
            </a:extLst>
          </p:cNvPr>
          <p:cNvSpPr txBox="1"/>
          <p:nvPr/>
        </p:nvSpPr>
        <p:spPr>
          <a:xfrm>
            <a:off x="6446982" y="461818"/>
            <a:ext cx="2770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come as a service </a:t>
            </a:r>
          </a:p>
          <a:p>
            <a:r>
              <a:rPr lang="en-US" dirty="0"/>
              <a:t>No OS </a:t>
            </a:r>
          </a:p>
          <a:p>
            <a:r>
              <a:rPr lang="en-US" dirty="0"/>
              <a:t>No Manual Backup</a:t>
            </a:r>
          </a:p>
          <a:p>
            <a:r>
              <a:rPr lang="en-US" dirty="0"/>
              <a:t>No Activity Storage management</a:t>
            </a:r>
          </a:p>
          <a:p>
            <a:r>
              <a:rPr lang="en-US" dirty="0"/>
              <a:t>Monitoring integrated with cloud watch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589126C-2C12-4807-A023-B7119534C3BF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AF54D4-8EA6-4759-AA89-CBFBBD5257F1}"/>
              </a:ext>
            </a:extLst>
          </p:cNvPr>
          <p:cNvSpPr/>
          <p:nvPr/>
        </p:nvSpPr>
        <p:spPr>
          <a:xfrm>
            <a:off x="304798" y="489497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B1B679-DC27-4113-8BCC-D153C52555AB}"/>
              </a:ext>
            </a:extLst>
          </p:cNvPr>
          <p:cNvCxnSpPr/>
          <p:nvPr/>
        </p:nvCxnSpPr>
        <p:spPr>
          <a:xfrm>
            <a:off x="5966691" y="129309"/>
            <a:ext cx="0" cy="6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0CB6CF-E144-4A3B-8920-47D00F375ADF}"/>
              </a:ext>
            </a:extLst>
          </p:cNvPr>
          <p:cNvSpPr/>
          <p:nvPr/>
        </p:nvSpPr>
        <p:spPr>
          <a:xfrm>
            <a:off x="3934691" y="960582"/>
            <a:ext cx="4904502" cy="1274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786D72-F169-446C-8AEF-822839695A68}"/>
              </a:ext>
            </a:extLst>
          </p:cNvPr>
          <p:cNvCxnSpPr>
            <a:stCxn id="5" idx="3"/>
          </p:cNvCxnSpPr>
          <p:nvPr/>
        </p:nvCxnSpPr>
        <p:spPr>
          <a:xfrm rot="5400000">
            <a:off x="467607" y="2474206"/>
            <a:ext cx="995187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45692-30DF-4008-AA98-5CE7B0FAC4A1}"/>
              </a:ext>
            </a:extLst>
          </p:cNvPr>
          <p:cNvSpPr txBox="1"/>
          <p:nvPr/>
        </p:nvSpPr>
        <p:spPr>
          <a:xfrm>
            <a:off x="304798" y="3429000"/>
            <a:ext cx="140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 -&gt; manual migrate </a:t>
            </a:r>
            <a:r>
              <a:rPr lang="en-US" dirty="0" err="1"/>
              <a:t>pg_dump</a:t>
            </a:r>
            <a:endParaRPr lang="en-US" dirty="0"/>
          </a:p>
          <a:p>
            <a:r>
              <a:rPr lang="en-US" dirty="0"/>
              <a:t>S3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32746C-58E7-49C1-987A-05074155097C}"/>
              </a:ext>
            </a:extLst>
          </p:cNvPr>
          <p:cNvCxnSpPr>
            <a:stCxn id="5" idx="3"/>
          </p:cNvCxnSpPr>
          <p:nvPr/>
        </p:nvCxnSpPr>
        <p:spPr>
          <a:xfrm rot="16200000" flipH="1">
            <a:off x="1409716" y="2446497"/>
            <a:ext cx="995187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F46E0-FB5B-46AF-99CD-6A200C865752}"/>
              </a:ext>
            </a:extLst>
          </p:cNvPr>
          <p:cNvSpPr txBox="1"/>
          <p:nvPr/>
        </p:nvSpPr>
        <p:spPr>
          <a:xfrm>
            <a:off x="1911929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7FFB00-DBE2-4935-9B39-FFBA4476B810}"/>
              </a:ext>
            </a:extLst>
          </p:cNvPr>
          <p:cNvCxnSpPr>
            <a:stCxn id="14" idx="2"/>
          </p:cNvCxnSpPr>
          <p:nvPr/>
        </p:nvCxnSpPr>
        <p:spPr>
          <a:xfrm flipH="1">
            <a:off x="2327564" y="3798332"/>
            <a:ext cx="1" cy="85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235158-CF3B-480D-97B3-2188291A11BB}"/>
              </a:ext>
            </a:extLst>
          </p:cNvPr>
          <p:cNvCxnSpPr/>
          <p:nvPr/>
        </p:nvCxnSpPr>
        <p:spPr>
          <a:xfrm>
            <a:off x="2327564" y="4655127"/>
            <a:ext cx="311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462349-6840-4DB9-B7DA-02F9AB782AF3}"/>
              </a:ext>
            </a:extLst>
          </p:cNvPr>
          <p:cNvSpPr/>
          <p:nvPr/>
        </p:nvSpPr>
        <p:spPr>
          <a:xfrm>
            <a:off x="5440218" y="4306163"/>
            <a:ext cx="1052943" cy="616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Percona</a:t>
            </a:r>
            <a:endParaRPr lang="en-US" dirty="0"/>
          </a:p>
          <a:p>
            <a:pPr algn="ctr"/>
            <a:r>
              <a:rPr lang="en-US" dirty="0"/>
              <a:t>S3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7447E00-9DAB-4091-A570-BFC8EBC73E02}"/>
              </a:ext>
            </a:extLst>
          </p:cNvPr>
          <p:cNvCxnSpPr>
            <a:stCxn id="19" idx="3"/>
            <a:endCxn id="4" idx="3"/>
          </p:cNvCxnSpPr>
          <p:nvPr/>
        </p:nvCxnSpPr>
        <p:spPr>
          <a:xfrm flipV="1">
            <a:off x="6493161" y="2646249"/>
            <a:ext cx="3842329" cy="1968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99A4AC8-97C2-468F-85DE-A39959F79418}"/>
              </a:ext>
            </a:extLst>
          </p:cNvPr>
          <p:cNvCxnSpPr>
            <a:endCxn id="19" idx="2"/>
          </p:cNvCxnSpPr>
          <p:nvPr/>
        </p:nvCxnSpPr>
        <p:spPr>
          <a:xfrm flipV="1">
            <a:off x="932873" y="4922970"/>
            <a:ext cx="5033817" cy="16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7DAE06-F694-401C-A12D-BEA0E88A1758}"/>
              </a:ext>
            </a:extLst>
          </p:cNvPr>
          <p:cNvCxnSpPr>
            <a:stCxn id="4" idx="3"/>
          </p:cNvCxnSpPr>
          <p:nvPr/>
        </p:nvCxnSpPr>
        <p:spPr>
          <a:xfrm>
            <a:off x="10335490" y="2646249"/>
            <a:ext cx="711201" cy="78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E1145C-2505-42EE-86B5-4E5DBDD1796A}"/>
              </a:ext>
            </a:extLst>
          </p:cNvPr>
          <p:cNvSpPr txBox="1"/>
          <p:nvPr/>
        </p:nvSpPr>
        <p:spPr>
          <a:xfrm>
            <a:off x="10649527" y="3429000"/>
            <a:ext cx="133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AWS_S3</a:t>
            </a:r>
          </a:p>
          <a:p>
            <a:r>
              <a:rPr lang="en-US" dirty="0"/>
              <a:t>Extension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FC5F37-9D84-4DF2-A904-99CCAF1A197B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021625" y="1834587"/>
            <a:ext cx="995187" cy="2193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1D7A4E-AE91-4CC0-93F5-F35FCAD9D54B}"/>
              </a:ext>
            </a:extLst>
          </p:cNvPr>
          <p:cNvSpPr/>
          <p:nvPr/>
        </p:nvSpPr>
        <p:spPr>
          <a:xfrm>
            <a:off x="9063063" y="3429000"/>
            <a:ext cx="80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aurora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B1EA31-B617-473E-9E74-23EC2138246E}"/>
              </a:ext>
            </a:extLst>
          </p:cNvPr>
          <p:cNvSpPr txBox="1"/>
          <p:nvPr/>
        </p:nvSpPr>
        <p:spPr>
          <a:xfrm>
            <a:off x="3121891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47553-3C0D-45FD-A62B-A028FDF628E8}"/>
              </a:ext>
            </a:extLst>
          </p:cNvPr>
          <p:cNvSpPr txBox="1"/>
          <p:nvPr/>
        </p:nvSpPr>
        <p:spPr>
          <a:xfrm>
            <a:off x="4304146" y="3461328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MSSQL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F1B08BA-BC84-4FD4-949F-149A52863AAA}"/>
              </a:ext>
            </a:extLst>
          </p:cNvPr>
          <p:cNvCxnSpPr>
            <a:stCxn id="5" idx="3"/>
            <a:endCxn id="40" idx="0"/>
          </p:cNvCxnSpPr>
          <p:nvPr/>
        </p:nvCxnSpPr>
        <p:spPr>
          <a:xfrm rot="16200000" flipH="1">
            <a:off x="2610442" y="1245770"/>
            <a:ext cx="1027515" cy="340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D07C39-E6F3-41D9-B7EA-C637038EB095}"/>
              </a:ext>
            </a:extLst>
          </p:cNvPr>
          <p:cNvSpPr/>
          <p:nvPr/>
        </p:nvSpPr>
        <p:spPr>
          <a:xfrm>
            <a:off x="203200" y="2207490"/>
            <a:ext cx="2900218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Pg_dump</a:t>
            </a:r>
            <a:r>
              <a:rPr lang="en-IN" dirty="0"/>
              <a:t> dump your </a:t>
            </a:r>
            <a:r>
              <a:rPr lang="en-IN" dirty="0" err="1"/>
              <a:t>db</a:t>
            </a:r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36F8720-A605-4A33-8736-9E68D1899E0E}"/>
              </a:ext>
            </a:extLst>
          </p:cNvPr>
          <p:cNvSpPr/>
          <p:nvPr/>
        </p:nvSpPr>
        <p:spPr>
          <a:xfrm>
            <a:off x="466436" y="304800"/>
            <a:ext cx="2373746" cy="1274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EA90BB5-F127-464D-84E8-C7A00B47356F}"/>
              </a:ext>
            </a:extLst>
          </p:cNvPr>
          <p:cNvSpPr/>
          <p:nvPr/>
        </p:nvSpPr>
        <p:spPr>
          <a:xfrm>
            <a:off x="1256145" y="1579418"/>
            <a:ext cx="600364" cy="5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15E707-C249-41C4-B2BB-AFFE938B22CC}"/>
              </a:ext>
            </a:extLst>
          </p:cNvPr>
          <p:cNvSpPr/>
          <p:nvPr/>
        </p:nvSpPr>
        <p:spPr>
          <a:xfrm>
            <a:off x="3629890" y="2900218"/>
            <a:ext cx="1200728" cy="738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F4462-2C7F-45CB-B7CD-DBDC1AA601F9}"/>
              </a:ext>
            </a:extLst>
          </p:cNvPr>
          <p:cNvSpPr/>
          <p:nvPr/>
        </p:nvSpPr>
        <p:spPr>
          <a:xfrm>
            <a:off x="5135418" y="2743200"/>
            <a:ext cx="2096655" cy="115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 Bucket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AF811A4F-4C20-499F-A28D-BA838AAC0192}"/>
              </a:ext>
            </a:extLst>
          </p:cNvPr>
          <p:cNvSpPr/>
          <p:nvPr/>
        </p:nvSpPr>
        <p:spPr>
          <a:xfrm>
            <a:off x="8829964" y="1357745"/>
            <a:ext cx="2096655" cy="15424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postgres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FD9F18-4BA0-42EE-8B44-6EA11B289EAE}"/>
              </a:ext>
            </a:extLst>
          </p:cNvPr>
          <p:cNvCxnSpPr/>
          <p:nvPr/>
        </p:nvCxnSpPr>
        <p:spPr>
          <a:xfrm>
            <a:off x="7583055" y="0"/>
            <a:ext cx="0" cy="692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626768-8FFF-4E27-809C-AFE99B9557E8}"/>
              </a:ext>
            </a:extLst>
          </p:cNvPr>
          <p:cNvSpPr txBox="1"/>
          <p:nvPr/>
        </p:nvSpPr>
        <p:spPr>
          <a:xfrm>
            <a:off x="8469749" y="3897744"/>
            <a:ext cx="22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Psql</a:t>
            </a:r>
            <a:r>
              <a:rPr lang="en-IN" dirty="0"/>
              <a:t> -h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688619-C51E-414A-919C-435C4EC13F07}"/>
              </a:ext>
            </a:extLst>
          </p:cNvPr>
          <p:cNvSpPr/>
          <p:nvPr/>
        </p:nvSpPr>
        <p:spPr>
          <a:xfrm>
            <a:off x="7690489" y="4716471"/>
            <a:ext cx="6769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 EXTENSION aws_s3 CASCADE;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SELECT aws_commons.create_S3_uri(‘bucket’, ‘file’  )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0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44B90D6-5340-485A-8529-3D76FA757CF2}"/>
              </a:ext>
            </a:extLst>
          </p:cNvPr>
          <p:cNvSpPr/>
          <p:nvPr/>
        </p:nvSpPr>
        <p:spPr>
          <a:xfrm>
            <a:off x="803564" y="236450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62F1D9D-3BB0-427A-84AC-93CCBC1497CF}"/>
              </a:ext>
            </a:extLst>
          </p:cNvPr>
          <p:cNvSpPr/>
          <p:nvPr/>
        </p:nvSpPr>
        <p:spPr>
          <a:xfrm>
            <a:off x="8940800" y="249381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33051-E757-43E2-9DB7-96EC943EB8A1}"/>
              </a:ext>
            </a:extLst>
          </p:cNvPr>
          <p:cNvCxnSpPr/>
          <p:nvPr/>
        </p:nvCxnSpPr>
        <p:spPr>
          <a:xfrm>
            <a:off x="58835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BDBDF6-A7D2-4898-8536-EE118D737F5F}"/>
              </a:ext>
            </a:extLst>
          </p:cNvPr>
          <p:cNvSpPr/>
          <p:nvPr/>
        </p:nvSpPr>
        <p:spPr>
          <a:xfrm>
            <a:off x="1403927" y="4442691"/>
            <a:ext cx="3195781" cy="117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3FE9C-1E1C-4584-85A7-40C69060C9EB}"/>
              </a:ext>
            </a:extLst>
          </p:cNvPr>
          <p:cNvCxnSpPr/>
          <p:nvPr/>
        </p:nvCxnSpPr>
        <p:spPr>
          <a:xfrm>
            <a:off x="4368800" y="5070764"/>
            <a:ext cx="43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C1303-C383-4C02-B457-C1FB2B129890}"/>
              </a:ext>
            </a:extLst>
          </p:cNvPr>
          <p:cNvSpPr txBox="1"/>
          <p:nvPr/>
        </p:nvSpPr>
        <p:spPr>
          <a:xfrm>
            <a:off x="323273" y="480291"/>
            <a:ext cx="219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Cassandra</a:t>
            </a:r>
          </a:p>
          <a:p>
            <a:pPr marL="342900" indent="-342900">
              <a:buAutoNum type="arabicPeriod"/>
            </a:pPr>
            <a:r>
              <a:rPr lang="en-US" dirty="0"/>
              <a:t>Mongo </a:t>
            </a:r>
          </a:p>
          <a:p>
            <a:pPr marL="342900" indent="-342900">
              <a:buAutoNum type="arabicPeriod"/>
            </a:pPr>
            <a:r>
              <a:rPr lang="en-US" dirty="0"/>
              <a:t>DynamoDB</a:t>
            </a:r>
          </a:p>
          <a:p>
            <a:pPr marL="342900" indent="-342900">
              <a:buAutoNum type="arabicPeriod"/>
            </a:pPr>
            <a:r>
              <a:rPr lang="en-US" dirty="0" err="1"/>
              <a:t>Riak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186524-BA78-4057-A250-77D1B86855AF}"/>
              </a:ext>
            </a:extLst>
          </p:cNvPr>
          <p:cNvGrpSpPr/>
          <p:nvPr/>
        </p:nvGrpSpPr>
        <p:grpSpPr>
          <a:xfrm>
            <a:off x="1089891" y="3047999"/>
            <a:ext cx="9439564" cy="2881746"/>
            <a:chOff x="1043709" y="3851563"/>
            <a:chExt cx="9439564" cy="2881746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4CF90B8-594B-4D34-A320-0389DB98EA7F}"/>
                </a:ext>
              </a:extLst>
            </p:cNvPr>
            <p:cNvSpPr/>
            <p:nvPr/>
          </p:nvSpPr>
          <p:spPr>
            <a:xfrm>
              <a:off x="1043709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16EE3851-54B1-4337-B1E6-05A53CB8809A}"/>
                </a:ext>
              </a:extLst>
            </p:cNvPr>
            <p:cNvSpPr/>
            <p:nvPr/>
          </p:nvSpPr>
          <p:spPr>
            <a:xfrm>
              <a:off x="4812146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2CFDA31B-F73B-431A-8E21-9CF8CA1C9F62}"/>
                </a:ext>
              </a:extLst>
            </p:cNvPr>
            <p:cNvSpPr/>
            <p:nvPr/>
          </p:nvSpPr>
          <p:spPr>
            <a:xfrm>
              <a:off x="8164945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32019B-7FB6-490C-9D2F-A6B0F732A223}"/>
                </a:ext>
              </a:extLst>
            </p:cNvPr>
            <p:cNvSpPr/>
            <p:nvPr/>
          </p:nvSpPr>
          <p:spPr>
            <a:xfrm>
              <a:off x="1930399" y="59574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E25218-6A37-48BA-BB8A-44FAED359FC3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2202873" y="5523345"/>
              <a:ext cx="510309" cy="43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D70CDE-F60C-4BC5-822C-CBA7AF6DF38B}"/>
                </a:ext>
              </a:extLst>
            </p:cNvPr>
            <p:cNvCxnSpPr>
              <a:cxnSpLocks/>
              <a:stCxn id="6" idx="3"/>
              <a:endCxn id="23" idx="0"/>
            </p:cNvCxnSpPr>
            <p:nvPr/>
          </p:nvCxnSpPr>
          <p:spPr>
            <a:xfrm>
              <a:off x="5971310" y="5523345"/>
              <a:ext cx="124690" cy="53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6C3B6-DCCA-4B49-9A16-AB6E2836FF7E}"/>
                </a:ext>
              </a:extLst>
            </p:cNvPr>
            <p:cNvCxnSpPr>
              <a:cxnSpLocks/>
              <a:stCxn id="7" idx="3"/>
              <a:endCxn id="26" idx="0"/>
            </p:cNvCxnSpPr>
            <p:nvPr/>
          </p:nvCxnSpPr>
          <p:spPr>
            <a:xfrm>
              <a:off x="9324109" y="5523345"/>
              <a:ext cx="154710" cy="53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4F132C-7114-40C2-A8D8-99955BFDB4B2}"/>
                </a:ext>
              </a:extLst>
            </p:cNvPr>
            <p:cNvSpPr/>
            <p:nvPr/>
          </p:nvSpPr>
          <p:spPr>
            <a:xfrm>
              <a:off x="5313217" y="60590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259EC5-71E1-446C-B45F-978095035808}"/>
                </a:ext>
              </a:extLst>
            </p:cNvPr>
            <p:cNvSpPr/>
            <p:nvPr/>
          </p:nvSpPr>
          <p:spPr>
            <a:xfrm>
              <a:off x="8696036" y="6059053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A5340A-3C51-4482-A738-B7ED946A7E04}"/>
              </a:ext>
            </a:extLst>
          </p:cNvPr>
          <p:cNvSpPr txBox="1"/>
          <p:nvPr/>
        </p:nvSpPr>
        <p:spPr>
          <a:xfrm>
            <a:off x="461818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4D54F6-E16F-42DA-9ECD-2AB48A798F56}"/>
              </a:ext>
            </a:extLst>
          </p:cNvPr>
          <p:cNvSpPr txBox="1"/>
          <p:nvPr/>
        </p:nvSpPr>
        <p:spPr>
          <a:xfrm>
            <a:off x="4382653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1F16B5-1507-47B2-8172-6005566C61F7}"/>
              </a:ext>
            </a:extLst>
          </p:cNvPr>
          <p:cNvSpPr txBox="1"/>
          <p:nvPr/>
        </p:nvSpPr>
        <p:spPr>
          <a:xfrm>
            <a:off x="501072" y="2133201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08FDB-0E5D-4551-BD5C-5E39F3492F67}"/>
              </a:ext>
            </a:extLst>
          </p:cNvPr>
          <p:cNvSpPr txBox="1"/>
          <p:nvPr/>
        </p:nvSpPr>
        <p:spPr>
          <a:xfrm>
            <a:off x="4461164" y="2087357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66606-018B-49E0-9FFD-EC5928C40A8A}"/>
              </a:ext>
            </a:extLst>
          </p:cNvPr>
          <p:cNvSpPr txBox="1"/>
          <p:nvPr/>
        </p:nvSpPr>
        <p:spPr>
          <a:xfrm>
            <a:off x="8617527" y="415575"/>
            <a:ext cx="169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Columnar</a:t>
            </a:r>
          </a:p>
          <a:p>
            <a:r>
              <a:rPr lang="en-US" dirty="0" err="1"/>
              <a:t>Documentdb</a:t>
            </a:r>
            <a:endParaRPr lang="en-US" dirty="0"/>
          </a:p>
          <a:p>
            <a:r>
              <a:rPr lang="en-US" dirty="0" err="1"/>
              <a:t>GraphDB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1502B-FF80-4A65-BB8D-27C44C860C4F}"/>
              </a:ext>
            </a:extLst>
          </p:cNvPr>
          <p:cNvCxnSpPr/>
          <p:nvPr/>
        </p:nvCxnSpPr>
        <p:spPr>
          <a:xfrm>
            <a:off x="461818" y="1052945"/>
            <a:ext cx="196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457A40-AB05-4C9D-8043-B1DC4CA6D89D}"/>
              </a:ext>
            </a:extLst>
          </p:cNvPr>
          <p:cNvSpPr/>
          <p:nvPr/>
        </p:nvSpPr>
        <p:spPr>
          <a:xfrm>
            <a:off x="2429164" y="489527"/>
            <a:ext cx="1607127" cy="125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 Storage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DC49B-3452-4EBB-9A74-0C04AB582929}"/>
              </a:ext>
            </a:extLst>
          </p:cNvPr>
          <p:cNvSpPr/>
          <p:nvPr/>
        </p:nvSpPr>
        <p:spPr>
          <a:xfrm>
            <a:off x="5791200" y="323272"/>
            <a:ext cx="153323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Lambda</a:t>
            </a:r>
          </a:p>
          <a:p>
            <a:pPr algn="ctr"/>
            <a:r>
              <a:rPr lang="mr-IN" dirty="0"/>
              <a:t>A processor</a:t>
            </a:r>
          </a:p>
          <a:p>
            <a:pPr algn="ctr"/>
            <a:r>
              <a:rPr lang="mr-IN" dirty="0"/>
              <a:t>Logic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68E60E-6490-449A-92F7-E6B580FF4E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36291" y="1117595"/>
            <a:ext cx="1754909" cy="3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7004F-007E-42BB-9672-AC5FB5661780}"/>
              </a:ext>
            </a:extLst>
          </p:cNvPr>
          <p:cNvSpPr/>
          <p:nvPr/>
        </p:nvSpPr>
        <p:spPr>
          <a:xfrm>
            <a:off x="8395855" y="323272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BEF70-5A30-4A2A-8B99-3B0A54E3177D}"/>
              </a:ext>
            </a:extLst>
          </p:cNvPr>
          <p:cNvSpPr/>
          <p:nvPr/>
        </p:nvSpPr>
        <p:spPr>
          <a:xfrm>
            <a:off x="8395855" y="1274615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9D3ABD-25EF-45D6-9763-7F9A26AD7D6D}"/>
              </a:ext>
            </a:extLst>
          </p:cNvPr>
          <p:cNvSpPr/>
          <p:nvPr/>
        </p:nvSpPr>
        <p:spPr>
          <a:xfrm>
            <a:off x="8395855" y="2318324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9280F9-A6CC-40D5-BA9B-F71A316D95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324436" y="688109"/>
            <a:ext cx="1071419" cy="743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2E1072C-B558-4308-93C8-B37DCD999D9C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7324436" y="1431636"/>
            <a:ext cx="1071419" cy="207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08BD4AA-B224-449B-BF17-FCC85D73701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324436" y="1431636"/>
            <a:ext cx="1071419" cy="1251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13B3A-9723-4C04-8F1E-BE3A0E2C364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557818" y="2539999"/>
            <a:ext cx="0" cy="158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17E2E2-F556-40FA-8600-80B337B030ED}"/>
              </a:ext>
            </a:extLst>
          </p:cNvPr>
          <p:cNvSpPr/>
          <p:nvPr/>
        </p:nvSpPr>
        <p:spPr>
          <a:xfrm>
            <a:off x="5186221" y="4128655"/>
            <a:ext cx="27431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CloudWatch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8390-B647-4B00-8260-1F82F9ABFF44}"/>
              </a:ext>
            </a:extLst>
          </p:cNvPr>
          <p:cNvSpPr/>
          <p:nvPr/>
        </p:nvSpPr>
        <p:spPr>
          <a:xfrm>
            <a:off x="461818" y="2807855"/>
            <a:ext cx="1671776" cy="105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Route53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CD6F7-B64D-4ED2-9731-E927516E381C}"/>
              </a:ext>
            </a:extLst>
          </p:cNvPr>
          <p:cNvSpPr/>
          <p:nvPr/>
        </p:nvSpPr>
        <p:spPr>
          <a:xfrm>
            <a:off x="1597891" y="3860790"/>
            <a:ext cx="1302319" cy="52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S3Bucket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4AEFA7-0CB7-4562-B533-B2DFD5EB6B00}"/>
              </a:ext>
            </a:extLst>
          </p:cNvPr>
          <p:cNvCxnSpPr>
            <a:stCxn id="32" idx="2"/>
          </p:cNvCxnSpPr>
          <p:nvPr/>
        </p:nvCxnSpPr>
        <p:spPr>
          <a:xfrm rot="5400000">
            <a:off x="815099" y="4227939"/>
            <a:ext cx="1274636" cy="1593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0A76E1-9323-4D8E-9EF2-B4B42F5F1AC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947890" y="1149926"/>
            <a:ext cx="1145310" cy="3925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6BD6663-33F8-4249-A8E3-565529F0148B}"/>
              </a:ext>
            </a:extLst>
          </p:cNvPr>
          <p:cNvSpPr/>
          <p:nvPr/>
        </p:nvSpPr>
        <p:spPr>
          <a:xfrm>
            <a:off x="10044545" y="4438074"/>
            <a:ext cx="2022764" cy="1145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Active MQ</a:t>
            </a:r>
            <a:endParaRPr lang="en-US" dirty="0"/>
          </a:p>
          <a:p>
            <a:pPr algn="ctr"/>
            <a:r>
              <a:rPr lang="en-US" dirty="0"/>
              <a:t>MQTT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0746F2-1E96-4EF9-8959-A5A53E28FE64}"/>
              </a:ext>
            </a:extLst>
          </p:cNvPr>
          <p:cNvSpPr/>
          <p:nvPr/>
        </p:nvSpPr>
        <p:spPr>
          <a:xfrm>
            <a:off x="10372436" y="3509818"/>
            <a:ext cx="1228437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309205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F89F9A8-E57D-40BB-B419-AD84165CFDCC}"/>
              </a:ext>
            </a:extLst>
          </p:cNvPr>
          <p:cNvSpPr/>
          <p:nvPr/>
        </p:nvSpPr>
        <p:spPr>
          <a:xfrm>
            <a:off x="406400" y="4987636"/>
            <a:ext cx="11388436" cy="104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0F537-A08C-4EDD-8C06-699634DD9DC0}"/>
              </a:ext>
            </a:extLst>
          </p:cNvPr>
          <p:cNvGrpSpPr/>
          <p:nvPr/>
        </p:nvGrpSpPr>
        <p:grpSpPr>
          <a:xfrm>
            <a:off x="1200728" y="5477162"/>
            <a:ext cx="10206182" cy="1062183"/>
            <a:chOff x="914400" y="4525817"/>
            <a:chExt cx="10206182" cy="1062183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019D8FFB-83DA-4959-87EF-CD04A83C2A0D}"/>
                </a:ext>
              </a:extLst>
            </p:cNvPr>
            <p:cNvSpPr/>
            <p:nvPr/>
          </p:nvSpPr>
          <p:spPr>
            <a:xfrm>
              <a:off x="914400" y="452581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4E035A9-A133-4D25-8378-42136ACC522A}"/>
                </a:ext>
              </a:extLst>
            </p:cNvPr>
            <p:cNvSpPr/>
            <p:nvPr/>
          </p:nvSpPr>
          <p:spPr>
            <a:xfrm>
              <a:off x="3121891" y="4608945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7EC0BCB-5791-4133-B91D-7F58581F2C2A}"/>
                </a:ext>
              </a:extLst>
            </p:cNvPr>
            <p:cNvSpPr/>
            <p:nvPr/>
          </p:nvSpPr>
          <p:spPr>
            <a:xfrm>
              <a:off x="5246255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8701EF15-C592-46DF-9C94-73ECEA63A684}"/>
                </a:ext>
              </a:extLst>
            </p:cNvPr>
            <p:cNvSpPr/>
            <p:nvPr/>
          </p:nvSpPr>
          <p:spPr>
            <a:xfrm>
              <a:off x="7656946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0D09F451-4FA9-4D17-BD9B-53F405E5DC99}"/>
                </a:ext>
              </a:extLst>
            </p:cNvPr>
            <p:cNvSpPr/>
            <p:nvPr/>
          </p:nvSpPr>
          <p:spPr>
            <a:xfrm>
              <a:off x="9818255" y="457199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7B823-0FF4-4E58-A782-D394D56C11CA}"/>
              </a:ext>
            </a:extLst>
          </p:cNvPr>
          <p:cNvGrpSpPr/>
          <p:nvPr/>
        </p:nvGrpSpPr>
        <p:grpSpPr>
          <a:xfrm>
            <a:off x="2041236" y="1685637"/>
            <a:ext cx="7426036" cy="1482435"/>
            <a:chOff x="1394691" y="2332183"/>
            <a:chExt cx="7426036" cy="14824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65520B-19BE-4406-A1C2-7BAF598712B2}"/>
                </a:ext>
              </a:extLst>
            </p:cNvPr>
            <p:cNvSpPr/>
            <p:nvPr/>
          </p:nvSpPr>
          <p:spPr>
            <a:xfrm>
              <a:off x="1394691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80B45E-240E-40A1-BFC4-63B2E9FF887C}"/>
                </a:ext>
              </a:extLst>
            </p:cNvPr>
            <p:cNvSpPr/>
            <p:nvPr/>
          </p:nvSpPr>
          <p:spPr>
            <a:xfrm>
              <a:off x="3121890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CFD4BC-CD1C-4928-A99D-F250AB2E3365}"/>
                </a:ext>
              </a:extLst>
            </p:cNvPr>
            <p:cNvSpPr/>
            <p:nvPr/>
          </p:nvSpPr>
          <p:spPr>
            <a:xfrm>
              <a:off x="5246255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78062C-00CA-4629-88CD-F3B2F741FB42}"/>
                </a:ext>
              </a:extLst>
            </p:cNvPr>
            <p:cNvSpPr/>
            <p:nvPr/>
          </p:nvSpPr>
          <p:spPr>
            <a:xfrm>
              <a:off x="7518400" y="3260436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E76226-F67F-4CC5-A7DB-ABA37B21B4F8}"/>
                </a:ext>
              </a:extLst>
            </p:cNvPr>
            <p:cNvSpPr/>
            <p:nvPr/>
          </p:nvSpPr>
          <p:spPr>
            <a:xfrm>
              <a:off x="3380509" y="2332183"/>
              <a:ext cx="3029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B4AC67-7FCA-494D-9A05-87C680364ACA}"/>
                </a:ext>
              </a:extLst>
            </p:cNvPr>
            <p:cNvCxnSpPr>
              <a:stCxn id="17" idx="2"/>
              <a:endCxn id="13" idx="0"/>
            </p:cNvCxnSpPr>
            <p:nvPr/>
          </p:nvCxnSpPr>
          <p:spPr>
            <a:xfrm rot="5400000">
              <a:off x="3228110" y="1565564"/>
              <a:ext cx="484908" cy="28494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D94D7DB-B85A-431A-AC68-072F8EB5F4F4}"/>
                </a:ext>
              </a:extLst>
            </p:cNvPr>
            <p:cNvCxnSpPr>
              <a:stCxn id="17" idx="2"/>
              <a:endCxn id="14" idx="0"/>
            </p:cNvCxnSpPr>
            <p:nvPr/>
          </p:nvCxnSpPr>
          <p:spPr>
            <a:xfrm rot="5400000">
              <a:off x="4091710" y="2429164"/>
              <a:ext cx="484908" cy="1122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4BD9703-3480-4583-9462-4EEA5CE615AA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rot="16200000" flipH="1">
              <a:off x="5153892" y="2489200"/>
              <a:ext cx="484908" cy="10021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70B9711-CC90-414C-8D8D-4ED288DAD2A1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16200000" flipH="1">
              <a:off x="6276110" y="1366981"/>
              <a:ext cx="512617" cy="32742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F308D44-3F2A-4C33-9364-16CFCF9387C8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16200000" flipH="1">
            <a:off x="4336472" y="3223489"/>
            <a:ext cx="1847273" cy="168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CA27-511E-462F-AFBD-D35D6B9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DyanmoDB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475B-6394-45F3-B80B-8E4BCB22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= </a:t>
            </a:r>
            <a:r>
              <a:rPr lang="en-IN" dirty="0" err="1"/>
              <a:t>nilesh</a:t>
            </a:r>
            <a:r>
              <a:rPr lang="en-IN" dirty="0"/>
              <a:t> </a:t>
            </a:r>
          </a:p>
          <a:p>
            <a:r>
              <a:rPr lang="en-IN" dirty="0"/>
              <a:t>Email=  </a:t>
            </a:r>
            <a:r>
              <a:rPr lang="en-IN" dirty="0">
                <a:hlinkClick r:id="rId2"/>
              </a:rPr>
              <a:t>nilesh@email.com</a:t>
            </a:r>
            <a:endParaRPr lang="en-IN" dirty="0"/>
          </a:p>
          <a:p>
            <a:endParaRPr lang="en-US" dirty="0"/>
          </a:p>
          <a:p>
            <a:r>
              <a:rPr lang="en-US" dirty="0"/>
              <a:t>Name = </a:t>
            </a:r>
            <a:r>
              <a:rPr lang="en-US" dirty="0" err="1"/>
              <a:t>nilesh</a:t>
            </a:r>
            <a:r>
              <a:rPr lang="en-US" dirty="0"/>
              <a:t> </a:t>
            </a:r>
          </a:p>
          <a:p>
            <a:r>
              <a:rPr lang="en-US" dirty="0"/>
              <a:t>Project= siemens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335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DyanmoDB</vt:lpstr>
      <vt:lpstr>PowerPoint Presentation</vt:lpstr>
      <vt:lpstr>PowerPoint Presentation</vt:lpstr>
      <vt:lpstr>PowerPoint Presentation</vt:lpstr>
      <vt:lpstr>Kubernetes with AWS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Devdas</dc:creator>
  <cp:lastModifiedBy>Nilesh Devdas</cp:lastModifiedBy>
  <cp:revision>56</cp:revision>
  <dcterms:created xsi:type="dcterms:W3CDTF">2020-06-23T03:36:33Z</dcterms:created>
  <dcterms:modified xsi:type="dcterms:W3CDTF">2020-06-30T07:49:13Z</dcterms:modified>
</cp:coreProperties>
</file>