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1893455"/>
              <a:ext cx="1378525" cy="14408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  <a:p>
              <a:pPr algn="ctr"/>
              <a:r>
                <a:rPr lang="en-US" sz="1200" dirty="0"/>
                <a:t>EC2</a:t>
              </a:r>
            </a:p>
            <a:p>
              <a:pPr algn="ctr"/>
              <a:r>
                <a:rPr lang="en-US" sz="1200" dirty="0"/>
                <a:t>Lambda</a:t>
              </a:r>
            </a:p>
            <a:p>
              <a:pPr algn="ctr"/>
              <a:r>
                <a:rPr lang="en-US" sz="1200" dirty="0" err="1"/>
                <a:t>BeanStalk</a:t>
              </a:r>
              <a:endParaRPr lang="en-US" sz="1200" dirty="0"/>
            </a:p>
            <a:p>
              <a:pPr algn="ctr"/>
              <a:r>
                <a:rPr lang="en-US" sz="1200" dirty="0"/>
                <a:t>EKS /ECS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55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880437" y="31957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7964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4710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613891"/>
              <a:ext cx="1654467" cy="9467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4" y="2451101"/>
              <a:ext cx="2036619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5216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2"/>
              <a:ext cx="2724728" cy="229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448797" y="282865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75849" cy="342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111829"/>
            <a:ext cx="775849" cy="98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672948" y="1111829"/>
            <a:ext cx="775849" cy="240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565402"/>
            <a:ext cx="3571013" cy="1758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449943" y="1879602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7E67A1E9-2E13-474D-8A88-41CD093FF548}"/>
              </a:ext>
            </a:extLst>
          </p:cNvPr>
          <p:cNvSpPr/>
          <p:nvPr/>
        </p:nvSpPr>
        <p:spPr>
          <a:xfrm>
            <a:off x="9458035" y="2017281"/>
            <a:ext cx="1066800" cy="6889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RedShift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404930" y="2898924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D9FCD17-F83B-4233-96D3-19EFE1F7908C}"/>
              </a:ext>
            </a:extLst>
          </p:cNvPr>
          <p:cNvSpPr/>
          <p:nvPr/>
        </p:nvSpPr>
        <p:spPr>
          <a:xfrm>
            <a:off x="9742064" y="4750663"/>
            <a:ext cx="1260764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AWS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928-DCB0-4EC6-9A48-508E014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A29C-63AF-4F13-899D-C3FB3993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227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16</cp:revision>
  <dcterms:created xsi:type="dcterms:W3CDTF">2020-06-23T03:36:33Z</dcterms:created>
  <dcterms:modified xsi:type="dcterms:W3CDTF">2020-06-25T04:53:54Z</dcterms:modified>
</cp:coreProperties>
</file>