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A4E3-0C6B-4237-BE91-8340F465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3F9-80DE-46BD-A640-1DA75BC0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2D14-83B9-4060-A204-DD8E8AF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F9DA-2E3A-40BB-AD28-6A397B6C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06BA-6A87-4278-AFF0-0BEED981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52FC-89E0-4007-ACDC-0FA954C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6E9E-1A82-447F-B212-77A6C77E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D0C4-DD3A-41CD-8B2C-7E4432D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31C-DD19-4C57-8689-A120897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577F-6DD8-41A5-8941-B5DE0D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5746B-711A-4C05-80A1-24305E94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571D-6BA5-4F1C-A755-4C98B448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3FC4-32C0-422F-9386-1CCD1D9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AB4-631F-4DA0-91DE-8CC2C80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BF23-8F29-4065-8BA0-2B6351E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8287-01B1-4A27-9C22-E95FAE4F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93AB-93D9-43D9-83F5-353933A2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C07D-EA00-4B2D-A101-F26FA15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74A-B09D-43F2-9347-263370D5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0D6-149D-4FDA-B3F5-1562388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9B7-9AA6-40A5-B543-B730417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A9B-A838-4562-A873-8567BF76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951-DCC5-4A0A-9511-00DC852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898D-D245-4BB3-8B51-23371F7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D7F6-BA3D-4ECE-9B45-92C20AE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6B2-5BB8-40BA-B24B-A7A58D0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7712-C71E-42DB-838B-80B94605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4BAB-B22B-4F98-87DA-ECDBB79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D7D6-5141-4914-A511-4B2A87E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73EB-611A-4B77-B8C9-E58D19F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2AD2-20B4-4217-8676-673E1307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059-05DA-4EE0-9654-716E63DF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26A1-3480-4ACF-95DE-3A1A917C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86AE-83B4-4022-BDD9-B9EF9A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379B-F5F5-443F-97F5-C19B63FEE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88AC7-E13F-464F-AB35-53D9F8BA6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9F3B1-1AC8-443A-9710-C45BBC3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BE0B-0AFB-4B5A-95FA-E6F6EA8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69A3-6703-42D0-9BC1-E4BC7C2C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3AC0-9317-49DB-9EF9-70B7A61A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ADAD2-3556-405C-AB67-143DC1E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5FFC9-D955-4DF0-A003-6CB06E5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3FB9-1E05-4615-8172-1AA6524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8E5F-7953-4A4F-9CA5-62BEFE93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E08E-FF4F-4A76-B08C-C84436F7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AF93-6E88-4C51-9EE0-DE43BC61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C4E-F40B-4457-B500-E7B0892A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E99-8A16-4A3C-AD8A-4A3C5479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976F-0E43-4EE9-819E-90CB150E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1DCD-1395-43E8-B6FC-D042B8E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B99E-4B6E-4208-96EF-335CB80F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53BA-F0FB-43F6-B89E-B8160BDB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ED5-F6DD-497A-9B52-633BA8D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CA3A-55E1-4700-98EA-4602F207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CA82-0DC7-4506-9F38-30A9541C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1ED2-97A2-4F13-9818-2412473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012F-9781-4A84-96C7-C0E82F8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6C14-528E-4420-8489-EA3F8B4A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BCADF-841D-49EF-9685-99B8C86A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5AB1-6761-4047-80D0-445BC7F8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80A9-D102-449B-BE64-A5157050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63D-3EF5-4A22-BC21-7B63AB95E5E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D0CB-E4A4-4FDC-B7AB-3F3871A7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54E-F54A-45AA-87DF-AE373667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lesh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85E06-DF7A-4984-8F98-C3B686E3AE15}"/>
              </a:ext>
            </a:extLst>
          </p:cNvPr>
          <p:cNvSpPr/>
          <p:nvPr/>
        </p:nvSpPr>
        <p:spPr>
          <a:xfrm>
            <a:off x="951345" y="489527"/>
            <a:ext cx="2844800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(RDS)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 err="1"/>
              <a:t>Mariadb</a:t>
            </a:r>
            <a:endParaRPr lang="en-US" dirty="0"/>
          </a:p>
          <a:p>
            <a:pPr algn="ctr"/>
            <a:r>
              <a:rPr lang="en-US" dirty="0"/>
              <a:t>Oracle</a:t>
            </a:r>
          </a:p>
          <a:p>
            <a:pPr algn="ctr"/>
            <a:r>
              <a:rPr lang="en-US" dirty="0" err="1"/>
              <a:t>SQLServer</a:t>
            </a:r>
            <a:endParaRPr lang="en-US" dirty="0"/>
          </a:p>
          <a:p>
            <a:pPr algn="ctr"/>
            <a:r>
              <a:rPr lang="en-US" dirty="0"/>
              <a:t>Postgres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C142C-6BDA-4D39-B279-A30A06B70888}"/>
              </a:ext>
            </a:extLst>
          </p:cNvPr>
          <p:cNvSpPr/>
          <p:nvPr/>
        </p:nvSpPr>
        <p:spPr>
          <a:xfrm>
            <a:off x="4359563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(NoSQL)</a:t>
            </a:r>
          </a:p>
          <a:p>
            <a:pPr algn="ctr"/>
            <a:r>
              <a:rPr lang="en-US" dirty="0" err="1"/>
              <a:t>DocumentDB</a:t>
            </a:r>
            <a:r>
              <a:rPr lang="en-US" dirty="0"/>
              <a:t>(DynamoDB)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9528-7F74-493E-8757-6B8A58A681A2}"/>
              </a:ext>
            </a:extLst>
          </p:cNvPr>
          <p:cNvSpPr/>
          <p:nvPr/>
        </p:nvSpPr>
        <p:spPr>
          <a:xfrm>
            <a:off x="7749308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Caches (Grid)</a:t>
            </a:r>
          </a:p>
          <a:p>
            <a:pPr algn="ctr"/>
            <a:r>
              <a:rPr lang="en-US" dirty="0"/>
              <a:t>Elastic 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 err="1"/>
              <a:t>MemCache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3440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F08-891D-487B-AC36-6458A04F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C037-9ED5-4253-A7C5-76FDB636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{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‘nilesh</a:t>
            </a:r>
            <a:r>
              <a:rPr lang="en-IN" dirty="0"/>
              <a:t>’,</a:t>
            </a:r>
          </a:p>
          <a:p>
            <a:pPr lvl="1"/>
            <a:r>
              <a:rPr lang="en-IN" dirty="0"/>
              <a:t>Age: 10</a:t>
            </a:r>
          </a:p>
          <a:p>
            <a:pPr lvl="1"/>
            <a:r>
              <a:rPr lang="en-IN" dirty="0"/>
              <a:t>Address : {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}, </a:t>
            </a:r>
          </a:p>
          <a:p>
            <a:pPr lvl="1"/>
            <a:r>
              <a:rPr lang="en-IN" dirty="0"/>
              <a:t>Project : []</a:t>
            </a:r>
          </a:p>
          <a:p>
            <a:pPr lvl="1"/>
            <a:endParaRPr lang="en-IN" dirty="0"/>
          </a:p>
          <a:p>
            <a:r>
              <a:rPr lang="en-IN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A3C3C-779F-4463-BAFF-66A51FB2EDFC}"/>
              </a:ext>
            </a:extLst>
          </p:cNvPr>
          <p:cNvSpPr/>
          <p:nvPr/>
        </p:nvSpPr>
        <p:spPr>
          <a:xfrm>
            <a:off x="738909" y="535709"/>
            <a:ext cx="2650836" cy="379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EEA6E-704C-4739-BA8F-59C5B154A030}"/>
              </a:ext>
            </a:extLst>
          </p:cNvPr>
          <p:cNvSpPr/>
          <p:nvPr/>
        </p:nvSpPr>
        <p:spPr>
          <a:xfrm>
            <a:off x="1006764" y="822036"/>
            <a:ext cx="2142836" cy="1043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7DFFF2-8407-4C98-B12D-3D5067C83CC9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A3DBF-424A-4A3B-83A4-0CF80097F8E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7E978-EA01-45AD-A481-B47871CE5561}"/>
              </a:ext>
            </a:extLst>
          </p:cNvPr>
          <p:cNvCxnSpPr/>
          <p:nvPr/>
        </p:nvCxnSpPr>
        <p:spPr>
          <a:xfrm>
            <a:off x="3389745" y="803564"/>
            <a:ext cx="92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41679C-7C46-4D19-B5A1-AB3CF1117A29}"/>
              </a:ext>
            </a:extLst>
          </p:cNvPr>
          <p:cNvSpPr txBox="1"/>
          <p:nvPr/>
        </p:nvSpPr>
        <p:spPr>
          <a:xfrm>
            <a:off x="4387273" y="60039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F46FD-16FB-4A32-A5AA-228844CDAD95}"/>
              </a:ext>
            </a:extLst>
          </p:cNvPr>
          <p:cNvSpPr txBox="1"/>
          <p:nvPr/>
        </p:nvSpPr>
        <p:spPr>
          <a:xfrm>
            <a:off x="4387273" y="115922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DbSecurity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D98DF-71FF-42F9-9F26-BA911DDDD37E}"/>
              </a:ext>
            </a:extLst>
          </p:cNvPr>
          <p:cNvSpPr txBox="1"/>
          <p:nvPr/>
        </p:nvSpPr>
        <p:spPr>
          <a:xfrm>
            <a:off x="4387273" y="1718056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7312F-1BE0-4067-B375-62B162CB41A7}"/>
              </a:ext>
            </a:extLst>
          </p:cNvPr>
          <p:cNvSpPr txBox="1"/>
          <p:nvPr/>
        </p:nvSpPr>
        <p:spPr>
          <a:xfrm>
            <a:off x="4387273" y="243378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BA0E1-21B0-4C19-B5A5-AC28EE05BBD6}"/>
              </a:ext>
            </a:extLst>
          </p:cNvPr>
          <p:cNvSpPr txBox="1"/>
          <p:nvPr/>
        </p:nvSpPr>
        <p:spPr>
          <a:xfrm>
            <a:off x="4387273" y="2969705"/>
            <a:ext cx="15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Snapshots</a:t>
            </a:r>
          </a:p>
          <a:p>
            <a:r>
              <a:rPr lang="en-US" dirty="0"/>
              <a:t>Backups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B96DD-3665-41CF-966B-373D7B030461}"/>
              </a:ext>
            </a:extLst>
          </p:cNvPr>
          <p:cNvSpPr txBox="1"/>
          <p:nvPr/>
        </p:nvSpPr>
        <p:spPr>
          <a:xfrm>
            <a:off x="4387273" y="3872468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HA/DR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9AA3E-08BD-4D9F-BC8E-FD40BF2C1F34}"/>
              </a:ext>
            </a:extLst>
          </p:cNvPr>
          <p:cNvSpPr txBox="1"/>
          <p:nvPr/>
        </p:nvSpPr>
        <p:spPr>
          <a:xfrm>
            <a:off x="4387272" y="449823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C6D56-5C5C-490F-BFAF-C289C3783DCD}"/>
              </a:ext>
            </a:extLst>
          </p:cNvPr>
          <p:cNvSpPr txBox="1"/>
          <p:nvPr/>
        </p:nvSpPr>
        <p:spPr>
          <a:xfrm>
            <a:off x="4387271" y="524656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DBAdmin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5BA0C-F94F-41FD-89FE-E802B5A76AC6}"/>
              </a:ext>
            </a:extLst>
          </p:cNvPr>
          <p:cNvSpPr txBox="1"/>
          <p:nvPr/>
        </p:nvSpPr>
        <p:spPr>
          <a:xfrm>
            <a:off x="4230255" y="600444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Storage/Experts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AE967-D276-4AAA-9978-178CE32A5612}"/>
              </a:ext>
            </a:extLst>
          </p:cNvPr>
          <p:cNvSpPr txBox="1"/>
          <p:nvPr/>
        </p:nvSpPr>
        <p:spPr>
          <a:xfrm>
            <a:off x="738909" y="4867564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176EC-E3A2-41C4-9495-3F3CF7C8B2F3}"/>
              </a:ext>
            </a:extLst>
          </p:cNvPr>
          <p:cNvSpPr txBox="1"/>
          <p:nvPr/>
        </p:nvSpPr>
        <p:spPr>
          <a:xfrm>
            <a:off x="738909" y="5403273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A4511-14EB-4949-B908-AAA0FFD908FA}"/>
              </a:ext>
            </a:extLst>
          </p:cNvPr>
          <p:cNvSpPr txBox="1"/>
          <p:nvPr/>
        </p:nvSpPr>
        <p:spPr>
          <a:xfrm>
            <a:off x="738909" y="603621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Adminsitrative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1C39C-B860-447F-812E-35020BCF1171}"/>
              </a:ext>
            </a:extLst>
          </p:cNvPr>
          <p:cNvSpPr txBox="1"/>
          <p:nvPr/>
        </p:nvSpPr>
        <p:spPr>
          <a:xfrm>
            <a:off x="6446982" y="461818"/>
            <a:ext cx="2770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come as a service </a:t>
            </a:r>
          </a:p>
          <a:p>
            <a:r>
              <a:rPr lang="en-US" dirty="0"/>
              <a:t>No OS </a:t>
            </a:r>
          </a:p>
          <a:p>
            <a:r>
              <a:rPr lang="en-US" dirty="0"/>
              <a:t>No Manual Backup</a:t>
            </a:r>
          </a:p>
          <a:p>
            <a:r>
              <a:rPr lang="en-US" dirty="0"/>
              <a:t>No Activity Storage management</a:t>
            </a:r>
          </a:p>
          <a:p>
            <a:r>
              <a:rPr lang="en-US" dirty="0"/>
              <a:t>Monitoring integrated with cloud watch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589126C-2C12-4807-A023-B7119534C3BF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AF54D4-8EA6-4759-AA89-CBFBBD5257F1}"/>
              </a:ext>
            </a:extLst>
          </p:cNvPr>
          <p:cNvSpPr/>
          <p:nvPr/>
        </p:nvSpPr>
        <p:spPr>
          <a:xfrm>
            <a:off x="304798" y="489497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B1B679-DC27-4113-8BCC-D153C52555AB}"/>
              </a:ext>
            </a:extLst>
          </p:cNvPr>
          <p:cNvCxnSpPr/>
          <p:nvPr/>
        </p:nvCxnSpPr>
        <p:spPr>
          <a:xfrm>
            <a:off x="5966691" y="129309"/>
            <a:ext cx="0" cy="6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0CB6CF-E144-4A3B-8920-47D00F375ADF}"/>
              </a:ext>
            </a:extLst>
          </p:cNvPr>
          <p:cNvSpPr/>
          <p:nvPr/>
        </p:nvSpPr>
        <p:spPr>
          <a:xfrm>
            <a:off x="3934691" y="960582"/>
            <a:ext cx="4904502" cy="127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786D72-F169-446C-8AEF-822839695A68}"/>
              </a:ext>
            </a:extLst>
          </p:cNvPr>
          <p:cNvCxnSpPr>
            <a:stCxn id="5" idx="3"/>
          </p:cNvCxnSpPr>
          <p:nvPr/>
        </p:nvCxnSpPr>
        <p:spPr>
          <a:xfrm rot="5400000">
            <a:off x="467607" y="2474206"/>
            <a:ext cx="995187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45692-30DF-4008-AA98-5CE7B0FAC4A1}"/>
              </a:ext>
            </a:extLst>
          </p:cNvPr>
          <p:cNvSpPr txBox="1"/>
          <p:nvPr/>
        </p:nvSpPr>
        <p:spPr>
          <a:xfrm>
            <a:off x="304798" y="3429000"/>
            <a:ext cx="140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 -&gt; manual migrate </a:t>
            </a:r>
            <a:r>
              <a:rPr lang="en-US" dirty="0" err="1"/>
              <a:t>pg_dump</a:t>
            </a:r>
            <a:endParaRPr lang="en-US" dirty="0"/>
          </a:p>
          <a:p>
            <a:r>
              <a:rPr lang="en-US" dirty="0"/>
              <a:t>S3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2746C-58E7-49C1-987A-05074155097C}"/>
              </a:ext>
            </a:extLst>
          </p:cNvPr>
          <p:cNvCxnSpPr>
            <a:stCxn id="5" idx="3"/>
          </p:cNvCxnSpPr>
          <p:nvPr/>
        </p:nvCxnSpPr>
        <p:spPr>
          <a:xfrm rot="16200000" flipH="1">
            <a:off x="1409716" y="2446497"/>
            <a:ext cx="995187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F46E0-FB5B-46AF-99CD-6A200C865752}"/>
              </a:ext>
            </a:extLst>
          </p:cNvPr>
          <p:cNvSpPr txBox="1"/>
          <p:nvPr/>
        </p:nvSpPr>
        <p:spPr>
          <a:xfrm>
            <a:off x="1911929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FFB00-DBE2-4935-9B39-FFBA4476B810}"/>
              </a:ext>
            </a:extLst>
          </p:cNvPr>
          <p:cNvCxnSpPr>
            <a:stCxn id="14" idx="2"/>
          </p:cNvCxnSpPr>
          <p:nvPr/>
        </p:nvCxnSpPr>
        <p:spPr>
          <a:xfrm flipH="1">
            <a:off x="2327564" y="3798332"/>
            <a:ext cx="1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35158-CF3B-480D-97B3-2188291A11BB}"/>
              </a:ext>
            </a:extLst>
          </p:cNvPr>
          <p:cNvCxnSpPr/>
          <p:nvPr/>
        </p:nvCxnSpPr>
        <p:spPr>
          <a:xfrm>
            <a:off x="2327564" y="4655127"/>
            <a:ext cx="311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462349-6840-4DB9-B7DA-02F9AB782AF3}"/>
              </a:ext>
            </a:extLst>
          </p:cNvPr>
          <p:cNvSpPr/>
          <p:nvPr/>
        </p:nvSpPr>
        <p:spPr>
          <a:xfrm>
            <a:off x="5440218" y="4306163"/>
            <a:ext cx="1052943" cy="616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Percona</a:t>
            </a:r>
            <a:endParaRPr lang="en-US" dirty="0"/>
          </a:p>
          <a:p>
            <a:pPr algn="ctr"/>
            <a:r>
              <a:rPr lang="en-US" dirty="0"/>
              <a:t>S3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447E00-9DAB-4091-A570-BFC8EBC73E02}"/>
              </a:ext>
            </a:extLst>
          </p:cNvPr>
          <p:cNvCxnSpPr>
            <a:stCxn id="19" idx="3"/>
            <a:endCxn id="4" idx="3"/>
          </p:cNvCxnSpPr>
          <p:nvPr/>
        </p:nvCxnSpPr>
        <p:spPr>
          <a:xfrm flipV="1">
            <a:off x="6493161" y="2646249"/>
            <a:ext cx="3842329" cy="1968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99A4AC8-97C2-468F-85DE-A39959F79418}"/>
              </a:ext>
            </a:extLst>
          </p:cNvPr>
          <p:cNvCxnSpPr>
            <a:endCxn id="19" idx="2"/>
          </p:cNvCxnSpPr>
          <p:nvPr/>
        </p:nvCxnSpPr>
        <p:spPr>
          <a:xfrm flipV="1">
            <a:off x="932873" y="4922970"/>
            <a:ext cx="5033817" cy="16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7DAE06-F694-401C-A12D-BEA0E88A1758}"/>
              </a:ext>
            </a:extLst>
          </p:cNvPr>
          <p:cNvCxnSpPr>
            <a:stCxn id="4" idx="3"/>
          </p:cNvCxnSpPr>
          <p:nvPr/>
        </p:nvCxnSpPr>
        <p:spPr>
          <a:xfrm>
            <a:off x="10335490" y="2646249"/>
            <a:ext cx="711201" cy="78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1145C-2505-42EE-86B5-4E5DBDD1796A}"/>
              </a:ext>
            </a:extLst>
          </p:cNvPr>
          <p:cNvSpPr txBox="1"/>
          <p:nvPr/>
        </p:nvSpPr>
        <p:spPr>
          <a:xfrm>
            <a:off x="10649527" y="3429000"/>
            <a:ext cx="133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AWS_S3</a:t>
            </a:r>
          </a:p>
          <a:p>
            <a:r>
              <a:rPr lang="en-US" dirty="0"/>
              <a:t>Extension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FC5F37-9D84-4DF2-A904-99CCAF1A197B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21625" y="1834587"/>
            <a:ext cx="995187" cy="219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1D7A4E-AE91-4CC0-93F5-F35FCAD9D54B}"/>
              </a:ext>
            </a:extLst>
          </p:cNvPr>
          <p:cNvSpPr/>
          <p:nvPr/>
        </p:nvSpPr>
        <p:spPr>
          <a:xfrm>
            <a:off x="9063063" y="3429000"/>
            <a:ext cx="80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aurora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1EA31-B617-473E-9E74-23EC2138246E}"/>
              </a:ext>
            </a:extLst>
          </p:cNvPr>
          <p:cNvSpPr txBox="1"/>
          <p:nvPr/>
        </p:nvSpPr>
        <p:spPr>
          <a:xfrm>
            <a:off x="3121891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47553-3C0D-45FD-A62B-A028FDF628E8}"/>
              </a:ext>
            </a:extLst>
          </p:cNvPr>
          <p:cNvSpPr txBox="1"/>
          <p:nvPr/>
        </p:nvSpPr>
        <p:spPr>
          <a:xfrm>
            <a:off x="4304146" y="3461328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1B08BA-BC84-4FD4-949F-149A52863AAA}"/>
              </a:ext>
            </a:extLst>
          </p:cNvPr>
          <p:cNvCxnSpPr>
            <a:stCxn id="5" idx="3"/>
            <a:endCxn id="40" idx="0"/>
          </p:cNvCxnSpPr>
          <p:nvPr/>
        </p:nvCxnSpPr>
        <p:spPr>
          <a:xfrm rot="16200000" flipH="1">
            <a:off x="2610442" y="1245770"/>
            <a:ext cx="1027515" cy="340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D07C39-E6F3-41D9-B7EA-C637038EB095}"/>
              </a:ext>
            </a:extLst>
          </p:cNvPr>
          <p:cNvSpPr/>
          <p:nvPr/>
        </p:nvSpPr>
        <p:spPr>
          <a:xfrm>
            <a:off x="203200" y="2207490"/>
            <a:ext cx="2900218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Pg_dump</a:t>
            </a:r>
            <a:r>
              <a:rPr lang="en-IN" dirty="0"/>
              <a:t> dump your </a:t>
            </a:r>
            <a:r>
              <a:rPr lang="en-IN" dirty="0" err="1"/>
              <a:t>db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36F8720-A605-4A33-8736-9E68D1899E0E}"/>
              </a:ext>
            </a:extLst>
          </p:cNvPr>
          <p:cNvSpPr/>
          <p:nvPr/>
        </p:nvSpPr>
        <p:spPr>
          <a:xfrm>
            <a:off x="466436" y="304800"/>
            <a:ext cx="2373746" cy="1274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EA90BB5-F127-464D-84E8-C7A00B47356F}"/>
              </a:ext>
            </a:extLst>
          </p:cNvPr>
          <p:cNvSpPr/>
          <p:nvPr/>
        </p:nvSpPr>
        <p:spPr>
          <a:xfrm>
            <a:off x="1256145" y="1579418"/>
            <a:ext cx="600364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5E707-C249-41C4-B2BB-AFFE938B22CC}"/>
              </a:ext>
            </a:extLst>
          </p:cNvPr>
          <p:cNvSpPr/>
          <p:nvPr/>
        </p:nvSpPr>
        <p:spPr>
          <a:xfrm>
            <a:off x="3629890" y="2900218"/>
            <a:ext cx="1200728" cy="73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F4462-2C7F-45CB-B7CD-DBDC1AA601F9}"/>
              </a:ext>
            </a:extLst>
          </p:cNvPr>
          <p:cNvSpPr/>
          <p:nvPr/>
        </p:nvSpPr>
        <p:spPr>
          <a:xfrm>
            <a:off x="5135418" y="2743200"/>
            <a:ext cx="2096655" cy="115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 Bucket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F811A4F-4C20-499F-A28D-BA838AAC0192}"/>
              </a:ext>
            </a:extLst>
          </p:cNvPr>
          <p:cNvSpPr/>
          <p:nvPr/>
        </p:nvSpPr>
        <p:spPr>
          <a:xfrm>
            <a:off x="8829964" y="1357745"/>
            <a:ext cx="2096655" cy="15424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postgres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D9F18-4BA0-42EE-8B44-6EA11B289EAE}"/>
              </a:ext>
            </a:extLst>
          </p:cNvPr>
          <p:cNvCxnSpPr/>
          <p:nvPr/>
        </p:nvCxnSpPr>
        <p:spPr>
          <a:xfrm>
            <a:off x="7583055" y="0"/>
            <a:ext cx="0" cy="692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626768-8FFF-4E27-809C-AFE99B9557E8}"/>
              </a:ext>
            </a:extLst>
          </p:cNvPr>
          <p:cNvSpPr txBox="1"/>
          <p:nvPr/>
        </p:nvSpPr>
        <p:spPr>
          <a:xfrm>
            <a:off x="8469749" y="3897744"/>
            <a:ext cx="22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Psql</a:t>
            </a:r>
            <a:r>
              <a:rPr lang="en-IN" dirty="0"/>
              <a:t> -h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688619-C51E-414A-919C-435C4EC13F07}"/>
              </a:ext>
            </a:extLst>
          </p:cNvPr>
          <p:cNvSpPr/>
          <p:nvPr/>
        </p:nvSpPr>
        <p:spPr>
          <a:xfrm>
            <a:off x="7690489" y="4716471"/>
            <a:ext cx="6769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 EXTENSION aws_s3 CASCADE;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SELECT aws_commons.create_S3_uri(‘bucket’, ‘file’  )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44B90D6-5340-485A-8529-3D76FA757CF2}"/>
              </a:ext>
            </a:extLst>
          </p:cNvPr>
          <p:cNvSpPr/>
          <p:nvPr/>
        </p:nvSpPr>
        <p:spPr>
          <a:xfrm>
            <a:off x="803564" y="236450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62F1D9D-3BB0-427A-84AC-93CCBC1497CF}"/>
              </a:ext>
            </a:extLst>
          </p:cNvPr>
          <p:cNvSpPr/>
          <p:nvPr/>
        </p:nvSpPr>
        <p:spPr>
          <a:xfrm>
            <a:off x="8940800" y="249381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33051-E757-43E2-9DB7-96EC943EB8A1}"/>
              </a:ext>
            </a:extLst>
          </p:cNvPr>
          <p:cNvCxnSpPr/>
          <p:nvPr/>
        </p:nvCxnSpPr>
        <p:spPr>
          <a:xfrm>
            <a:off x="58835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BDBDF6-A7D2-4898-8536-EE118D737F5F}"/>
              </a:ext>
            </a:extLst>
          </p:cNvPr>
          <p:cNvSpPr/>
          <p:nvPr/>
        </p:nvSpPr>
        <p:spPr>
          <a:xfrm>
            <a:off x="1403927" y="4442691"/>
            <a:ext cx="3195781" cy="117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3FE9C-1E1C-4584-85A7-40C69060C9EB}"/>
              </a:ext>
            </a:extLst>
          </p:cNvPr>
          <p:cNvCxnSpPr/>
          <p:nvPr/>
        </p:nvCxnSpPr>
        <p:spPr>
          <a:xfrm>
            <a:off x="4368800" y="5070764"/>
            <a:ext cx="43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C1303-C383-4C02-B457-C1FB2B129890}"/>
              </a:ext>
            </a:extLst>
          </p:cNvPr>
          <p:cNvSpPr txBox="1"/>
          <p:nvPr/>
        </p:nvSpPr>
        <p:spPr>
          <a:xfrm>
            <a:off x="323273" y="480291"/>
            <a:ext cx="219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Cassandra</a:t>
            </a:r>
          </a:p>
          <a:p>
            <a:pPr marL="342900" indent="-342900">
              <a:buAutoNum type="arabicPeriod"/>
            </a:pPr>
            <a:r>
              <a:rPr lang="en-US" dirty="0"/>
              <a:t>Mongo </a:t>
            </a:r>
          </a:p>
          <a:p>
            <a:pPr marL="342900" indent="-342900">
              <a:buAutoNum type="arabicPeriod"/>
            </a:pPr>
            <a:r>
              <a:rPr lang="en-US" dirty="0"/>
              <a:t>DynamoDB</a:t>
            </a:r>
          </a:p>
          <a:p>
            <a:pPr marL="342900" indent="-342900">
              <a:buAutoNum type="arabicPeriod"/>
            </a:pPr>
            <a:r>
              <a:rPr lang="en-US" dirty="0" err="1"/>
              <a:t>Riak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186524-BA78-4057-A250-77D1B86855AF}"/>
              </a:ext>
            </a:extLst>
          </p:cNvPr>
          <p:cNvGrpSpPr/>
          <p:nvPr/>
        </p:nvGrpSpPr>
        <p:grpSpPr>
          <a:xfrm>
            <a:off x="1089891" y="3047999"/>
            <a:ext cx="9439564" cy="2881746"/>
            <a:chOff x="1043709" y="3851563"/>
            <a:chExt cx="9439564" cy="288174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4CF90B8-594B-4D34-A320-0389DB98EA7F}"/>
                </a:ext>
              </a:extLst>
            </p:cNvPr>
            <p:cNvSpPr/>
            <p:nvPr/>
          </p:nvSpPr>
          <p:spPr>
            <a:xfrm>
              <a:off x="1043709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6EE3851-54B1-4337-B1E6-05A53CB8809A}"/>
                </a:ext>
              </a:extLst>
            </p:cNvPr>
            <p:cNvSpPr/>
            <p:nvPr/>
          </p:nvSpPr>
          <p:spPr>
            <a:xfrm>
              <a:off x="4812146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2CFDA31B-F73B-431A-8E21-9CF8CA1C9F62}"/>
                </a:ext>
              </a:extLst>
            </p:cNvPr>
            <p:cNvSpPr/>
            <p:nvPr/>
          </p:nvSpPr>
          <p:spPr>
            <a:xfrm>
              <a:off x="8164945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2019B-7FB6-490C-9D2F-A6B0F732A223}"/>
                </a:ext>
              </a:extLst>
            </p:cNvPr>
            <p:cNvSpPr/>
            <p:nvPr/>
          </p:nvSpPr>
          <p:spPr>
            <a:xfrm>
              <a:off x="1930399" y="59574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E25218-6A37-48BA-BB8A-44FAED359FC3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2202873" y="5523345"/>
              <a:ext cx="510309" cy="43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D70CDE-F60C-4BC5-822C-CBA7AF6DF38B}"/>
                </a:ext>
              </a:extLst>
            </p:cNvPr>
            <p:cNvCxnSpPr>
              <a:cxnSpLocks/>
              <a:stCxn id="6" idx="3"/>
              <a:endCxn id="23" idx="0"/>
            </p:cNvCxnSpPr>
            <p:nvPr/>
          </p:nvCxnSpPr>
          <p:spPr>
            <a:xfrm>
              <a:off x="5971310" y="5523345"/>
              <a:ext cx="124690" cy="53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6C3B6-DCCA-4B49-9A16-AB6E2836FF7E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9324109" y="5523345"/>
              <a:ext cx="154710" cy="53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F132C-7114-40C2-A8D8-99955BFDB4B2}"/>
                </a:ext>
              </a:extLst>
            </p:cNvPr>
            <p:cNvSpPr/>
            <p:nvPr/>
          </p:nvSpPr>
          <p:spPr>
            <a:xfrm>
              <a:off x="5313217" y="60590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259EC5-71E1-446C-B45F-978095035808}"/>
                </a:ext>
              </a:extLst>
            </p:cNvPr>
            <p:cNvSpPr/>
            <p:nvPr/>
          </p:nvSpPr>
          <p:spPr>
            <a:xfrm>
              <a:off x="8696036" y="6059053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A5340A-3C51-4482-A738-B7ED946A7E04}"/>
              </a:ext>
            </a:extLst>
          </p:cNvPr>
          <p:cNvSpPr txBox="1"/>
          <p:nvPr/>
        </p:nvSpPr>
        <p:spPr>
          <a:xfrm>
            <a:off x="461818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4D54F6-E16F-42DA-9ECD-2AB48A798F56}"/>
              </a:ext>
            </a:extLst>
          </p:cNvPr>
          <p:cNvSpPr txBox="1"/>
          <p:nvPr/>
        </p:nvSpPr>
        <p:spPr>
          <a:xfrm>
            <a:off x="4382653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F16B5-1507-47B2-8172-6005566C61F7}"/>
              </a:ext>
            </a:extLst>
          </p:cNvPr>
          <p:cNvSpPr txBox="1"/>
          <p:nvPr/>
        </p:nvSpPr>
        <p:spPr>
          <a:xfrm>
            <a:off x="501072" y="2133201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08FDB-0E5D-4551-BD5C-5E39F3492F67}"/>
              </a:ext>
            </a:extLst>
          </p:cNvPr>
          <p:cNvSpPr txBox="1"/>
          <p:nvPr/>
        </p:nvSpPr>
        <p:spPr>
          <a:xfrm>
            <a:off x="4461164" y="2087357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66606-018B-49E0-9FFD-EC5928C40A8A}"/>
              </a:ext>
            </a:extLst>
          </p:cNvPr>
          <p:cNvSpPr txBox="1"/>
          <p:nvPr/>
        </p:nvSpPr>
        <p:spPr>
          <a:xfrm>
            <a:off x="8617527" y="415575"/>
            <a:ext cx="16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</a:t>
            </a:r>
          </a:p>
          <a:p>
            <a:r>
              <a:rPr lang="en-US" dirty="0" err="1"/>
              <a:t>Documentdb</a:t>
            </a:r>
            <a:endParaRPr lang="en-US" dirty="0"/>
          </a:p>
          <a:p>
            <a:r>
              <a:rPr lang="en-US" dirty="0" err="1"/>
              <a:t>GraphDB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1502B-FF80-4A65-BB8D-27C44C860C4F}"/>
              </a:ext>
            </a:extLst>
          </p:cNvPr>
          <p:cNvCxnSpPr/>
          <p:nvPr/>
        </p:nvCxnSpPr>
        <p:spPr>
          <a:xfrm>
            <a:off x="461818" y="1052945"/>
            <a:ext cx="196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457A40-AB05-4C9D-8043-B1DC4CA6D89D}"/>
              </a:ext>
            </a:extLst>
          </p:cNvPr>
          <p:cNvSpPr/>
          <p:nvPr/>
        </p:nvSpPr>
        <p:spPr>
          <a:xfrm>
            <a:off x="2429164" y="489527"/>
            <a:ext cx="1607127" cy="12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 Storage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DC49B-3452-4EBB-9A74-0C04AB582929}"/>
              </a:ext>
            </a:extLst>
          </p:cNvPr>
          <p:cNvSpPr/>
          <p:nvPr/>
        </p:nvSpPr>
        <p:spPr>
          <a:xfrm>
            <a:off x="5791200" y="323272"/>
            <a:ext cx="153323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Lambda</a:t>
            </a:r>
          </a:p>
          <a:p>
            <a:pPr algn="ctr"/>
            <a:r>
              <a:rPr lang="mr-IN" dirty="0"/>
              <a:t>A processor</a:t>
            </a:r>
          </a:p>
          <a:p>
            <a:pPr algn="ctr"/>
            <a:r>
              <a:rPr lang="mr-IN" dirty="0"/>
              <a:t>Logic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8E60E-6490-449A-92F7-E6B580FF4E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36291" y="1117595"/>
            <a:ext cx="1754909" cy="3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7004F-007E-42BB-9672-AC5FB5661780}"/>
              </a:ext>
            </a:extLst>
          </p:cNvPr>
          <p:cNvSpPr/>
          <p:nvPr/>
        </p:nvSpPr>
        <p:spPr>
          <a:xfrm>
            <a:off x="8395855" y="323272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BEF70-5A30-4A2A-8B99-3B0A54E3177D}"/>
              </a:ext>
            </a:extLst>
          </p:cNvPr>
          <p:cNvSpPr/>
          <p:nvPr/>
        </p:nvSpPr>
        <p:spPr>
          <a:xfrm>
            <a:off x="8395855" y="1274615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9D3ABD-25EF-45D6-9763-7F9A26AD7D6D}"/>
              </a:ext>
            </a:extLst>
          </p:cNvPr>
          <p:cNvSpPr/>
          <p:nvPr/>
        </p:nvSpPr>
        <p:spPr>
          <a:xfrm>
            <a:off x="8395855" y="2318324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9280F9-A6CC-40D5-BA9B-F71A316D95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324436" y="688109"/>
            <a:ext cx="1071419" cy="74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E1072C-B558-4308-93C8-B37DCD999D9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324436" y="1431636"/>
            <a:ext cx="1071419" cy="207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8BD4AA-B224-449B-BF17-FCC85D73701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324436" y="1431636"/>
            <a:ext cx="1071419" cy="1251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13B3A-9723-4C04-8F1E-BE3A0E2C364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557818" y="2539999"/>
            <a:ext cx="0" cy="15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17E2E2-F556-40FA-8600-80B337B030ED}"/>
              </a:ext>
            </a:extLst>
          </p:cNvPr>
          <p:cNvSpPr/>
          <p:nvPr/>
        </p:nvSpPr>
        <p:spPr>
          <a:xfrm>
            <a:off x="5186221" y="4128655"/>
            <a:ext cx="27431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CloudWatch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8390-B647-4B00-8260-1F82F9ABFF44}"/>
              </a:ext>
            </a:extLst>
          </p:cNvPr>
          <p:cNvSpPr/>
          <p:nvPr/>
        </p:nvSpPr>
        <p:spPr>
          <a:xfrm>
            <a:off x="461818" y="2807855"/>
            <a:ext cx="1671776" cy="105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Route53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CD6F7-B64D-4ED2-9731-E927516E381C}"/>
              </a:ext>
            </a:extLst>
          </p:cNvPr>
          <p:cNvSpPr/>
          <p:nvPr/>
        </p:nvSpPr>
        <p:spPr>
          <a:xfrm>
            <a:off x="1597891" y="3860790"/>
            <a:ext cx="1302319" cy="52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S3Bucket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AEFA7-0CB7-4562-B533-B2DFD5EB6B00}"/>
              </a:ext>
            </a:extLst>
          </p:cNvPr>
          <p:cNvCxnSpPr>
            <a:stCxn id="32" idx="2"/>
          </p:cNvCxnSpPr>
          <p:nvPr/>
        </p:nvCxnSpPr>
        <p:spPr>
          <a:xfrm rot="5400000">
            <a:off x="815099" y="4227939"/>
            <a:ext cx="1274636" cy="1593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0A76E1-9323-4D8E-9EF2-B4B42F5F1AC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947890" y="1149926"/>
            <a:ext cx="1145310" cy="3925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6BD6663-33F8-4249-A8E3-565529F0148B}"/>
              </a:ext>
            </a:extLst>
          </p:cNvPr>
          <p:cNvSpPr/>
          <p:nvPr/>
        </p:nvSpPr>
        <p:spPr>
          <a:xfrm>
            <a:off x="10044545" y="4438074"/>
            <a:ext cx="2022764" cy="114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Active MQ</a:t>
            </a:r>
            <a:endParaRPr lang="en-US" dirty="0"/>
          </a:p>
          <a:p>
            <a:pPr algn="ctr"/>
            <a:r>
              <a:rPr lang="en-US" dirty="0"/>
              <a:t>MQTT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0746F2-1E96-4EF9-8959-A5A53E28FE64}"/>
              </a:ext>
            </a:extLst>
          </p:cNvPr>
          <p:cNvSpPr/>
          <p:nvPr/>
        </p:nvSpPr>
        <p:spPr>
          <a:xfrm>
            <a:off x="10372436" y="3509818"/>
            <a:ext cx="1228437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3092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F89F9A8-E57D-40BB-B419-AD84165CFDCC}"/>
              </a:ext>
            </a:extLst>
          </p:cNvPr>
          <p:cNvSpPr/>
          <p:nvPr/>
        </p:nvSpPr>
        <p:spPr>
          <a:xfrm>
            <a:off x="406400" y="4987636"/>
            <a:ext cx="11388436" cy="104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0F537-A08C-4EDD-8C06-699634DD9DC0}"/>
              </a:ext>
            </a:extLst>
          </p:cNvPr>
          <p:cNvGrpSpPr/>
          <p:nvPr/>
        </p:nvGrpSpPr>
        <p:grpSpPr>
          <a:xfrm>
            <a:off x="1200728" y="5477162"/>
            <a:ext cx="10206182" cy="1062183"/>
            <a:chOff x="914400" y="4525817"/>
            <a:chExt cx="10206182" cy="1062183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19D8FFB-83DA-4959-87EF-CD04A83C2A0D}"/>
                </a:ext>
              </a:extLst>
            </p:cNvPr>
            <p:cNvSpPr/>
            <p:nvPr/>
          </p:nvSpPr>
          <p:spPr>
            <a:xfrm>
              <a:off x="914400" y="452581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4E035A9-A133-4D25-8378-42136ACC522A}"/>
                </a:ext>
              </a:extLst>
            </p:cNvPr>
            <p:cNvSpPr/>
            <p:nvPr/>
          </p:nvSpPr>
          <p:spPr>
            <a:xfrm>
              <a:off x="3121891" y="4608945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7EC0BCB-5791-4133-B91D-7F58581F2C2A}"/>
                </a:ext>
              </a:extLst>
            </p:cNvPr>
            <p:cNvSpPr/>
            <p:nvPr/>
          </p:nvSpPr>
          <p:spPr>
            <a:xfrm>
              <a:off x="5246255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701EF15-C592-46DF-9C94-73ECEA63A684}"/>
                </a:ext>
              </a:extLst>
            </p:cNvPr>
            <p:cNvSpPr/>
            <p:nvPr/>
          </p:nvSpPr>
          <p:spPr>
            <a:xfrm>
              <a:off x="7656946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0D09F451-4FA9-4D17-BD9B-53F405E5DC99}"/>
                </a:ext>
              </a:extLst>
            </p:cNvPr>
            <p:cNvSpPr/>
            <p:nvPr/>
          </p:nvSpPr>
          <p:spPr>
            <a:xfrm>
              <a:off x="9818255" y="457199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7B823-0FF4-4E58-A782-D394D56C11CA}"/>
              </a:ext>
            </a:extLst>
          </p:cNvPr>
          <p:cNvGrpSpPr/>
          <p:nvPr/>
        </p:nvGrpSpPr>
        <p:grpSpPr>
          <a:xfrm>
            <a:off x="2041236" y="1685637"/>
            <a:ext cx="7426036" cy="1482435"/>
            <a:chOff x="1394691" y="2332183"/>
            <a:chExt cx="7426036" cy="14824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65520B-19BE-4406-A1C2-7BAF598712B2}"/>
                </a:ext>
              </a:extLst>
            </p:cNvPr>
            <p:cNvSpPr/>
            <p:nvPr/>
          </p:nvSpPr>
          <p:spPr>
            <a:xfrm>
              <a:off x="1394691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80B45E-240E-40A1-BFC4-63B2E9FF887C}"/>
                </a:ext>
              </a:extLst>
            </p:cNvPr>
            <p:cNvSpPr/>
            <p:nvPr/>
          </p:nvSpPr>
          <p:spPr>
            <a:xfrm>
              <a:off x="3121890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FD4BC-CD1C-4928-A99D-F250AB2E3365}"/>
                </a:ext>
              </a:extLst>
            </p:cNvPr>
            <p:cNvSpPr/>
            <p:nvPr/>
          </p:nvSpPr>
          <p:spPr>
            <a:xfrm>
              <a:off x="5246255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78062C-00CA-4629-88CD-F3B2F741FB42}"/>
                </a:ext>
              </a:extLst>
            </p:cNvPr>
            <p:cNvSpPr/>
            <p:nvPr/>
          </p:nvSpPr>
          <p:spPr>
            <a:xfrm>
              <a:off x="7518400" y="3260436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76226-F67F-4CC5-A7DB-ABA37B21B4F8}"/>
                </a:ext>
              </a:extLst>
            </p:cNvPr>
            <p:cNvSpPr/>
            <p:nvPr/>
          </p:nvSpPr>
          <p:spPr>
            <a:xfrm>
              <a:off x="3380509" y="2332183"/>
              <a:ext cx="3029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B4AC67-7FCA-494D-9A05-87C680364ACA}"/>
                </a:ext>
              </a:extLst>
            </p:cNvPr>
            <p:cNvCxnSpPr>
              <a:stCxn id="17" idx="2"/>
              <a:endCxn id="13" idx="0"/>
            </p:cNvCxnSpPr>
            <p:nvPr/>
          </p:nvCxnSpPr>
          <p:spPr>
            <a:xfrm rot="5400000">
              <a:off x="3228110" y="1565564"/>
              <a:ext cx="484908" cy="2849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D94D7DB-B85A-431A-AC68-072F8EB5F4F4}"/>
                </a:ext>
              </a:extLst>
            </p:cNvPr>
            <p:cNvCxnSpPr>
              <a:stCxn id="17" idx="2"/>
              <a:endCxn id="14" idx="0"/>
            </p:cNvCxnSpPr>
            <p:nvPr/>
          </p:nvCxnSpPr>
          <p:spPr>
            <a:xfrm rot="5400000">
              <a:off x="4091710" y="2429164"/>
              <a:ext cx="484908" cy="1122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4BD9703-3480-4583-9462-4EEA5CE615AA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rot="16200000" flipH="1">
              <a:off x="5153892" y="2489200"/>
              <a:ext cx="484908" cy="10021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70B9711-CC90-414C-8D8D-4ED288DAD2A1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16200000" flipH="1">
              <a:off x="6276110" y="1366981"/>
              <a:ext cx="512617" cy="3274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308D44-3F2A-4C33-9364-16CFCF9387C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4336472" y="3223489"/>
            <a:ext cx="1847273" cy="168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CA27-511E-462F-AFBD-D35D6B9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DyanmoDB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75B-6394-45F3-B80B-8E4BCB22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= </a:t>
            </a:r>
            <a:r>
              <a:rPr lang="en-IN" dirty="0" err="1"/>
              <a:t>nilesh</a:t>
            </a:r>
            <a:r>
              <a:rPr lang="en-IN" dirty="0"/>
              <a:t> </a:t>
            </a:r>
          </a:p>
          <a:p>
            <a:r>
              <a:rPr lang="en-IN" dirty="0"/>
              <a:t>Email=  </a:t>
            </a:r>
            <a:r>
              <a:rPr lang="en-IN" dirty="0">
                <a:hlinkClick r:id="rId2"/>
              </a:rPr>
              <a:t>nilesh@email.com</a:t>
            </a:r>
            <a:endParaRPr lang="en-IN" dirty="0"/>
          </a:p>
          <a:p>
            <a:endParaRPr lang="en-US" dirty="0"/>
          </a:p>
          <a:p>
            <a:r>
              <a:rPr lang="en-US" dirty="0"/>
              <a:t>Name = </a:t>
            </a:r>
            <a:r>
              <a:rPr lang="en-US" dirty="0" err="1"/>
              <a:t>nilesh</a:t>
            </a:r>
            <a:r>
              <a:rPr lang="en-US" dirty="0"/>
              <a:t> </a:t>
            </a:r>
          </a:p>
          <a:p>
            <a:r>
              <a:rPr lang="en-US" dirty="0"/>
              <a:t>Project= siemens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188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DyanmoDB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Devdas</dc:creator>
  <cp:lastModifiedBy>Nilesh Devdas</cp:lastModifiedBy>
  <cp:revision>10</cp:revision>
  <dcterms:created xsi:type="dcterms:W3CDTF">2020-06-23T03:36:33Z</dcterms:created>
  <dcterms:modified xsi:type="dcterms:W3CDTF">2020-06-23T09:50:31Z</dcterms:modified>
</cp:coreProperties>
</file>