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55B6-475B-443E-90C8-0A850CAC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F8A8-7952-406B-8509-5C945E375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842D-E220-41A7-9C26-FCE7806E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F636-E98D-47D6-BC85-BB516AE2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FEF6-235A-44BD-80C0-8694DAC8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E520-6C62-48F5-ABCC-FD1AF4C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3F1FB-4B81-4BC7-8190-7381CD4E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44E9-6826-4734-88A6-FC3648B2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589A-A84E-4DE4-84D4-2BAB579D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14010-165E-437D-9370-062911B8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56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D52B0-489D-49FC-9E6B-A92563BEC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5C65-8711-4845-A89B-368AE1D7C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131D-4445-4550-A336-4F38F7B7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2C324-C666-4FEB-A4DE-EA34B2B4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081A-F47A-4C0D-BB22-FF5ACBFA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3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F398-D67B-4BE5-8914-5CA97511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4F03-902B-4E98-BF4E-C50A2235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1A34-B0CC-4B15-9155-AED511D2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66111-DFDE-4404-B5A7-E7FC23E9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11D4-D7F9-49D7-8316-521C14B3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C731-A36C-4F4E-8009-6F2EAD25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D0815-059B-4E51-870A-733FB972E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05AE-ED36-4F1F-8976-5AA4811D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8999-7846-41BC-8743-EE827FF6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6004-0F04-4FC4-82A4-8D177A6D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0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9D8E-F55D-4D4F-8C29-4FB42353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F083-99BB-4EBD-B835-7C60FA63A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467B9-1170-4FC7-A355-AB5E97594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E17F4-F597-48CC-9DDA-9EA27253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5A230-13B2-4AD2-B84E-1208EC2A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75EF7-3FE7-48B6-B00D-10B79BA8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2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8C82-B267-4435-BFB8-3D852FB0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AAA3-5988-4752-94CC-45F993C7A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8D99C-6F4F-43BF-A022-3D9448806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199F8-788F-4C1C-B821-B79860F36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470D9-D41C-4040-8B7A-C3B1D4806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A55B6-B999-4038-89CD-7A47F219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D83F-EE58-4588-B46D-B6672F07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9CB0B-8052-43FC-85DF-C89FA33F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03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2F60-9C3B-4D1E-B358-2ED6D6BE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ED202-B218-41ED-ADC2-6FB30365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E55BB-19D2-4B87-B603-3406A456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9FD7D-9E0F-46FA-AE85-B083B391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5E401-B4FE-4DC5-88BC-0A4C1520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1FD6D-FA6A-40D5-986F-C7BB1E61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B3EE1-DC40-4824-9573-9586E4AB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3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21BE-0FBE-4270-AB43-4F281D2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BE7A-3462-4F74-AA94-1D2C45421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6803C-E259-462E-9797-39445B89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A3BE7-0BBD-4304-B76B-86689A5B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7936D-6386-41F4-9A99-559EB003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DEBD9-75D1-45A4-B931-F5A08714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1143-93D9-4EA7-A8C5-D5AA44DF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B795-A660-485F-81FD-63B4B7D08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09129-7511-497D-9EED-71E175304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E26F6-91AF-41C0-9D80-849080B7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43B5A-1819-4069-A66B-4CD7425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8ED73-3A8B-4586-823F-ADF7EB5F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81C73-46E0-4596-B4C3-57B6AD7B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AA1BF-DDB3-4C9B-92FF-EC3581E9B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62B6-873E-481E-B2DE-3D2826D78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CFC5-7522-41C6-AF9C-49C6D136368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18583-0706-4718-B479-55A56B0A3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08812-5649-4BD0-BD6F-9B00A18F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254E-1DCB-4999-915C-FAF84A92E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4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4BC23-FA08-47E8-8EC4-F570C871B2EB}"/>
              </a:ext>
            </a:extLst>
          </p:cNvPr>
          <p:cNvSpPr/>
          <p:nvPr/>
        </p:nvSpPr>
        <p:spPr>
          <a:xfrm>
            <a:off x="4781011" y="1099384"/>
            <a:ext cx="216673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GitLab/SCM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D13EF-EC69-42FF-87DC-C40F59257808}"/>
              </a:ext>
            </a:extLst>
          </p:cNvPr>
          <p:cNvSpPr/>
          <p:nvPr/>
        </p:nvSpPr>
        <p:spPr>
          <a:xfrm>
            <a:off x="4781011" y="3577733"/>
            <a:ext cx="216673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CI/CD</a:t>
            </a:r>
          </a:p>
          <a:p>
            <a:pPr algn="ctr"/>
            <a:r>
              <a:rPr lang="en-US" dirty="0"/>
              <a:t>Jenkins…..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25D08-190B-4EAB-8DDB-7FE6C91850B8}"/>
              </a:ext>
            </a:extLst>
          </p:cNvPr>
          <p:cNvSpPr/>
          <p:nvPr/>
        </p:nvSpPr>
        <p:spPr>
          <a:xfrm>
            <a:off x="798991" y="1331650"/>
            <a:ext cx="1740023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Devloper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7048E3-0743-4766-983C-A6B71F4D8581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539014" y="1670884"/>
            <a:ext cx="2241997" cy="3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A02978-1CBF-48CD-9375-9A68A2640B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64376" y="2242384"/>
            <a:ext cx="0" cy="133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736B07-CEA2-47FA-B6E4-1916585B3533}"/>
              </a:ext>
            </a:extLst>
          </p:cNvPr>
          <p:cNvSpPr txBox="1"/>
          <p:nvPr/>
        </p:nvSpPr>
        <p:spPr>
          <a:xfrm>
            <a:off x="8185211" y="843379"/>
            <a:ext cx="3142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Automatic build </a:t>
            </a:r>
          </a:p>
          <a:p>
            <a:pPr marL="342900" indent="-342900">
              <a:buAutoNum type="arabicPeriod"/>
            </a:pPr>
            <a:r>
              <a:rPr lang="en-US" dirty="0"/>
              <a:t>Automatic testing</a:t>
            </a:r>
          </a:p>
          <a:p>
            <a:pPr marL="342900" indent="-342900">
              <a:buAutoNum type="arabicPeriod"/>
            </a:pPr>
            <a:r>
              <a:rPr lang="en-US" dirty="0"/>
              <a:t>Automatic Code-coverage</a:t>
            </a:r>
          </a:p>
          <a:p>
            <a:pPr marL="342900" indent="-342900">
              <a:buAutoNum type="arabicPeriod"/>
            </a:pPr>
            <a:r>
              <a:rPr lang="en-US" dirty="0"/>
              <a:t>Automatic packaging</a:t>
            </a:r>
          </a:p>
          <a:p>
            <a:pPr marL="342900" indent="-342900">
              <a:buAutoNum type="arabicPeriod"/>
            </a:pPr>
            <a:r>
              <a:rPr lang="en-US" dirty="0"/>
              <a:t>Automatic publishing </a:t>
            </a:r>
          </a:p>
          <a:p>
            <a:pPr marL="342900" indent="-342900">
              <a:buAutoNum type="arabicPeriod"/>
            </a:pPr>
            <a:r>
              <a:rPr lang="en-US" dirty="0"/>
              <a:t>Automatic deployment</a:t>
            </a:r>
            <a:endParaRPr lang="en-IN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A8B724C-6AAC-4E2C-9684-059B9C24EC8A}"/>
              </a:ext>
            </a:extLst>
          </p:cNvPr>
          <p:cNvCxnSpPr/>
          <p:nvPr/>
        </p:nvCxnSpPr>
        <p:spPr>
          <a:xfrm rot="5400000" flipH="1" flipV="1">
            <a:off x="4623417" y="2910059"/>
            <a:ext cx="133534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5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252240-B647-4985-A455-E5ECB582DA9D}"/>
              </a:ext>
            </a:extLst>
          </p:cNvPr>
          <p:cNvSpPr/>
          <p:nvPr/>
        </p:nvSpPr>
        <p:spPr>
          <a:xfrm>
            <a:off x="485775" y="1200150"/>
            <a:ext cx="2181225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</a:t>
            </a:r>
            <a:endParaRPr lang="en-IN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C7E35EC-A12B-44FA-81E4-CF5E4F62EFDA}"/>
              </a:ext>
            </a:extLst>
          </p:cNvPr>
          <p:cNvCxnSpPr>
            <a:stCxn id="4" idx="3"/>
          </p:cNvCxnSpPr>
          <p:nvPr/>
        </p:nvCxnSpPr>
        <p:spPr>
          <a:xfrm flipV="1">
            <a:off x="2667000" y="904875"/>
            <a:ext cx="1971675" cy="723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F1E14D9-3E74-434D-9EF1-D5381AD675A0}"/>
              </a:ext>
            </a:extLst>
          </p:cNvPr>
          <p:cNvSpPr/>
          <p:nvPr/>
        </p:nvSpPr>
        <p:spPr>
          <a:xfrm>
            <a:off x="4638675" y="533400"/>
            <a:ext cx="19716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72ED9-11DC-4B62-AAE5-D0560EE10E4A}"/>
              </a:ext>
            </a:extLst>
          </p:cNvPr>
          <p:cNvCxnSpPr>
            <a:stCxn id="7" idx="2"/>
          </p:cNvCxnSpPr>
          <p:nvPr/>
        </p:nvCxnSpPr>
        <p:spPr>
          <a:xfrm>
            <a:off x="5624513" y="1228725"/>
            <a:ext cx="14287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1FAB912-4E5C-4560-AB6F-93F20FDE6E62}"/>
              </a:ext>
            </a:extLst>
          </p:cNvPr>
          <p:cNvSpPr/>
          <p:nvPr/>
        </p:nvSpPr>
        <p:spPr>
          <a:xfrm>
            <a:off x="4638675" y="2181225"/>
            <a:ext cx="2190751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D6C1E-56A0-4B66-AC5D-717CF49E19F6}"/>
              </a:ext>
            </a:extLst>
          </p:cNvPr>
          <p:cNvSpPr/>
          <p:nvPr/>
        </p:nvSpPr>
        <p:spPr>
          <a:xfrm>
            <a:off x="3267075" y="3609975"/>
            <a:ext cx="5191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+ Maven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B21979-5C24-44A3-9CA5-82A2AF24C007}"/>
              </a:ext>
            </a:extLst>
          </p:cNvPr>
          <p:cNvSpPr/>
          <p:nvPr/>
        </p:nvSpPr>
        <p:spPr>
          <a:xfrm>
            <a:off x="3267075" y="4972050"/>
            <a:ext cx="9525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D85DD-C011-48FA-93F0-9973F413C3B1}"/>
              </a:ext>
            </a:extLst>
          </p:cNvPr>
          <p:cNvSpPr/>
          <p:nvPr/>
        </p:nvSpPr>
        <p:spPr>
          <a:xfrm>
            <a:off x="4381500" y="4972050"/>
            <a:ext cx="9525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C60BF-3399-46F2-99CB-E878E330DE9B}"/>
              </a:ext>
            </a:extLst>
          </p:cNvPr>
          <p:cNvSpPr/>
          <p:nvPr/>
        </p:nvSpPr>
        <p:spPr>
          <a:xfrm>
            <a:off x="5495925" y="4972050"/>
            <a:ext cx="9525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FD7FE-1725-4537-8511-2A5868EC585C}"/>
              </a:ext>
            </a:extLst>
          </p:cNvPr>
          <p:cNvSpPr/>
          <p:nvPr/>
        </p:nvSpPr>
        <p:spPr>
          <a:xfrm>
            <a:off x="6610350" y="4972050"/>
            <a:ext cx="9525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2955C-C9C7-4AAC-BD8E-456B184B7F97}"/>
              </a:ext>
            </a:extLst>
          </p:cNvPr>
          <p:cNvSpPr/>
          <p:nvPr/>
        </p:nvSpPr>
        <p:spPr>
          <a:xfrm>
            <a:off x="7724775" y="4972050"/>
            <a:ext cx="9525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CC475C-98F8-47D4-BAB0-1A0732DCF536}"/>
              </a:ext>
            </a:extLst>
          </p:cNvPr>
          <p:cNvSpPr/>
          <p:nvPr/>
        </p:nvSpPr>
        <p:spPr>
          <a:xfrm>
            <a:off x="352425" y="914400"/>
            <a:ext cx="26003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71F00-4F52-4DA0-873A-38AE55EED335}"/>
              </a:ext>
            </a:extLst>
          </p:cNvPr>
          <p:cNvSpPr/>
          <p:nvPr/>
        </p:nvSpPr>
        <p:spPr>
          <a:xfrm>
            <a:off x="3371850" y="914399"/>
            <a:ext cx="26003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B3359-3273-40B5-AA01-1AA40DD07CF8}"/>
              </a:ext>
            </a:extLst>
          </p:cNvPr>
          <p:cNvSpPr/>
          <p:nvPr/>
        </p:nvSpPr>
        <p:spPr>
          <a:xfrm>
            <a:off x="6496050" y="914399"/>
            <a:ext cx="26003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76C32-E054-401D-AFAF-02CC4FBDE4B2}"/>
              </a:ext>
            </a:extLst>
          </p:cNvPr>
          <p:cNvSpPr/>
          <p:nvPr/>
        </p:nvSpPr>
        <p:spPr>
          <a:xfrm>
            <a:off x="9391650" y="914398"/>
            <a:ext cx="260032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DB06B-0A8E-435B-BF17-0591BBB1EC49}"/>
              </a:ext>
            </a:extLst>
          </p:cNvPr>
          <p:cNvCxnSpPr>
            <a:stCxn id="4" idx="2"/>
          </p:cNvCxnSpPr>
          <p:nvPr/>
        </p:nvCxnSpPr>
        <p:spPr>
          <a:xfrm flipH="1">
            <a:off x="1652587" y="1666875"/>
            <a:ext cx="1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54DDEB-CC72-407A-885B-8854D4B17D62}"/>
              </a:ext>
            </a:extLst>
          </p:cNvPr>
          <p:cNvGrpSpPr/>
          <p:nvPr/>
        </p:nvGrpSpPr>
        <p:grpSpPr>
          <a:xfrm>
            <a:off x="666750" y="3057525"/>
            <a:ext cx="2419328" cy="3505200"/>
            <a:chOff x="666750" y="3057525"/>
            <a:chExt cx="2419328" cy="3505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BD7A9A-63ED-4110-8D45-209442AF2B94}"/>
                </a:ext>
              </a:extLst>
            </p:cNvPr>
            <p:cNvSpPr/>
            <p:nvPr/>
          </p:nvSpPr>
          <p:spPr>
            <a:xfrm>
              <a:off x="666750" y="30575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Dependencies</a:t>
              </a:r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C079BD-873B-4B90-AB23-714FF4F7C59B}"/>
                </a:ext>
              </a:extLst>
            </p:cNvPr>
            <p:cNvSpPr/>
            <p:nvPr/>
          </p:nvSpPr>
          <p:spPr>
            <a:xfrm>
              <a:off x="666750" y="364807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Where to get it </a:t>
              </a:r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49FA18-6467-4F58-ACD0-15864F95CC3C}"/>
                </a:ext>
              </a:extLst>
            </p:cNvPr>
            <p:cNvSpPr/>
            <p:nvPr/>
          </p:nvSpPr>
          <p:spPr>
            <a:xfrm>
              <a:off x="666750" y="42386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Where can publish my </a:t>
              </a:r>
            </a:p>
            <a:p>
              <a:pPr algn="ctr"/>
              <a:r>
                <a:rPr lang="en-US" dirty="0"/>
                <a:t>binaries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67607-5BAE-44E4-AB10-5DA7A89BE154}"/>
                </a:ext>
              </a:extLst>
            </p:cNvPr>
            <p:cNvSpPr/>
            <p:nvPr/>
          </p:nvSpPr>
          <p:spPr>
            <a:xfrm>
              <a:off x="666750" y="482917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Plugins ( Test report)</a:t>
              </a:r>
            </a:p>
            <a:p>
              <a:pPr algn="ctr"/>
              <a:r>
                <a:rPr lang="en-US" dirty="0"/>
                <a:t>Coverage Report)</a:t>
              </a:r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0337A7-C60C-4BA3-99CB-1EC2DD11EE5E}"/>
                </a:ext>
              </a:extLst>
            </p:cNvPr>
            <p:cNvSpPr/>
            <p:nvPr/>
          </p:nvSpPr>
          <p:spPr>
            <a:xfrm>
              <a:off x="666750" y="5486400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 members </a:t>
              </a:r>
            </a:p>
            <a:p>
              <a:pPr algn="ctr"/>
              <a:r>
                <a:rPr lang="en-US" dirty="0"/>
                <a:t>contributors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0862E9-D999-4529-BDDD-042B4B1752B2}"/>
                </a:ext>
              </a:extLst>
            </p:cNvPr>
            <p:cNvSpPr/>
            <p:nvPr/>
          </p:nvSpPr>
          <p:spPr>
            <a:xfrm>
              <a:off x="666750" y="61055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Consolidate version</a:t>
              </a:r>
            </a:p>
            <a:p>
              <a:pPr algn="ctr"/>
              <a:r>
                <a:rPr lang="en-US" dirty="0"/>
                <a:t>And dependency </a:t>
              </a:r>
              <a:r>
                <a:rPr lang="en-US" dirty="0" err="1"/>
                <a:t>syste</a:t>
              </a:r>
              <a:endParaRPr lang="en-IN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F9C5AE-63AC-46E6-9689-AF0CCC05738F}"/>
              </a:ext>
            </a:extLst>
          </p:cNvPr>
          <p:cNvGrpSpPr/>
          <p:nvPr/>
        </p:nvGrpSpPr>
        <p:grpSpPr>
          <a:xfrm>
            <a:off x="3462348" y="3000375"/>
            <a:ext cx="2419328" cy="3505200"/>
            <a:chOff x="666750" y="3057525"/>
            <a:chExt cx="2419328" cy="3505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CE3BEE-7BB4-4C83-93D2-C176CFC8E60D}"/>
                </a:ext>
              </a:extLst>
            </p:cNvPr>
            <p:cNvSpPr/>
            <p:nvPr/>
          </p:nvSpPr>
          <p:spPr>
            <a:xfrm>
              <a:off x="666750" y="30575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Dependencies</a:t>
              </a:r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81CD6B-6507-496F-ABE9-9681FD2807BC}"/>
                </a:ext>
              </a:extLst>
            </p:cNvPr>
            <p:cNvSpPr/>
            <p:nvPr/>
          </p:nvSpPr>
          <p:spPr>
            <a:xfrm>
              <a:off x="666750" y="364807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Where to get it </a:t>
              </a:r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962C2D-B34D-4B20-84AA-ACF9956A9A95}"/>
                </a:ext>
              </a:extLst>
            </p:cNvPr>
            <p:cNvSpPr/>
            <p:nvPr/>
          </p:nvSpPr>
          <p:spPr>
            <a:xfrm>
              <a:off x="666750" y="42386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Where can publish my </a:t>
              </a:r>
            </a:p>
            <a:p>
              <a:pPr algn="ctr"/>
              <a:r>
                <a:rPr lang="en-US" dirty="0"/>
                <a:t>binaries</a:t>
              </a:r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73F8B9-D2D6-4391-B460-ED13DA2C400C}"/>
                </a:ext>
              </a:extLst>
            </p:cNvPr>
            <p:cNvSpPr/>
            <p:nvPr/>
          </p:nvSpPr>
          <p:spPr>
            <a:xfrm>
              <a:off x="666750" y="482917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Plugins ( Test report)</a:t>
              </a:r>
            </a:p>
            <a:p>
              <a:pPr algn="ctr"/>
              <a:r>
                <a:rPr lang="en-US" dirty="0"/>
                <a:t>Coverage Report)</a:t>
              </a:r>
              <a:endParaRPr lang="en-I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456A4D-EE15-419C-940C-D3A519EA0E26}"/>
                </a:ext>
              </a:extLst>
            </p:cNvPr>
            <p:cNvSpPr/>
            <p:nvPr/>
          </p:nvSpPr>
          <p:spPr>
            <a:xfrm>
              <a:off x="666750" y="5486400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 members </a:t>
              </a:r>
            </a:p>
            <a:p>
              <a:pPr algn="ctr"/>
              <a:r>
                <a:rPr lang="en-US" dirty="0"/>
                <a:t>contributors</a:t>
              </a:r>
              <a:endParaRPr lang="en-I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1808F7-70CA-45F3-86CF-EC38D513A143}"/>
                </a:ext>
              </a:extLst>
            </p:cNvPr>
            <p:cNvSpPr/>
            <p:nvPr/>
          </p:nvSpPr>
          <p:spPr>
            <a:xfrm>
              <a:off x="666750" y="61055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Consolidate version</a:t>
              </a:r>
            </a:p>
            <a:p>
              <a:pPr algn="ctr"/>
              <a:r>
                <a:rPr lang="en-US" dirty="0"/>
                <a:t>And dependency </a:t>
              </a:r>
              <a:r>
                <a:rPr lang="en-US" dirty="0" err="1"/>
                <a:t>syste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5A925-9E44-4C53-BA51-76F69780DD9E}"/>
              </a:ext>
            </a:extLst>
          </p:cNvPr>
          <p:cNvGrpSpPr/>
          <p:nvPr/>
        </p:nvGrpSpPr>
        <p:grpSpPr>
          <a:xfrm>
            <a:off x="6496050" y="2943225"/>
            <a:ext cx="2419328" cy="3505200"/>
            <a:chOff x="666750" y="3057525"/>
            <a:chExt cx="2419328" cy="3505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269257-5570-46D2-9633-D5A375CD00CD}"/>
                </a:ext>
              </a:extLst>
            </p:cNvPr>
            <p:cNvSpPr/>
            <p:nvPr/>
          </p:nvSpPr>
          <p:spPr>
            <a:xfrm>
              <a:off x="666750" y="30575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Dependencies</a:t>
              </a:r>
              <a:endParaRPr lang="en-IN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F6FE38-C1CC-4EA3-85E7-AFDC441981AC}"/>
                </a:ext>
              </a:extLst>
            </p:cNvPr>
            <p:cNvSpPr/>
            <p:nvPr/>
          </p:nvSpPr>
          <p:spPr>
            <a:xfrm>
              <a:off x="666750" y="364807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Where to get it </a:t>
              </a:r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E5193C-AD24-4E52-8218-D3234D8314FB}"/>
                </a:ext>
              </a:extLst>
            </p:cNvPr>
            <p:cNvSpPr/>
            <p:nvPr/>
          </p:nvSpPr>
          <p:spPr>
            <a:xfrm>
              <a:off x="666750" y="42386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Where can publish my </a:t>
              </a:r>
            </a:p>
            <a:p>
              <a:pPr algn="ctr"/>
              <a:r>
                <a:rPr lang="en-US" dirty="0"/>
                <a:t>binaries</a:t>
              </a:r>
              <a:endParaRPr lang="en-IN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CB4749-3DF9-46BB-B14C-4F701DECD461}"/>
                </a:ext>
              </a:extLst>
            </p:cNvPr>
            <p:cNvSpPr/>
            <p:nvPr/>
          </p:nvSpPr>
          <p:spPr>
            <a:xfrm>
              <a:off x="666750" y="482917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Plugins ( Test report)</a:t>
              </a:r>
            </a:p>
            <a:p>
              <a:pPr algn="ctr"/>
              <a:r>
                <a:rPr lang="en-US" dirty="0"/>
                <a:t>Coverage Report)</a:t>
              </a:r>
              <a:endParaRPr lang="en-IN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2B07D0-CEEB-47B1-8F98-DC0B34CEB5BC}"/>
                </a:ext>
              </a:extLst>
            </p:cNvPr>
            <p:cNvSpPr/>
            <p:nvPr/>
          </p:nvSpPr>
          <p:spPr>
            <a:xfrm>
              <a:off x="666750" y="5486400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 members </a:t>
              </a:r>
            </a:p>
            <a:p>
              <a:pPr algn="ctr"/>
              <a:r>
                <a:rPr lang="en-US" dirty="0"/>
                <a:t>contributors</a:t>
              </a:r>
              <a:endParaRPr lang="en-IN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BF137F-C5EE-4BC5-AD63-123C1F2A4B51}"/>
                </a:ext>
              </a:extLst>
            </p:cNvPr>
            <p:cNvSpPr/>
            <p:nvPr/>
          </p:nvSpPr>
          <p:spPr>
            <a:xfrm>
              <a:off x="666750" y="61055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Consolidate version</a:t>
              </a:r>
            </a:p>
            <a:p>
              <a:pPr algn="ctr"/>
              <a:r>
                <a:rPr lang="en-US" dirty="0"/>
                <a:t>And dependency </a:t>
              </a:r>
              <a:r>
                <a:rPr lang="en-US" dirty="0" err="1"/>
                <a:t>syste</a:t>
              </a:r>
              <a:endParaRPr lang="en-IN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E8B046-37B3-4000-A7C0-B5AFA20593C7}"/>
              </a:ext>
            </a:extLst>
          </p:cNvPr>
          <p:cNvGrpSpPr/>
          <p:nvPr/>
        </p:nvGrpSpPr>
        <p:grpSpPr>
          <a:xfrm>
            <a:off x="9572647" y="2943225"/>
            <a:ext cx="2419328" cy="3505200"/>
            <a:chOff x="666750" y="3057525"/>
            <a:chExt cx="2419328" cy="3505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0D349B-B2AE-41CC-9FD9-1562266EC818}"/>
                </a:ext>
              </a:extLst>
            </p:cNvPr>
            <p:cNvSpPr/>
            <p:nvPr/>
          </p:nvSpPr>
          <p:spPr>
            <a:xfrm>
              <a:off x="666750" y="30575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Dependencies</a:t>
              </a:r>
              <a:endParaRPr lang="en-IN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06460B-0852-45BA-9E65-AE5ED949D91A}"/>
                </a:ext>
              </a:extLst>
            </p:cNvPr>
            <p:cNvSpPr/>
            <p:nvPr/>
          </p:nvSpPr>
          <p:spPr>
            <a:xfrm>
              <a:off x="666750" y="364807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Where to get it </a:t>
              </a:r>
              <a:endParaRPr lang="en-IN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66A9CAC-BC44-45A5-B550-7E75CB58400A}"/>
                </a:ext>
              </a:extLst>
            </p:cNvPr>
            <p:cNvSpPr/>
            <p:nvPr/>
          </p:nvSpPr>
          <p:spPr>
            <a:xfrm>
              <a:off x="666750" y="42386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Where can publish my </a:t>
              </a:r>
            </a:p>
            <a:p>
              <a:pPr algn="ctr"/>
              <a:r>
                <a:rPr lang="en-US" dirty="0"/>
                <a:t>binaries</a:t>
              </a:r>
              <a:endParaRPr lang="en-IN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77974AE-79C9-464B-82FE-9C452D13D618}"/>
                </a:ext>
              </a:extLst>
            </p:cNvPr>
            <p:cNvSpPr/>
            <p:nvPr/>
          </p:nvSpPr>
          <p:spPr>
            <a:xfrm>
              <a:off x="666750" y="482917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Plugins ( Test report)</a:t>
              </a:r>
            </a:p>
            <a:p>
              <a:pPr algn="ctr"/>
              <a:r>
                <a:rPr lang="en-US" dirty="0"/>
                <a:t>Coverage Report)</a:t>
              </a:r>
              <a:endParaRPr lang="en-IN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649610-6AC8-49FC-9876-995E3918CBA7}"/>
                </a:ext>
              </a:extLst>
            </p:cNvPr>
            <p:cNvSpPr/>
            <p:nvPr/>
          </p:nvSpPr>
          <p:spPr>
            <a:xfrm>
              <a:off x="666750" y="5486400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 members </a:t>
              </a:r>
            </a:p>
            <a:p>
              <a:pPr algn="ctr"/>
              <a:r>
                <a:rPr lang="en-US" dirty="0"/>
                <a:t>contributors</a:t>
              </a:r>
              <a:endParaRPr lang="en-IN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49915A-3937-4394-BA36-027180EF83FA}"/>
                </a:ext>
              </a:extLst>
            </p:cNvPr>
            <p:cNvSpPr/>
            <p:nvPr/>
          </p:nvSpPr>
          <p:spPr>
            <a:xfrm>
              <a:off x="666750" y="6105525"/>
              <a:ext cx="241932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Consolidate version</a:t>
              </a:r>
            </a:p>
            <a:p>
              <a:pPr algn="ctr"/>
              <a:r>
                <a:rPr lang="en-US" dirty="0"/>
                <a:t>And dependency </a:t>
              </a:r>
              <a:r>
                <a:rPr lang="en-US" dirty="0" err="1"/>
                <a:t>syste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83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3FF14E-A376-43D2-AADC-B86EF8DFCD45}"/>
              </a:ext>
            </a:extLst>
          </p:cNvPr>
          <p:cNvSpPr/>
          <p:nvPr/>
        </p:nvSpPr>
        <p:spPr>
          <a:xfrm>
            <a:off x="3743325" y="666751"/>
            <a:ext cx="38100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Life cycle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B9706A-18EF-4D23-B1A1-14B474F7BAD5}"/>
              </a:ext>
            </a:extLst>
          </p:cNvPr>
          <p:cNvSpPr/>
          <p:nvPr/>
        </p:nvSpPr>
        <p:spPr>
          <a:xfrm>
            <a:off x="4343400" y="1838325"/>
            <a:ext cx="28956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B655D6-E831-4431-AC07-4E8C471144BD}"/>
              </a:ext>
            </a:extLst>
          </p:cNvPr>
          <p:cNvSpPr/>
          <p:nvPr/>
        </p:nvSpPr>
        <p:spPr>
          <a:xfrm>
            <a:off x="4343400" y="2657475"/>
            <a:ext cx="2895600" cy="70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FC82C2-8986-4BC7-A651-ABEEAD63527C}"/>
              </a:ext>
            </a:extLst>
          </p:cNvPr>
          <p:cNvSpPr/>
          <p:nvPr/>
        </p:nvSpPr>
        <p:spPr>
          <a:xfrm>
            <a:off x="4410075" y="3533775"/>
            <a:ext cx="2895600" cy="70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D59009-B61A-4A85-8CA8-8A0A93BDC992}"/>
              </a:ext>
            </a:extLst>
          </p:cNvPr>
          <p:cNvSpPr/>
          <p:nvPr/>
        </p:nvSpPr>
        <p:spPr>
          <a:xfrm>
            <a:off x="4410075" y="4429125"/>
            <a:ext cx="28956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72BD91-760A-49D9-9140-E3EFB72DB202}"/>
              </a:ext>
            </a:extLst>
          </p:cNvPr>
          <p:cNvSpPr/>
          <p:nvPr/>
        </p:nvSpPr>
        <p:spPr>
          <a:xfrm>
            <a:off x="4410075" y="5248275"/>
            <a:ext cx="28956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42F6F8-DCC6-4058-B492-DDE7C0B8B04F}"/>
              </a:ext>
            </a:extLst>
          </p:cNvPr>
          <p:cNvSpPr/>
          <p:nvPr/>
        </p:nvSpPr>
        <p:spPr>
          <a:xfrm>
            <a:off x="4410075" y="6067425"/>
            <a:ext cx="28956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30B00B-F1D0-41A8-AACB-F276218A349F}"/>
              </a:ext>
            </a:extLst>
          </p:cNvPr>
          <p:cNvSpPr/>
          <p:nvPr/>
        </p:nvSpPr>
        <p:spPr>
          <a:xfrm>
            <a:off x="8134350" y="1838325"/>
            <a:ext cx="28956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16D1A-B9BB-4485-8D4E-D2275686EAD6}"/>
              </a:ext>
            </a:extLst>
          </p:cNvPr>
          <p:cNvSpPr/>
          <p:nvPr/>
        </p:nvSpPr>
        <p:spPr>
          <a:xfrm>
            <a:off x="8134350" y="2686050"/>
            <a:ext cx="28956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97200A-63D9-414F-90AE-33355CC3BC55}"/>
              </a:ext>
            </a:extLst>
          </p:cNvPr>
          <p:cNvCxnSpPr>
            <a:endCxn id="7" idx="1"/>
          </p:cNvCxnSpPr>
          <p:nvPr/>
        </p:nvCxnSpPr>
        <p:spPr>
          <a:xfrm flipV="1">
            <a:off x="2181225" y="3886200"/>
            <a:ext cx="2228850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31F70C-2F51-47B3-9891-9EE38503BE39}"/>
              </a:ext>
            </a:extLst>
          </p:cNvPr>
          <p:cNvCxnSpPr>
            <a:endCxn id="8" idx="1"/>
          </p:cNvCxnSpPr>
          <p:nvPr/>
        </p:nvCxnSpPr>
        <p:spPr>
          <a:xfrm flipV="1">
            <a:off x="2105025" y="4743450"/>
            <a:ext cx="2305050" cy="97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6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64A0D-8295-48A5-90FE-068CF23468C5}"/>
              </a:ext>
            </a:extLst>
          </p:cNvPr>
          <p:cNvSpPr txBox="1"/>
          <p:nvPr/>
        </p:nvSpPr>
        <p:spPr>
          <a:xfrm>
            <a:off x="295275" y="400050"/>
            <a:ext cx="71151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Groupid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 err="1"/>
              <a:t>Artifactid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Version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Every single thing that you create in the world of maven is identified by </a:t>
            </a:r>
          </a:p>
          <a:p>
            <a:r>
              <a:rPr lang="en-US" dirty="0"/>
              <a:t>GAV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app depends on </a:t>
            </a:r>
            <a:r>
              <a:rPr lang="en-US" dirty="0" err="1"/>
              <a:t>liba</a:t>
            </a:r>
            <a:r>
              <a:rPr lang="en-US" dirty="0"/>
              <a:t>  (</a:t>
            </a:r>
            <a:r>
              <a:rPr lang="en-US" dirty="0" err="1"/>
              <a:t>groupid</a:t>
            </a:r>
            <a:r>
              <a:rPr lang="en-US" dirty="0"/>
              <a:t> . </a:t>
            </a:r>
            <a:r>
              <a:rPr lang="en-US" dirty="0" err="1"/>
              <a:t>Artifactid</a:t>
            </a:r>
            <a:r>
              <a:rPr lang="en-US" dirty="0"/>
              <a:t> , version) </a:t>
            </a:r>
          </a:p>
          <a:p>
            <a:endParaRPr lang="en-US" dirty="0"/>
          </a:p>
          <a:p>
            <a:r>
              <a:rPr lang="en-US" dirty="0"/>
              <a:t>Siemens </a:t>
            </a:r>
          </a:p>
          <a:p>
            <a:r>
              <a:rPr lang="en-US" dirty="0"/>
              <a:t>   |------ Devops </a:t>
            </a:r>
          </a:p>
          <a:p>
            <a:r>
              <a:rPr lang="en-US" dirty="0"/>
              <a:t>	 |----- 1.0.1</a:t>
            </a:r>
          </a:p>
          <a:p>
            <a:endParaRPr lang="en-US" dirty="0"/>
          </a:p>
          <a:p>
            <a:r>
              <a:rPr lang="en-US" dirty="0"/>
              <a:t>Plugins</a:t>
            </a:r>
          </a:p>
          <a:p>
            <a:r>
              <a:rPr lang="en-US" dirty="0"/>
              <a:t>     build a project with special features : </a:t>
            </a:r>
          </a:p>
          <a:p>
            <a:r>
              <a:rPr lang="en-US" dirty="0"/>
              <a:t>	you want run test cases -</a:t>
            </a:r>
            <a:r>
              <a:rPr lang="en-US" dirty="0">
                <a:sym typeface="Wingdings" panose="05000000000000000000" pitchFamily="2" charset="2"/>
              </a:rPr>
              <a:t> The test cases should also generate a report for you how much code coverage is done </a:t>
            </a:r>
          </a:p>
          <a:p>
            <a:r>
              <a:rPr lang="en-US" dirty="0">
                <a:sym typeface="Wingdings" panose="05000000000000000000" pitchFamily="2" charset="2"/>
              </a:rPr>
              <a:t>By default I don’t which code coverage tool you are using so I want to plug that code coverage tool in the system …. (</a:t>
            </a:r>
            <a:r>
              <a:rPr lang="en-US" dirty="0" err="1">
                <a:sym typeface="Wingdings" panose="05000000000000000000" pitchFamily="2" charset="2"/>
              </a:rPr>
              <a:t>Mvn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r>
              <a:rPr lang="en-US" dirty="0">
                <a:sym typeface="Wingdings" panose="05000000000000000000" pitchFamily="2" charset="2"/>
              </a:rPr>
              <a:t>Plugin To add extended functionality to each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72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7896B6-9AE7-4A73-9D3E-36AA93D7D2B1}"/>
              </a:ext>
            </a:extLst>
          </p:cNvPr>
          <p:cNvSpPr/>
          <p:nvPr/>
        </p:nvSpPr>
        <p:spPr>
          <a:xfrm>
            <a:off x="504825" y="504825"/>
            <a:ext cx="3638550" cy="602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Package.json</a:t>
            </a:r>
            <a:endParaRPr lang="en-US" dirty="0"/>
          </a:p>
          <a:p>
            <a:pPr algn="ctr"/>
            <a:r>
              <a:rPr lang="en-US" dirty="0"/>
              <a:t>Requirements.txt</a:t>
            </a:r>
          </a:p>
          <a:p>
            <a:pPr algn="ctr"/>
            <a:r>
              <a:rPr lang="en-US" dirty="0"/>
              <a:t>Pom.xml</a:t>
            </a:r>
          </a:p>
          <a:p>
            <a:pPr algn="ctr"/>
            <a:r>
              <a:rPr lang="en-US" dirty="0" err="1"/>
              <a:t>Build.gradle</a:t>
            </a:r>
            <a:endParaRPr lang="en-US" dirty="0"/>
          </a:p>
          <a:p>
            <a:pPr algn="ctr"/>
            <a:r>
              <a:rPr lang="en-US" dirty="0"/>
              <a:t>Config.xml</a:t>
            </a:r>
          </a:p>
          <a:p>
            <a:pPr algn="ctr"/>
            <a:r>
              <a:rPr lang="en-US" dirty="0" err="1"/>
              <a:t>Composer.json</a:t>
            </a:r>
            <a:endParaRPr lang="en-US" dirty="0"/>
          </a:p>
          <a:p>
            <a:pPr algn="ctr"/>
            <a:r>
              <a:rPr lang="en-US" dirty="0" err="1"/>
              <a:t>Pubget.yam</a:t>
            </a:r>
            <a:endParaRPr lang="en-US" dirty="0"/>
          </a:p>
          <a:p>
            <a:pPr algn="ctr"/>
            <a:r>
              <a:rPr lang="en-US" dirty="0" err="1"/>
              <a:t>Travis.yaml</a:t>
            </a:r>
            <a:endParaRPr lang="en-US" dirty="0"/>
          </a:p>
          <a:p>
            <a:pPr algn="ctr"/>
            <a:r>
              <a:rPr lang="en-US" dirty="0"/>
              <a:t>…….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72639-CC78-4540-ADDD-24FD681281C0}"/>
              </a:ext>
            </a:extLst>
          </p:cNvPr>
          <p:cNvSpPr/>
          <p:nvPr/>
        </p:nvSpPr>
        <p:spPr>
          <a:xfrm>
            <a:off x="5191125" y="1209675"/>
            <a:ext cx="60579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Build information , my </a:t>
            </a:r>
            <a:r>
              <a:rPr lang="en-US" dirty="0" err="1"/>
              <a:t>src</a:t>
            </a:r>
            <a:r>
              <a:rPr lang="en-US" dirty="0"/>
              <a:t> , my binary, test folder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48783-9A63-4EF6-A85C-85E1C442ABD7}"/>
              </a:ext>
            </a:extLst>
          </p:cNvPr>
          <p:cNvSpPr/>
          <p:nvPr/>
        </p:nvSpPr>
        <p:spPr>
          <a:xfrm>
            <a:off x="5191125" y="1885950"/>
            <a:ext cx="60579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location of repository from where I should download </a:t>
            </a:r>
          </a:p>
          <a:p>
            <a:pPr algn="ctr"/>
            <a:r>
              <a:rPr lang="en-US" dirty="0"/>
              <a:t>The binaries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A229F-68ED-456F-ADA2-89E880CC3819}"/>
              </a:ext>
            </a:extLst>
          </p:cNvPr>
          <p:cNvSpPr/>
          <p:nvPr/>
        </p:nvSpPr>
        <p:spPr>
          <a:xfrm>
            <a:off x="5191125" y="2600325"/>
            <a:ext cx="60579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location where I can publish </a:t>
            </a:r>
            <a:r>
              <a:rPr lang="en-US" dirty="0" err="1"/>
              <a:t>mybinaries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F1DF3B-0337-43E1-AE81-C5A41F5F46CF}"/>
              </a:ext>
            </a:extLst>
          </p:cNvPr>
          <p:cNvSpPr/>
          <p:nvPr/>
        </p:nvSpPr>
        <p:spPr>
          <a:xfrm>
            <a:off x="5191125" y="3314700"/>
            <a:ext cx="60579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can contain plugins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2AFE58-2230-43DA-855C-55EC2AFDF41A}"/>
              </a:ext>
            </a:extLst>
          </p:cNvPr>
          <p:cNvSpPr/>
          <p:nvPr/>
        </p:nvSpPr>
        <p:spPr>
          <a:xfrm>
            <a:off x="5191125" y="3952876"/>
            <a:ext cx="60579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dependencies I want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88747A-0C6F-43E7-891F-F9822B9D315F}"/>
              </a:ext>
            </a:extLst>
          </p:cNvPr>
          <p:cNvSpPr/>
          <p:nvPr/>
        </p:nvSpPr>
        <p:spPr>
          <a:xfrm>
            <a:off x="5191125" y="4591052"/>
            <a:ext cx="60579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management (dev/</a:t>
            </a:r>
            <a:r>
              <a:rPr lang="en-US" dirty="0" err="1"/>
              <a:t>uat</a:t>
            </a:r>
            <a:r>
              <a:rPr lang="en-US" dirty="0"/>
              <a:t>/prod)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575371-2CCE-44F1-ABC0-796A9E86F5E9}"/>
              </a:ext>
            </a:extLst>
          </p:cNvPr>
          <p:cNvSpPr/>
          <p:nvPr/>
        </p:nvSpPr>
        <p:spPr>
          <a:xfrm>
            <a:off x="5191125" y="5195892"/>
            <a:ext cx="60579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properties </a:t>
            </a:r>
            <a:endParaRPr lang="en-IN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5D5E1ED-59C7-40DE-8DAD-129347F4BCB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143375" y="1490663"/>
            <a:ext cx="1047750" cy="2028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60AAEB-7409-47C9-BFDB-BE7375775EC6}"/>
              </a:ext>
            </a:extLst>
          </p:cNvPr>
          <p:cNvSpPr/>
          <p:nvPr/>
        </p:nvSpPr>
        <p:spPr>
          <a:xfrm>
            <a:off x="914400" y="847725"/>
            <a:ext cx="4086225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build config file</a:t>
            </a:r>
          </a:p>
          <a:p>
            <a:pPr algn="ctr"/>
            <a:r>
              <a:rPr lang="en-US" dirty="0"/>
              <a:t>Maven pom.xml</a:t>
            </a:r>
          </a:p>
          <a:p>
            <a:pPr algn="ctr"/>
            <a:r>
              <a:rPr lang="en-US" dirty="0" err="1"/>
              <a:t>Build.gradle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62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99E657-F4C8-43B0-947E-1D2F734D0B6D}"/>
              </a:ext>
            </a:extLst>
          </p:cNvPr>
          <p:cNvSpPr/>
          <p:nvPr/>
        </p:nvSpPr>
        <p:spPr>
          <a:xfrm>
            <a:off x="457200" y="1876426"/>
            <a:ext cx="26574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</a:t>
            </a:r>
            <a:br>
              <a:rPr lang="en-US" dirty="0"/>
            </a:br>
            <a:r>
              <a:rPr lang="en-US" dirty="0"/>
              <a:t>GIT +</a:t>
            </a:r>
          </a:p>
          <a:p>
            <a:pPr algn="ctr"/>
            <a:r>
              <a:rPr lang="en-US" dirty="0"/>
              <a:t>Maven + </a:t>
            </a:r>
          </a:p>
          <a:p>
            <a:pPr algn="ctr"/>
            <a:r>
              <a:rPr lang="en-US" dirty="0"/>
              <a:t>java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ABA79-E284-4306-BDC9-EFC61A6DBB35}"/>
              </a:ext>
            </a:extLst>
          </p:cNvPr>
          <p:cNvSpPr/>
          <p:nvPr/>
        </p:nvSpPr>
        <p:spPr>
          <a:xfrm>
            <a:off x="4557712" y="204787"/>
            <a:ext cx="2657475" cy="75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7CC54-9CBE-4513-9706-7F75E07EA8AE}"/>
              </a:ext>
            </a:extLst>
          </p:cNvPr>
          <p:cNvSpPr/>
          <p:nvPr/>
        </p:nvSpPr>
        <p:spPr>
          <a:xfrm>
            <a:off x="8877300" y="1876426"/>
            <a:ext cx="26574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Nexus</a:t>
            </a:r>
          </a:p>
          <a:p>
            <a:pPr algn="ctr"/>
            <a:r>
              <a:rPr lang="en-US" dirty="0"/>
              <a:t>Binary Repository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9A072B-9020-418A-A6EC-5F46C8B1B7AB}"/>
              </a:ext>
            </a:extLst>
          </p:cNvPr>
          <p:cNvSpPr/>
          <p:nvPr/>
        </p:nvSpPr>
        <p:spPr>
          <a:xfrm>
            <a:off x="8877299" y="5267326"/>
            <a:ext cx="26574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Mvn</a:t>
            </a:r>
            <a:endParaRPr lang="en-US" dirty="0"/>
          </a:p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Repository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F3138-CD4A-4C8A-A9AB-472898F1C55D}"/>
              </a:ext>
            </a:extLst>
          </p:cNvPr>
          <p:cNvSpPr/>
          <p:nvPr/>
        </p:nvSpPr>
        <p:spPr>
          <a:xfrm>
            <a:off x="607225" y="3609975"/>
            <a:ext cx="235742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A906F-D283-42C6-9B69-D10556A326B8}"/>
              </a:ext>
            </a:extLst>
          </p:cNvPr>
          <p:cNvCxnSpPr>
            <a:stCxn id="4" idx="2"/>
          </p:cNvCxnSpPr>
          <p:nvPr/>
        </p:nvCxnSpPr>
        <p:spPr>
          <a:xfrm flipH="1">
            <a:off x="1785937" y="3152776"/>
            <a:ext cx="1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60B1EA-7AAF-474A-B521-65002157F0F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048000" y="2514601"/>
            <a:ext cx="5829300" cy="136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205D22F-7192-4674-B36D-10887DA63DF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9148763" y="4210051"/>
            <a:ext cx="21145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222B6C5-1CBA-4FA3-A2AB-634D2583D92B}"/>
              </a:ext>
            </a:extLst>
          </p:cNvPr>
          <p:cNvSpPr/>
          <p:nvPr/>
        </p:nvSpPr>
        <p:spPr>
          <a:xfrm>
            <a:off x="1447800" y="5029200"/>
            <a:ext cx="1390646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.m2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647528-8BA8-4112-8243-50CD5EA964E2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1785937" y="4143375"/>
            <a:ext cx="357186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173284-B73D-4BBA-BCF1-EACA1469EEB9}"/>
              </a:ext>
            </a:extLst>
          </p:cNvPr>
          <p:cNvSpPr/>
          <p:nvPr/>
        </p:nvSpPr>
        <p:spPr>
          <a:xfrm>
            <a:off x="8877299" y="419100"/>
            <a:ext cx="24765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sonarqube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6254A-CB2D-4582-A239-916DDA4B36BA}"/>
              </a:ext>
            </a:extLst>
          </p:cNvPr>
          <p:cNvSpPr/>
          <p:nvPr/>
        </p:nvSpPr>
        <p:spPr>
          <a:xfrm>
            <a:off x="4638675" y="1752600"/>
            <a:ext cx="2357413" cy="239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C3E0D5-ACAB-4475-9A15-48855D00F3FD}"/>
              </a:ext>
            </a:extLst>
          </p:cNvPr>
          <p:cNvGrpSpPr/>
          <p:nvPr/>
        </p:nvGrpSpPr>
        <p:grpSpPr>
          <a:xfrm>
            <a:off x="8901111" y="3395664"/>
            <a:ext cx="3157538" cy="1552574"/>
            <a:chOff x="8901111" y="3395664"/>
            <a:chExt cx="3157538" cy="15525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F80BC9-67FE-4EDD-A8CA-F97152187DC0}"/>
                </a:ext>
              </a:extLst>
            </p:cNvPr>
            <p:cNvSpPr/>
            <p:nvPr/>
          </p:nvSpPr>
          <p:spPr>
            <a:xfrm>
              <a:off x="9582148" y="4033838"/>
              <a:ext cx="247650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</a:t>
              </a:r>
              <a:endParaRPr lang="en-I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BE8E17-67CD-409A-A590-1704DB8FC688}"/>
                </a:ext>
              </a:extLst>
            </p:cNvPr>
            <p:cNvSpPr/>
            <p:nvPr/>
          </p:nvSpPr>
          <p:spPr>
            <a:xfrm>
              <a:off x="8901111" y="3395664"/>
              <a:ext cx="247650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Docker</a:t>
              </a:r>
              <a:endParaRPr lang="en-IN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B88129-B30B-49F7-B3A6-3231AC56BA20}"/>
              </a:ext>
            </a:extLst>
          </p:cNvPr>
          <p:cNvSpPr/>
          <p:nvPr/>
        </p:nvSpPr>
        <p:spPr>
          <a:xfrm>
            <a:off x="5572125" y="5562600"/>
            <a:ext cx="2057400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Jmeter</a:t>
            </a:r>
            <a:endParaRPr lang="en-US" dirty="0"/>
          </a:p>
          <a:p>
            <a:pPr algn="ctr"/>
            <a:r>
              <a:rPr lang="en-US" dirty="0"/>
              <a:t>Perf</a:t>
            </a:r>
            <a:endParaRPr lang="en-IN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0178FC4-8CD8-4337-A8C8-86E2CD462B6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5499491" y="4461265"/>
            <a:ext cx="1419225" cy="783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1FA7-03DF-4EB5-98F5-45F36EFBE2BA}"/>
              </a:ext>
            </a:extLst>
          </p:cNvPr>
          <p:cNvSpPr/>
          <p:nvPr/>
        </p:nvSpPr>
        <p:spPr>
          <a:xfrm>
            <a:off x="3529006" y="5610225"/>
            <a:ext cx="1724025" cy="66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</a:t>
            </a:r>
            <a:endParaRPr lang="en-IN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94A7663-B993-461B-8C70-91CE5B6495A8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rot="5400000">
            <a:off x="4370776" y="4163619"/>
            <a:ext cx="1466850" cy="1426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1539D05-0125-4C10-9E16-74D45B8BF85D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6996088" y="2947988"/>
            <a:ext cx="1905023" cy="904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FAC2D32-4FEF-449C-96D2-4488F249C91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996088" y="2947988"/>
            <a:ext cx="2586060" cy="1543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81C2EA-5896-403F-B7DE-E68629C8B965}"/>
              </a:ext>
            </a:extLst>
          </p:cNvPr>
          <p:cNvCxnSpPr>
            <a:stCxn id="20" idx="0"/>
            <a:endCxn id="5" idx="2"/>
          </p:cNvCxnSpPr>
          <p:nvPr/>
        </p:nvCxnSpPr>
        <p:spPr>
          <a:xfrm rot="5400000" flipH="1" flipV="1">
            <a:off x="5454247" y="1320397"/>
            <a:ext cx="795339" cy="69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AD4A610-3264-4F62-9692-96F2FFD06F78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rot="5400000">
            <a:off x="5454247" y="1320396"/>
            <a:ext cx="795339" cy="69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0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3CDB17-5696-4AA5-BBE4-83B1EA69A24E}"/>
              </a:ext>
            </a:extLst>
          </p:cNvPr>
          <p:cNvSpPr/>
          <p:nvPr/>
        </p:nvSpPr>
        <p:spPr>
          <a:xfrm>
            <a:off x="247650" y="1162049"/>
            <a:ext cx="2495550" cy="1171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</a:t>
            </a:r>
          </a:p>
          <a:p>
            <a:pPr algn="ctr"/>
            <a:r>
              <a:rPr lang="en-IN" dirty="0"/>
              <a:t>MVN</a:t>
            </a:r>
          </a:p>
          <a:p>
            <a:pPr algn="ctr"/>
            <a:r>
              <a:rPr lang="en-IN" dirty="0"/>
              <a:t>Developer Tools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023DA1-B12D-46D1-BEBB-CAC872703947}"/>
              </a:ext>
            </a:extLst>
          </p:cNvPr>
          <p:cNvCxnSpPr>
            <a:stCxn id="4" idx="2"/>
          </p:cNvCxnSpPr>
          <p:nvPr/>
        </p:nvCxnSpPr>
        <p:spPr>
          <a:xfrm>
            <a:off x="1495425" y="2333624"/>
            <a:ext cx="0" cy="8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BB789D4-BBF1-4AF4-AEEF-F28A4236DFD2}"/>
              </a:ext>
            </a:extLst>
          </p:cNvPr>
          <p:cNvSpPr/>
          <p:nvPr/>
        </p:nvSpPr>
        <p:spPr>
          <a:xfrm>
            <a:off x="1028700" y="3238500"/>
            <a:ext cx="933442" cy="6572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5490FD1-B0E7-4A91-98A8-6C49D7291D5A}"/>
              </a:ext>
            </a:extLst>
          </p:cNvPr>
          <p:cNvCxnSpPr>
            <a:stCxn id="4" idx="3"/>
          </p:cNvCxnSpPr>
          <p:nvPr/>
        </p:nvCxnSpPr>
        <p:spPr>
          <a:xfrm flipV="1">
            <a:off x="2743200" y="781050"/>
            <a:ext cx="1952625" cy="966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9572-EC5C-4D6C-91F9-D7093AF199A6}"/>
              </a:ext>
            </a:extLst>
          </p:cNvPr>
          <p:cNvSpPr/>
          <p:nvPr/>
        </p:nvSpPr>
        <p:spPr>
          <a:xfrm>
            <a:off x="4695825" y="297657"/>
            <a:ext cx="2038350" cy="6357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GITLAB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BB58A-1350-420C-91C7-32AD9E3C5C2E}"/>
              </a:ext>
            </a:extLst>
          </p:cNvPr>
          <p:cNvSpPr/>
          <p:nvPr/>
        </p:nvSpPr>
        <p:spPr>
          <a:xfrm>
            <a:off x="4695825" y="2231230"/>
            <a:ext cx="2038350" cy="63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Jenkins</a:t>
            </a:r>
          </a:p>
          <a:p>
            <a:pPr algn="ctr"/>
            <a:r>
              <a:rPr lang="en-IN" sz="1400" dirty="0"/>
              <a:t>Gitlab, </a:t>
            </a:r>
            <a:r>
              <a:rPr lang="en-IN" sz="1400" dirty="0" err="1"/>
              <a:t>teamcity</a:t>
            </a:r>
            <a:r>
              <a:rPr lang="en-IN" sz="1400" dirty="0"/>
              <a:t>, </a:t>
            </a:r>
            <a:r>
              <a:rPr lang="en-IN" sz="1400" dirty="0" err="1"/>
              <a:t>huson</a:t>
            </a:r>
            <a:r>
              <a:rPr lang="en-IN" sz="1400" dirty="0"/>
              <a:t>, </a:t>
            </a:r>
            <a:r>
              <a:rPr lang="en-IN" sz="1400" dirty="0" err="1"/>
              <a:t>cloudbees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E8859-1D84-4706-A29A-E4DEC572A7C7}"/>
              </a:ext>
            </a:extLst>
          </p:cNvPr>
          <p:cNvSpPr/>
          <p:nvPr/>
        </p:nvSpPr>
        <p:spPr>
          <a:xfrm>
            <a:off x="9420225" y="1852492"/>
            <a:ext cx="2038350" cy="6357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NEXUS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39FD5B-8360-4D37-B6E7-06BD3E67BA7B}"/>
              </a:ext>
            </a:extLst>
          </p:cNvPr>
          <p:cNvCxnSpPr>
            <a:stCxn id="10" idx="2"/>
          </p:cNvCxnSpPr>
          <p:nvPr/>
        </p:nvCxnSpPr>
        <p:spPr>
          <a:xfrm>
            <a:off x="5715000" y="933451"/>
            <a:ext cx="0" cy="12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C7FB3D-516F-4666-BD75-1502DF0A034E}"/>
              </a:ext>
            </a:extLst>
          </p:cNvPr>
          <p:cNvSpPr txBox="1"/>
          <p:nvPr/>
        </p:nvSpPr>
        <p:spPr>
          <a:xfrm>
            <a:off x="3124200" y="43088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A25BEB-9D93-469F-A425-4F379663DA8F}"/>
              </a:ext>
            </a:extLst>
          </p:cNvPr>
          <p:cNvSpPr txBox="1"/>
          <p:nvPr/>
        </p:nvSpPr>
        <p:spPr>
          <a:xfrm>
            <a:off x="5714999" y="1435536"/>
            <a:ext cx="108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webhook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D6EE4A2-91E2-444C-B4B2-D269E7C60B88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 flipV="1">
            <a:off x="6734175" y="2170389"/>
            <a:ext cx="2686050" cy="378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26083D-AAF7-4D94-BCA6-08D643120A0B}"/>
              </a:ext>
            </a:extLst>
          </p:cNvPr>
          <p:cNvSpPr txBox="1"/>
          <p:nvPr/>
        </p:nvSpPr>
        <p:spPr>
          <a:xfrm>
            <a:off x="7705732" y="2214560"/>
            <a:ext cx="185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mvn:deploy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AD82E9-B070-4B18-9498-A69EDD48F558}"/>
              </a:ext>
            </a:extLst>
          </p:cNvPr>
          <p:cNvSpPr/>
          <p:nvPr/>
        </p:nvSpPr>
        <p:spPr>
          <a:xfrm>
            <a:off x="3209917" y="3133725"/>
            <a:ext cx="5734058" cy="473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PIPELINE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BC7B62-ACAE-4C59-B2A0-6B4E3F3F7A46}"/>
              </a:ext>
            </a:extLst>
          </p:cNvPr>
          <p:cNvSpPr/>
          <p:nvPr/>
        </p:nvSpPr>
        <p:spPr>
          <a:xfrm>
            <a:off x="3000375" y="4391025"/>
            <a:ext cx="1228725" cy="361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checkout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9E08B6-1CC6-4800-8332-2EE71FCEDC60}"/>
              </a:ext>
            </a:extLst>
          </p:cNvPr>
          <p:cNvSpPr/>
          <p:nvPr/>
        </p:nvSpPr>
        <p:spPr>
          <a:xfrm>
            <a:off x="4843461" y="4391025"/>
            <a:ext cx="709614" cy="361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A097F5-829B-4A6F-A006-379DD74AFF94}"/>
              </a:ext>
            </a:extLst>
          </p:cNvPr>
          <p:cNvSpPr/>
          <p:nvPr/>
        </p:nvSpPr>
        <p:spPr>
          <a:xfrm>
            <a:off x="5659040" y="4391024"/>
            <a:ext cx="1228725" cy="361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coverage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258000-EE23-460E-8A65-D50A8F1A2AED}"/>
              </a:ext>
            </a:extLst>
          </p:cNvPr>
          <p:cNvSpPr/>
          <p:nvPr/>
        </p:nvSpPr>
        <p:spPr>
          <a:xfrm>
            <a:off x="6972300" y="4391025"/>
            <a:ext cx="1228725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54DB39-CDB0-4405-9E2D-6B1EBC190DC0}"/>
              </a:ext>
            </a:extLst>
          </p:cNvPr>
          <p:cNvSpPr/>
          <p:nvPr/>
        </p:nvSpPr>
        <p:spPr>
          <a:xfrm>
            <a:off x="8334374" y="4391025"/>
            <a:ext cx="1228725" cy="361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A69406-A12A-4975-8167-8FE5CBA1DA40}"/>
              </a:ext>
            </a:extLst>
          </p:cNvPr>
          <p:cNvCxnSpPr>
            <a:endCxn id="30" idx="0"/>
          </p:cNvCxnSpPr>
          <p:nvPr/>
        </p:nvCxnSpPr>
        <p:spPr>
          <a:xfrm rot="16200000" flipH="1">
            <a:off x="3223023" y="3999310"/>
            <a:ext cx="7834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C1EC4A-BC48-4A1B-9B7F-D623B275464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198268" y="3676650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183474B-7673-4AC7-AA75-DF5F3E900B1D}"/>
              </a:ext>
            </a:extLst>
          </p:cNvPr>
          <p:cNvSpPr/>
          <p:nvPr/>
        </p:nvSpPr>
        <p:spPr>
          <a:xfrm>
            <a:off x="4324350" y="4391025"/>
            <a:ext cx="709614" cy="361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9AC445-940C-4627-9180-EF50A5069E41}"/>
              </a:ext>
            </a:extLst>
          </p:cNvPr>
          <p:cNvCxnSpPr>
            <a:cxnSpLocks/>
          </p:cNvCxnSpPr>
          <p:nvPr/>
        </p:nvCxnSpPr>
        <p:spPr>
          <a:xfrm>
            <a:off x="6255543" y="3676650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4BC786-5960-42A8-8AAA-03D881E33383}"/>
              </a:ext>
            </a:extLst>
          </p:cNvPr>
          <p:cNvCxnSpPr>
            <a:cxnSpLocks/>
          </p:cNvCxnSpPr>
          <p:nvPr/>
        </p:nvCxnSpPr>
        <p:spPr>
          <a:xfrm>
            <a:off x="7531893" y="3676650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00CC5-3DB5-4C1A-A502-354CBF59B6F1}"/>
              </a:ext>
            </a:extLst>
          </p:cNvPr>
          <p:cNvCxnSpPr>
            <a:cxnSpLocks/>
          </p:cNvCxnSpPr>
          <p:nvPr/>
        </p:nvCxnSpPr>
        <p:spPr>
          <a:xfrm>
            <a:off x="8712993" y="3676650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D004B77-40A2-47D1-9AC4-071A4AD46DFD}"/>
              </a:ext>
            </a:extLst>
          </p:cNvPr>
          <p:cNvCxnSpPr/>
          <p:nvPr/>
        </p:nvCxnSpPr>
        <p:spPr>
          <a:xfrm rot="5400000">
            <a:off x="4026695" y="4812506"/>
            <a:ext cx="1066800" cy="947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93FB796-4E54-4EA9-B5B7-B96FE3E45D1C}"/>
              </a:ext>
            </a:extLst>
          </p:cNvPr>
          <p:cNvSpPr/>
          <p:nvPr/>
        </p:nvSpPr>
        <p:spPr>
          <a:xfrm>
            <a:off x="3614736" y="5924550"/>
            <a:ext cx="947740" cy="502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</a:t>
            </a:r>
            <a:endParaRPr lang="en-IN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5CBF18-BA39-4A4F-8C24-B39B5CD1FEED}"/>
              </a:ext>
            </a:extLst>
          </p:cNvPr>
          <p:cNvSpPr/>
          <p:nvPr/>
        </p:nvSpPr>
        <p:spPr>
          <a:xfrm>
            <a:off x="4843461" y="5945985"/>
            <a:ext cx="947740" cy="502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0A7A6DA-7395-45BC-A5FC-BD757931E75B}"/>
              </a:ext>
            </a:extLst>
          </p:cNvPr>
          <p:cNvCxnSpPr>
            <a:stCxn id="31" idx="2"/>
            <a:endCxn id="48" idx="0"/>
          </p:cNvCxnSpPr>
          <p:nvPr/>
        </p:nvCxnSpPr>
        <p:spPr>
          <a:xfrm rot="16200000" flipH="1">
            <a:off x="4661294" y="5289948"/>
            <a:ext cx="1193010" cy="119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2FB4091-2C81-46E1-A9A7-1F0AAF96EE54}"/>
              </a:ext>
            </a:extLst>
          </p:cNvPr>
          <p:cNvSpPr/>
          <p:nvPr/>
        </p:nvSpPr>
        <p:spPr>
          <a:xfrm>
            <a:off x="5953122" y="5924550"/>
            <a:ext cx="1050132" cy="50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1758101-E073-4DC0-8370-89807CDC6A9B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rot="16200000" flipH="1">
            <a:off x="4992885" y="4439246"/>
            <a:ext cx="1171575" cy="1799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F99EF2-575C-488C-AD9F-54D10CA38DD6}"/>
              </a:ext>
            </a:extLst>
          </p:cNvPr>
          <p:cNvSpPr txBox="1"/>
          <p:nvPr/>
        </p:nvSpPr>
        <p:spPr>
          <a:xfrm>
            <a:off x="315514" y="4033837"/>
            <a:ext cx="1466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INfra</a:t>
            </a:r>
            <a:endParaRPr lang="en-IN" dirty="0"/>
          </a:p>
          <a:p>
            <a:r>
              <a:rPr lang="en-IN" dirty="0"/>
              <a:t>1..Terraform</a:t>
            </a:r>
          </a:p>
          <a:p>
            <a:pPr marL="342900" indent="-342900">
              <a:buAutoNum type="arabicPeriod"/>
            </a:pPr>
            <a:r>
              <a:rPr lang="en-IN" dirty="0"/>
              <a:t>Chef</a:t>
            </a:r>
          </a:p>
          <a:p>
            <a:pPr marL="342900" indent="-342900">
              <a:buAutoNum type="arabicPeriod"/>
            </a:pPr>
            <a:r>
              <a:rPr lang="en-IN" dirty="0"/>
              <a:t>Ansible </a:t>
            </a:r>
          </a:p>
          <a:p>
            <a:pPr marL="342900" indent="-342900">
              <a:buAutoNum type="arabicPeriod"/>
            </a:pPr>
            <a:r>
              <a:rPr lang="en-IN" dirty="0"/>
              <a:t>Puppet</a:t>
            </a:r>
          </a:p>
          <a:p>
            <a:pPr marL="342900" indent="-342900">
              <a:buAutoNum type="arabicPeriod"/>
            </a:pPr>
            <a:r>
              <a:rPr lang="en-IN" dirty="0"/>
              <a:t>Aws cli</a:t>
            </a:r>
          </a:p>
          <a:p>
            <a:pPr marL="342900" indent="-342900">
              <a:buAutoNum type="arabicPeriod"/>
            </a:pPr>
            <a:r>
              <a:rPr lang="en-IN" dirty="0"/>
              <a:t>Az cli</a:t>
            </a:r>
          </a:p>
          <a:p>
            <a:pPr marL="342900" indent="-342900">
              <a:buAutoNum type="arabicPeriod"/>
            </a:pPr>
            <a:r>
              <a:rPr lang="en-IN" dirty="0" err="1"/>
              <a:t>Dockerapi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ose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AA9C91-01A0-46DB-AC20-DCFE2715461C}"/>
              </a:ext>
            </a:extLst>
          </p:cNvPr>
          <p:cNvSpPr txBox="1"/>
          <p:nvPr/>
        </p:nvSpPr>
        <p:spPr>
          <a:xfrm>
            <a:off x="10001249" y="2867024"/>
            <a:ext cx="1869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Functional</a:t>
            </a:r>
          </a:p>
          <a:p>
            <a:pPr marL="342900" indent="-342900">
              <a:buAutoNum type="arabicPeriod"/>
            </a:pPr>
            <a:r>
              <a:rPr lang="en-IN" dirty="0"/>
              <a:t>Selenium</a:t>
            </a:r>
          </a:p>
          <a:p>
            <a:pPr marL="342900" indent="-342900">
              <a:buAutoNum type="arabicPeriod"/>
            </a:pPr>
            <a:r>
              <a:rPr lang="en-IN" dirty="0"/>
              <a:t>Appium</a:t>
            </a:r>
          </a:p>
          <a:p>
            <a:pPr marL="342900" indent="-342900">
              <a:buAutoNum type="arabicPeriod"/>
            </a:pPr>
            <a:r>
              <a:rPr lang="en-IN" dirty="0"/>
              <a:t>Cucumber</a:t>
            </a:r>
          </a:p>
          <a:p>
            <a:pPr marL="342900" indent="-342900">
              <a:buAutoNum type="arabicPeriod"/>
            </a:pPr>
            <a:r>
              <a:rPr lang="en-IN" dirty="0"/>
              <a:t>protractor</a:t>
            </a:r>
          </a:p>
          <a:p>
            <a:pPr marL="342900" indent="-342900">
              <a:buAutoNum type="arabicPeriod"/>
            </a:pPr>
            <a:r>
              <a:rPr lang="en-IN" dirty="0"/>
              <a:t>protractor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5526DF-5082-402E-A141-61AD5BCD618A}"/>
              </a:ext>
            </a:extLst>
          </p:cNvPr>
          <p:cNvSpPr txBox="1"/>
          <p:nvPr/>
        </p:nvSpPr>
        <p:spPr>
          <a:xfrm>
            <a:off x="0" y="-16015"/>
            <a:ext cx="1869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Unit Level</a:t>
            </a:r>
          </a:p>
          <a:p>
            <a:pPr marL="342900" indent="-342900">
              <a:buAutoNum type="arabicPeriod"/>
            </a:pPr>
            <a:r>
              <a:rPr lang="en-IN" dirty="0"/>
              <a:t>Junit</a:t>
            </a:r>
          </a:p>
          <a:p>
            <a:pPr marL="342900" indent="-342900">
              <a:buAutoNum type="arabicPeriod"/>
            </a:pPr>
            <a:r>
              <a:rPr lang="en-IN" dirty="0" err="1"/>
              <a:t>Nunit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Pytest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Ngunit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testng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A6C2EF-77E6-4094-BEC7-F59BFCDDD6C7}"/>
              </a:ext>
            </a:extLst>
          </p:cNvPr>
          <p:cNvSpPr txBox="1"/>
          <p:nvPr/>
        </p:nvSpPr>
        <p:spPr>
          <a:xfrm>
            <a:off x="9102023" y="35951"/>
            <a:ext cx="4029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Quality and Security Automation</a:t>
            </a:r>
          </a:p>
          <a:p>
            <a:r>
              <a:rPr lang="en-IN" dirty="0" err="1"/>
              <a:t>AppScan</a:t>
            </a:r>
            <a:endParaRPr lang="en-IN" dirty="0"/>
          </a:p>
          <a:p>
            <a:r>
              <a:rPr lang="en-IN" dirty="0" err="1"/>
              <a:t>Codescan</a:t>
            </a:r>
            <a:endParaRPr lang="en-IN" dirty="0"/>
          </a:p>
          <a:p>
            <a:r>
              <a:rPr lang="en-IN" dirty="0"/>
              <a:t>SonarQube</a:t>
            </a:r>
          </a:p>
          <a:p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C8C2CA-9255-43B8-B307-23180C5DF5CA}"/>
              </a:ext>
            </a:extLst>
          </p:cNvPr>
          <p:cNvSpPr txBox="1"/>
          <p:nvPr/>
        </p:nvSpPr>
        <p:spPr>
          <a:xfrm>
            <a:off x="7211619" y="5105400"/>
            <a:ext cx="1799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Jmeter</a:t>
            </a:r>
            <a:endParaRPr lang="en-IN" dirty="0"/>
          </a:p>
          <a:p>
            <a:r>
              <a:rPr lang="en-IN" dirty="0"/>
              <a:t>Hp Load Runner</a:t>
            </a:r>
          </a:p>
          <a:p>
            <a:r>
              <a:rPr lang="en-IN" dirty="0" err="1"/>
              <a:t>AbBench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578AC9-1F1E-469C-AC53-F699A0D9FFF0}"/>
              </a:ext>
            </a:extLst>
          </p:cNvPr>
          <p:cNvSpPr txBox="1"/>
          <p:nvPr/>
        </p:nvSpPr>
        <p:spPr>
          <a:xfrm>
            <a:off x="9744081" y="5219611"/>
            <a:ext cx="249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Monitoring tools </a:t>
            </a:r>
          </a:p>
          <a:p>
            <a:r>
              <a:rPr lang="en-IN" dirty="0"/>
              <a:t>Splunk </a:t>
            </a:r>
          </a:p>
          <a:p>
            <a:r>
              <a:rPr lang="en-IN" dirty="0"/>
              <a:t>Nagios</a:t>
            </a:r>
          </a:p>
          <a:p>
            <a:r>
              <a:rPr lang="en-IN" dirty="0"/>
              <a:t>Elk</a:t>
            </a:r>
          </a:p>
        </p:txBody>
      </p:sp>
    </p:spTree>
    <p:extLst>
      <p:ext uri="{BB962C8B-B14F-4D97-AF65-F5344CB8AC3E}">
        <p14:creationId xmlns:p14="http://schemas.microsoft.com/office/powerpoint/2010/main" val="74091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C4AA-25D4-47C8-8AF5-CC4770DE97B7}"/>
              </a:ext>
            </a:extLst>
          </p:cNvPr>
          <p:cNvSpPr/>
          <p:nvPr/>
        </p:nvSpPr>
        <p:spPr>
          <a:xfrm>
            <a:off x="314324" y="5895975"/>
            <a:ext cx="11725275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64 / 320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EF204-539B-4C5E-B123-31AB440A22D4}"/>
              </a:ext>
            </a:extLst>
          </p:cNvPr>
          <p:cNvSpPr/>
          <p:nvPr/>
        </p:nvSpPr>
        <p:spPr>
          <a:xfrm>
            <a:off x="314325" y="1895475"/>
            <a:ext cx="1857375" cy="301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95C6A7-F325-4A2A-8570-4E20B7BF2C76}"/>
              </a:ext>
            </a:extLst>
          </p:cNvPr>
          <p:cNvSpPr/>
          <p:nvPr/>
        </p:nvSpPr>
        <p:spPr>
          <a:xfrm>
            <a:off x="2314575" y="1895474"/>
            <a:ext cx="1857375" cy="301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C769C-398B-4D9D-BB04-0390A243AD85}"/>
              </a:ext>
            </a:extLst>
          </p:cNvPr>
          <p:cNvSpPr/>
          <p:nvPr/>
        </p:nvSpPr>
        <p:spPr>
          <a:xfrm>
            <a:off x="4319587" y="1895474"/>
            <a:ext cx="1857375" cy="301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5870A6-0534-419C-AF8E-C3AA10E4EAC8}"/>
              </a:ext>
            </a:extLst>
          </p:cNvPr>
          <p:cNvSpPr/>
          <p:nvPr/>
        </p:nvSpPr>
        <p:spPr>
          <a:xfrm>
            <a:off x="6324599" y="1895473"/>
            <a:ext cx="1857375" cy="301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D52B2-CBEB-4AA3-B428-016F1F0AAF2F}"/>
              </a:ext>
            </a:extLst>
          </p:cNvPr>
          <p:cNvSpPr/>
          <p:nvPr/>
        </p:nvSpPr>
        <p:spPr>
          <a:xfrm>
            <a:off x="8324849" y="1919287"/>
            <a:ext cx="1857375" cy="301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B0C4E-0C8B-41AB-9295-A2B486A90BEC}"/>
              </a:ext>
            </a:extLst>
          </p:cNvPr>
          <p:cNvSpPr/>
          <p:nvPr/>
        </p:nvSpPr>
        <p:spPr>
          <a:xfrm>
            <a:off x="10272711" y="1895472"/>
            <a:ext cx="1766889" cy="301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C62B32-1F04-4072-9839-8D3A4B27D725}"/>
              </a:ext>
            </a:extLst>
          </p:cNvPr>
          <p:cNvSpPr/>
          <p:nvPr/>
        </p:nvSpPr>
        <p:spPr>
          <a:xfrm>
            <a:off x="314324" y="5200647"/>
            <a:ext cx="11725275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 – (The VM Manager </a:t>
            </a:r>
            <a:r>
              <a:rPr lang="en-IN" dirty="0" err="1"/>
              <a:t>Esxi</a:t>
            </a:r>
            <a:r>
              <a:rPr lang="en-IN" dirty="0"/>
              <a:t>, Zen, KVM, MS-</a:t>
            </a:r>
            <a:r>
              <a:rPr lang="en-IN" dirty="0" err="1"/>
              <a:t>Hyperv</a:t>
            </a:r>
            <a:r>
              <a:rPr lang="en-IN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A29A0-C550-4B59-9F9E-F2D3599BAEBE}"/>
              </a:ext>
            </a:extLst>
          </p:cNvPr>
          <p:cNvSpPr/>
          <p:nvPr/>
        </p:nvSpPr>
        <p:spPr>
          <a:xfrm>
            <a:off x="466725" y="4391025"/>
            <a:ext cx="1543051" cy="323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0C738C-4541-43D7-BE2E-3A278825C4A3}"/>
              </a:ext>
            </a:extLst>
          </p:cNvPr>
          <p:cNvSpPr/>
          <p:nvPr/>
        </p:nvSpPr>
        <p:spPr>
          <a:xfrm>
            <a:off x="2445543" y="4391025"/>
            <a:ext cx="1543051" cy="323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32D38-5169-4B03-8B5C-482B83E1F525}"/>
              </a:ext>
            </a:extLst>
          </p:cNvPr>
          <p:cNvSpPr/>
          <p:nvPr/>
        </p:nvSpPr>
        <p:spPr>
          <a:xfrm>
            <a:off x="4474368" y="4391025"/>
            <a:ext cx="1543051" cy="323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0ABCD-8DED-4DCD-BF38-D6B5059E2E35}"/>
              </a:ext>
            </a:extLst>
          </p:cNvPr>
          <p:cNvSpPr/>
          <p:nvPr/>
        </p:nvSpPr>
        <p:spPr>
          <a:xfrm>
            <a:off x="6479380" y="4391025"/>
            <a:ext cx="1543051" cy="323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F1911F-5661-4915-AE41-8753B36596BB}"/>
              </a:ext>
            </a:extLst>
          </p:cNvPr>
          <p:cNvSpPr/>
          <p:nvPr/>
        </p:nvSpPr>
        <p:spPr>
          <a:xfrm>
            <a:off x="8482010" y="4391025"/>
            <a:ext cx="1543051" cy="323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7CB6C6-1BF1-4802-9CFD-A5E02587E5BF}"/>
              </a:ext>
            </a:extLst>
          </p:cNvPr>
          <p:cNvSpPr/>
          <p:nvPr/>
        </p:nvSpPr>
        <p:spPr>
          <a:xfrm>
            <a:off x="10384629" y="4391025"/>
            <a:ext cx="1543051" cy="323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KUBERNETES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37AC9-9AA9-4733-A918-87C33039AC27}"/>
              </a:ext>
            </a:extLst>
          </p:cNvPr>
          <p:cNvSpPr/>
          <p:nvPr/>
        </p:nvSpPr>
        <p:spPr>
          <a:xfrm>
            <a:off x="466725" y="2209801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8F55FB-8EDD-4A99-8581-3FBF309D3827}"/>
              </a:ext>
            </a:extLst>
          </p:cNvPr>
          <p:cNvSpPr/>
          <p:nvPr/>
        </p:nvSpPr>
        <p:spPr>
          <a:xfrm>
            <a:off x="1371600" y="2543176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DD95F3E-EDC6-4800-8DEC-1282D85E84A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4229100"/>
            <a:ext cx="466725" cy="323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5E674-EC42-46AC-881F-7E674C9CC747}"/>
              </a:ext>
            </a:extLst>
          </p:cNvPr>
          <p:cNvSpPr/>
          <p:nvPr/>
        </p:nvSpPr>
        <p:spPr>
          <a:xfrm>
            <a:off x="10182224" y="-104775"/>
            <a:ext cx="1654970" cy="8096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A300A1-0AAD-4F34-86ED-7C5D2831513C}"/>
              </a:ext>
            </a:extLst>
          </p:cNvPr>
          <p:cNvSpPr/>
          <p:nvPr/>
        </p:nvSpPr>
        <p:spPr>
          <a:xfrm>
            <a:off x="2445543" y="2040731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116E7B-AA29-4386-A462-BFAFCE14E51A}"/>
              </a:ext>
            </a:extLst>
          </p:cNvPr>
          <p:cNvSpPr/>
          <p:nvPr/>
        </p:nvSpPr>
        <p:spPr>
          <a:xfrm>
            <a:off x="3350418" y="2374106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F5142-BE95-47B2-A195-AB672A1F91FC}"/>
              </a:ext>
            </a:extLst>
          </p:cNvPr>
          <p:cNvSpPr/>
          <p:nvPr/>
        </p:nvSpPr>
        <p:spPr>
          <a:xfrm>
            <a:off x="2540793" y="2659860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2FFFB1-8295-4680-AAEE-A1B531A3B80C}"/>
              </a:ext>
            </a:extLst>
          </p:cNvPr>
          <p:cNvSpPr/>
          <p:nvPr/>
        </p:nvSpPr>
        <p:spPr>
          <a:xfrm>
            <a:off x="3445668" y="2993235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C138CF-191E-4C14-9A70-DE83429339CD}"/>
              </a:ext>
            </a:extLst>
          </p:cNvPr>
          <p:cNvSpPr/>
          <p:nvPr/>
        </p:nvSpPr>
        <p:spPr>
          <a:xfrm>
            <a:off x="4438649" y="2040731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0D0DE9-4FC4-44B8-9F9C-F2AC2542BFF3}"/>
              </a:ext>
            </a:extLst>
          </p:cNvPr>
          <p:cNvSpPr/>
          <p:nvPr/>
        </p:nvSpPr>
        <p:spPr>
          <a:xfrm>
            <a:off x="5343524" y="2374106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F6C33E-F6ED-4032-B900-E9CB7D248090}"/>
              </a:ext>
            </a:extLst>
          </p:cNvPr>
          <p:cNvSpPr/>
          <p:nvPr/>
        </p:nvSpPr>
        <p:spPr>
          <a:xfrm>
            <a:off x="4438649" y="2878935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1CB5D7-0621-4153-B261-5697EDE46AE5}"/>
              </a:ext>
            </a:extLst>
          </p:cNvPr>
          <p:cNvSpPr/>
          <p:nvPr/>
        </p:nvSpPr>
        <p:spPr>
          <a:xfrm>
            <a:off x="6426993" y="1952622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19A008-432D-4D7F-9307-E5B018281AD6}"/>
              </a:ext>
            </a:extLst>
          </p:cNvPr>
          <p:cNvSpPr/>
          <p:nvPr/>
        </p:nvSpPr>
        <p:spPr>
          <a:xfrm>
            <a:off x="7331868" y="2285997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A7C550-F6AA-4FCB-9A8D-3C3E24E40FFE}"/>
              </a:ext>
            </a:extLst>
          </p:cNvPr>
          <p:cNvSpPr/>
          <p:nvPr/>
        </p:nvSpPr>
        <p:spPr>
          <a:xfrm>
            <a:off x="6426993" y="3009882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B5848B-F2A4-44E7-80EB-58391D3603AB}"/>
              </a:ext>
            </a:extLst>
          </p:cNvPr>
          <p:cNvSpPr/>
          <p:nvPr/>
        </p:nvSpPr>
        <p:spPr>
          <a:xfrm>
            <a:off x="6426993" y="2457444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EF1459-873F-49D1-89F7-600CA97B4964}"/>
              </a:ext>
            </a:extLst>
          </p:cNvPr>
          <p:cNvSpPr/>
          <p:nvPr/>
        </p:nvSpPr>
        <p:spPr>
          <a:xfrm>
            <a:off x="7331868" y="2790819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8FD114-BD7B-40F5-B91D-602D276890DE}"/>
              </a:ext>
            </a:extLst>
          </p:cNvPr>
          <p:cNvSpPr/>
          <p:nvPr/>
        </p:nvSpPr>
        <p:spPr>
          <a:xfrm>
            <a:off x="6426993" y="3514704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4EE1627-71B8-4E26-80D6-147C00A532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82695" y="2417563"/>
            <a:ext cx="3800475" cy="146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385D3F-79FC-4DF3-B6D3-6ABDD0847583}"/>
              </a:ext>
            </a:extLst>
          </p:cNvPr>
          <p:cNvSpPr/>
          <p:nvPr/>
        </p:nvSpPr>
        <p:spPr>
          <a:xfrm>
            <a:off x="4444007" y="3526632"/>
            <a:ext cx="638176" cy="4381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ABECD6-0582-4ED2-887F-039EEADF82EF}"/>
              </a:ext>
            </a:extLst>
          </p:cNvPr>
          <p:cNvSpPr/>
          <p:nvPr/>
        </p:nvSpPr>
        <p:spPr>
          <a:xfrm>
            <a:off x="8421288" y="2855110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76E054-F5A2-4AEE-82BC-8EBCC2338CFC}"/>
              </a:ext>
            </a:extLst>
          </p:cNvPr>
          <p:cNvSpPr/>
          <p:nvPr/>
        </p:nvSpPr>
        <p:spPr>
          <a:xfrm>
            <a:off x="314324" y="1276343"/>
            <a:ext cx="11669315" cy="457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579862-4975-4793-B5C5-051DDA6EC6DE}"/>
              </a:ext>
            </a:extLst>
          </p:cNvPr>
          <p:cNvSpPr/>
          <p:nvPr/>
        </p:nvSpPr>
        <p:spPr>
          <a:xfrm>
            <a:off x="9301755" y="2755093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19CD3E-48CD-4CB5-AA47-F84E1FE1019A}"/>
              </a:ext>
            </a:extLst>
          </p:cNvPr>
          <p:cNvSpPr/>
          <p:nvPr/>
        </p:nvSpPr>
        <p:spPr>
          <a:xfrm>
            <a:off x="9501187" y="3409952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9E361C-37EE-4B56-B79A-1F5F550380D8}"/>
              </a:ext>
            </a:extLst>
          </p:cNvPr>
          <p:cNvSpPr/>
          <p:nvPr/>
        </p:nvSpPr>
        <p:spPr>
          <a:xfrm>
            <a:off x="9126140" y="3786190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FBDB11-04BC-4B88-B857-47C6FE49B25E}"/>
              </a:ext>
            </a:extLst>
          </p:cNvPr>
          <p:cNvSpPr/>
          <p:nvPr/>
        </p:nvSpPr>
        <p:spPr>
          <a:xfrm>
            <a:off x="8503442" y="3550415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6363C2-8B3B-4B6F-8E19-36C01A2A9A8B}"/>
              </a:ext>
            </a:extLst>
          </p:cNvPr>
          <p:cNvSpPr/>
          <p:nvPr/>
        </p:nvSpPr>
        <p:spPr>
          <a:xfrm>
            <a:off x="7322342" y="3624267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FD7239-E15B-4C0A-AA38-8C1E3815696C}"/>
              </a:ext>
            </a:extLst>
          </p:cNvPr>
          <p:cNvSpPr/>
          <p:nvPr/>
        </p:nvSpPr>
        <p:spPr>
          <a:xfrm>
            <a:off x="5437584" y="3514704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A4D596-0A96-48E4-B68A-B6DD9CCAC3D7}"/>
              </a:ext>
            </a:extLst>
          </p:cNvPr>
          <p:cNvSpPr/>
          <p:nvPr/>
        </p:nvSpPr>
        <p:spPr>
          <a:xfrm>
            <a:off x="3042047" y="3786190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3DE7EA-6244-4906-ABC1-6C54F62A4F26}"/>
              </a:ext>
            </a:extLst>
          </p:cNvPr>
          <p:cNvSpPr/>
          <p:nvPr/>
        </p:nvSpPr>
        <p:spPr>
          <a:xfrm>
            <a:off x="956666" y="3567115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D13A1D-BC78-4088-91BF-5B373374E15D}"/>
              </a:ext>
            </a:extLst>
          </p:cNvPr>
          <p:cNvSpPr/>
          <p:nvPr/>
        </p:nvSpPr>
        <p:spPr>
          <a:xfrm>
            <a:off x="-950118" y="1878807"/>
            <a:ext cx="871538" cy="301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411D2A-2376-41D8-A617-606B6507ED2B}"/>
              </a:ext>
            </a:extLst>
          </p:cNvPr>
          <p:cNvSpPr/>
          <p:nvPr/>
        </p:nvSpPr>
        <p:spPr>
          <a:xfrm>
            <a:off x="12298558" y="1733536"/>
            <a:ext cx="871538" cy="301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BE1E1A-E0E7-4EC3-8A66-0BC32F9ACA7D}"/>
              </a:ext>
            </a:extLst>
          </p:cNvPr>
          <p:cNvSpPr/>
          <p:nvPr/>
        </p:nvSpPr>
        <p:spPr>
          <a:xfrm>
            <a:off x="-1141212" y="3245616"/>
            <a:ext cx="871538" cy="301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B65369-8D9A-4CE7-A924-39C62664C912}"/>
              </a:ext>
            </a:extLst>
          </p:cNvPr>
          <p:cNvSpPr/>
          <p:nvPr/>
        </p:nvSpPr>
        <p:spPr>
          <a:xfrm>
            <a:off x="12432504" y="3264700"/>
            <a:ext cx="871538" cy="301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6F8344-8DBA-4121-80C0-106BB0A9FBA0}"/>
              </a:ext>
            </a:extLst>
          </p:cNvPr>
          <p:cNvSpPr/>
          <p:nvPr/>
        </p:nvSpPr>
        <p:spPr>
          <a:xfrm>
            <a:off x="-802480" y="2383632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739123-3A1D-4387-96E2-9668C48B4B91}"/>
              </a:ext>
            </a:extLst>
          </p:cNvPr>
          <p:cNvSpPr/>
          <p:nvPr/>
        </p:nvSpPr>
        <p:spPr>
          <a:xfrm>
            <a:off x="-1076922" y="3607599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3A4455-4351-47D7-A80D-6C0087EF932F}"/>
              </a:ext>
            </a:extLst>
          </p:cNvPr>
          <p:cNvSpPr/>
          <p:nvPr/>
        </p:nvSpPr>
        <p:spPr>
          <a:xfrm>
            <a:off x="12330111" y="2014536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EE4DD7-AB6B-496E-8921-193BABF5415E}"/>
              </a:ext>
            </a:extLst>
          </p:cNvPr>
          <p:cNvSpPr/>
          <p:nvPr/>
        </p:nvSpPr>
        <p:spPr>
          <a:xfrm>
            <a:off x="12588481" y="3733779"/>
            <a:ext cx="638176" cy="438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76DF9D-FA4C-4FBD-B9BC-1DDA070D920B}"/>
              </a:ext>
            </a:extLst>
          </p:cNvPr>
          <p:cNvSpPr/>
          <p:nvPr/>
        </p:nvSpPr>
        <p:spPr>
          <a:xfrm>
            <a:off x="10487025" y="2543176"/>
            <a:ext cx="1440655" cy="352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27A338A-6018-4F19-9B14-18EC7156F08F}"/>
              </a:ext>
            </a:extLst>
          </p:cNvPr>
          <p:cNvCxnSpPr/>
          <p:nvPr/>
        </p:nvCxnSpPr>
        <p:spPr>
          <a:xfrm rot="5400000">
            <a:off x="8845153" y="2973588"/>
            <a:ext cx="1893090" cy="1265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6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1436A0-2E9F-43EB-8B3C-A6921E7FC694}"/>
              </a:ext>
            </a:extLst>
          </p:cNvPr>
          <p:cNvSpPr/>
          <p:nvPr/>
        </p:nvSpPr>
        <p:spPr>
          <a:xfrm>
            <a:off x="2524125" y="1219200"/>
            <a:ext cx="6505575" cy="46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16 </a:t>
            </a:r>
            <a:r>
              <a:rPr lang="en-IN" dirty="0" err="1"/>
              <a:t>gb</a:t>
            </a:r>
            <a:r>
              <a:rPr lang="en-IN" dirty="0"/>
              <a:t> and 32 threads (16 Processors)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240D5-6BB1-453C-A306-0FC9084C8725}"/>
              </a:ext>
            </a:extLst>
          </p:cNvPr>
          <p:cNvSpPr/>
          <p:nvPr/>
        </p:nvSpPr>
        <p:spPr>
          <a:xfrm>
            <a:off x="3019424" y="1447800"/>
            <a:ext cx="4791075" cy="3886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D82A4E-8315-4A56-A30C-DECA032B7EFC}"/>
              </a:ext>
            </a:extLst>
          </p:cNvPr>
          <p:cNvSpPr/>
          <p:nvPr/>
        </p:nvSpPr>
        <p:spPr>
          <a:xfrm>
            <a:off x="3286125" y="1809748"/>
            <a:ext cx="1343025" cy="10382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 </a:t>
            </a:r>
            <a:r>
              <a:rPr lang="en-IN" dirty="0" err="1"/>
              <a:t>cpu</a:t>
            </a:r>
            <a:endParaRPr lang="en-IN" dirty="0"/>
          </a:p>
          <a:p>
            <a:pPr algn="ctr"/>
            <a:r>
              <a:rPr lang="en-IN" dirty="0"/>
              <a:t>8 threads</a:t>
            </a:r>
          </a:p>
          <a:p>
            <a:pPr algn="ctr"/>
            <a:r>
              <a:rPr lang="en-IN" dirty="0"/>
              <a:t>9090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070F1-BD76-4DB3-85C9-BE575973C722}"/>
              </a:ext>
            </a:extLst>
          </p:cNvPr>
          <p:cNvSpPr/>
          <p:nvPr/>
        </p:nvSpPr>
        <p:spPr>
          <a:xfrm>
            <a:off x="6096000" y="1826418"/>
            <a:ext cx="13430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8080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B09EF-D028-4C59-9C28-731028B0BAA8}"/>
              </a:ext>
            </a:extLst>
          </p:cNvPr>
          <p:cNvSpPr/>
          <p:nvPr/>
        </p:nvSpPr>
        <p:spPr>
          <a:xfrm>
            <a:off x="6172199" y="3848103"/>
            <a:ext cx="13430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F9966-6F30-45FD-959E-80B11E0CE1DA}"/>
              </a:ext>
            </a:extLst>
          </p:cNvPr>
          <p:cNvSpPr/>
          <p:nvPr/>
        </p:nvSpPr>
        <p:spPr>
          <a:xfrm>
            <a:off x="3419475" y="4012406"/>
            <a:ext cx="13430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0C20AE-70C2-4162-B7EE-49F86EC74BF4}"/>
              </a:ext>
            </a:extLst>
          </p:cNvPr>
          <p:cNvSpPr/>
          <p:nvPr/>
        </p:nvSpPr>
        <p:spPr>
          <a:xfrm>
            <a:off x="3286125" y="3167065"/>
            <a:ext cx="4191000" cy="252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9F4BE-3E78-49CD-BDAD-4F252B77A806}"/>
              </a:ext>
            </a:extLst>
          </p:cNvPr>
          <p:cNvSpPr/>
          <p:nvPr/>
        </p:nvSpPr>
        <p:spPr>
          <a:xfrm>
            <a:off x="7648575" y="2847973"/>
            <a:ext cx="723900" cy="48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18014-551B-42A5-BF40-7FE1A4CA51FF}"/>
              </a:ext>
            </a:extLst>
          </p:cNvPr>
          <p:cNvSpPr/>
          <p:nvPr/>
        </p:nvSpPr>
        <p:spPr>
          <a:xfrm>
            <a:off x="7648575" y="3448048"/>
            <a:ext cx="723900" cy="48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81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2CB5DD-AC4F-4738-A2C4-4DE1DCFBE7C3}"/>
              </a:ext>
            </a:extLst>
          </p:cNvPr>
          <p:cNvCxnSpPr>
            <a:endCxn id="4" idx="3"/>
          </p:cNvCxnSpPr>
          <p:nvPr/>
        </p:nvCxnSpPr>
        <p:spPr>
          <a:xfrm rot="10800000">
            <a:off x="9029701" y="3557589"/>
            <a:ext cx="2371725" cy="290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D9E344-ABEE-4479-AC82-F45DD4E7AEFD}"/>
              </a:ext>
            </a:extLst>
          </p:cNvPr>
          <p:cNvSpPr txBox="1"/>
          <p:nvPr/>
        </p:nvSpPr>
        <p:spPr>
          <a:xfrm>
            <a:off x="2524125" y="409573"/>
            <a:ext cx="573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  --name </a:t>
            </a:r>
            <a:r>
              <a:rPr lang="en-IN" dirty="0" err="1"/>
              <a:t>xxxx</a:t>
            </a:r>
            <a:r>
              <a:rPr lang="en-IN" dirty="0"/>
              <a:t>  -p80:8080</a:t>
            </a:r>
          </a:p>
        </p:txBody>
      </p:sp>
    </p:spTree>
    <p:extLst>
      <p:ext uri="{BB962C8B-B14F-4D97-AF65-F5344CB8AC3E}">
        <p14:creationId xmlns:p14="http://schemas.microsoft.com/office/powerpoint/2010/main" val="293257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63DDA5-60C0-40B1-A626-436C397B3FC7}"/>
              </a:ext>
            </a:extLst>
          </p:cNvPr>
          <p:cNvSpPr/>
          <p:nvPr/>
        </p:nvSpPr>
        <p:spPr>
          <a:xfrm>
            <a:off x="5017363" y="1029810"/>
            <a:ext cx="2157273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E212A-3DFE-4BA3-904E-81E4900C2D08}"/>
              </a:ext>
            </a:extLst>
          </p:cNvPr>
          <p:cNvSpPr/>
          <p:nvPr/>
        </p:nvSpPr>
        <p:spPr>
          <a:xfrm>
            <a:off x="976544" y="2840855"/>
            <a:ext cx="2157273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DDD7A-2EE6-4109-A34F-6179E83B4BA7}"/>
              </a:ext>
            </a:extLst>
          </p:cNvPr>
          <p:cNvSpPr/>
          <p:nvPr/>
        </p:nvSpPr>
        <p:spPr>
          <a:xfrm>
            <a:off x="3852909" y="2840855"/>
            <a:ext cx="2157273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B3C62-8C4D-4834-BC24-80577F8D3837}"/>
              </a:ext>
            </a:extLst>
          </p:cNvPr>
          <p:cNvSpPr/>
          <p:nvPr/>
        </p:nvSpPr>
        <p:spPr>
          <a:xfrm>
            <a:off x="6818051" y="2840855"/>
            <a:ext cx="2157273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Node-3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7A006B-E4B4-4FD7-95B8-4517A1BC6E69}"/>
              </a:ext>
            </a:extLst>
          </p:cNvPr>
          <p:cNvSpPr/>
          <p:nvPr/>
        </p:nvSpPr>
        <p:spPr>
          <a:xfrm>
            <a:off x="9783193" y="2840855"/>
            <a:ext cx="2157273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Node-4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7C3399-902E-4CE7-8C73-ED313A9CCFD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174636" y="1482571"/>
            <a:ext cx="346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BF82D18-63BC-4A39-8707-319B5EF053F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622830" y="367684"/>
            <a:ext cx="905523" cy="4040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6C7F89D-C99A-4095-9093-9F7AEC8C87E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5061012" y="1805866"/>
            <a:ext cx="905523" cy="1164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DA7F6A3-0A09-494D-AEE4-F7E5AA207644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543583" y="1487749"/>
            <a:ext cx="905523" cy="1800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1613758-8009-4365-AB15-261D1B7846FE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8026154" y="5178"/>
            <a:ext cx="905523" cy="4765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B1A8770-A263-47E7-91F3-9B43DDDBDDB5}"/>
              </a:ext>
            </a:extLst>
          </p:cNvPr>
          <p:cNvSpPr/>
          <p:nvPr/>
        </p:nvSpPr>
        <p:spPr>
          <a:xfrm>
            <a:off x="1597980" y="4030463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27DDA30-170E-4AAD-BABB-025EFE47C5F7}"/>
              </a:ext>
            </a:extLst>
          </p:cNvPr>
          <p:cNvSpPr/>
          <p:nvPr/>
        </p:nvSpPr>
        <p:spPr>
          <a:xfrm>
            <a:off x="1597980" y="4740676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F58E797-3AEE-4793-9CDC-2C3BC42A3A16}"/>
              </a:ext>
            </a:extLst>
          </p:cNvPr>
          <p:cNvSpPr/>
          <p:nvPr/>
        </p:nvSpPr>
        <p:spPr>
          <a:xfrm>
            <a:off x="1597980" y="5468644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CCA2C39-5EA8-402F-89F6-21B7D496671A}"/>
              </a:ext>
            </a:extLst>
          </p:cNvPr>
          <p:cNvSpPr/>
          <p:nvPr/>
        </p:nvSpPr>
        <p:spPr>
          <a:xfrm>
            <a:off x="4560163" y="3870665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39B6E46-9EB8-48B8-9B86-694A9A388455}"/>
              </a:ext>
            </a:extLst>
          </p:cNvPr>
          <p:cNvSpPr/>
          <p:nvPr/>
        </p:nvSpPr>
        <p:spPr>
          <a:xfrm>
            <a:off x="4560163" y="4580878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25ADFF6-8D5C-4651-ABC7-D5422A4FFE7B}"/>
              </a:ext>
            </a:extLst>
          </p:cNvPr>
          <p:cNvSpPr/>
          <p:nvPr/>
        </p:nvSpPr>
        <p:spPr>
          <a:xfrm>
            <a:off x="4560163" y="5308846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097BF55-BDC7-417B-8896-E905421651AA}"/>
              </a:ext>
            </a:extLst>
          </p:cNvPr>
          <p:cNvSpPr/>
          <p:nvPr/>
        </p:nvSpPr>
        <p:spPr>
          <a:xfrm>
            <a:off x="7522346" y="3852910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142A9EE-8663-4C29-96A2-01B90387E261}"/>
              </a:ext>
            </a:extLst>
          </p:cNvPr>
          <p:cNvSpPr/>
          <p:nvPr/>
        </p:nvSpPr>
        <p:spPr>
          <a:xfrm>
            <a:off x="7522346" y="4563123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171D520-85C8-4D92-9858-26E4DBC4F865}"/>
              </a:ext>
            </a:extLst>
          </p:cNvPr>
          <p:cNvSpPr/>
          <p:nvPr/>
        </p:nvSpPr>
        <p:spPr>
          <a:xfrm>
            <a:off x="7522346" y="5291091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E9CC08B-612B-48A4-8118-BB922D99433C}"/>
              </a:ext>
            </a:extLst>
          </p:cNvPr>
          <p:cNvSpPr/>
          <p:nvPr/>
        </p:nvSpPr>
        <p:spPr>
          <a:xfrm>
            <a:off x="10594020" y="3835155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FA9F9B5-5D2B-4960-ABA7-F09A9AC8682A}"/>
              </a:ext>
            </a:extLst>
          </p:cNvPr>
          <p:cNvSpPr/>
          <p:nvPr/>
        </p:nvSpPr>
        <p:spPr>
          <a:xfrm>
            <a:off x="10594020" y="4545368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1E12DB7-E6DF-43DD-AEE4-CB2C7CA22952}"/>
              </a:ext>
            </a:extLst>
          </p:cNvPr>
          <p:cNvSpPr/>
          <p:nvPr/>
        </p:nvSpPr>
        <p:spPr>
          <a:xfrm>
            <a:off x="10594020" y="5273336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2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1A66E3E6-99C4-42B8-AAF5-CFDFC7185A17}"/>
              </a:ext>
            </a:extLst>
          </p:cNvPr>
          <p:cNvSpPr/>
          <p:nvPr/>
        </p:nvSpPr>
        <p:spPr>
          <a:xfrm>
            <a:off x="6858000" y="790575"/>
            <a:ext cx="3067050" cy="1819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1AE0A-8CF2-4C6A-B3DA-C21AD0765072}"/>
              </a:ext>
            </a:extLst>
          </p:cNvPr>
          <p:cNvSpPr txBox="1"/>
          <p:nvPr/>
        </p:nvSpPr>
        <p:spPr>
          <a:xfrm>
            <a:off x="3971925" y="1362075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mvn:install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09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0D1B50-655E-4C4C-9F9A-577C55A1083C}"/>
              </a:ext>
            </a:extLst>
          </p:cNvPr>
          <p:cNvSpPr/>
          <p:nvPr/>
        </p:nvSpPr>
        <p:spPr>
          <a:xfrm>
            <a:off x="6272212" y="1019175"/>
            <a:ext cx="2657475" cy="3714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456D8-88BA-433D-AE01-3D94BF6DA018}"/>
              </a:ext>
            </a:extLst>
          </p:cNvPr>
          <p:cNvSpPr/>
          <p:nvPr/>
        </p:nvSpPr>
        <p:spPr>
          <a:xfrm>
            <a:off x="10420350" y="523875"/>
            <a:ext cx="1419225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Remote </a:t>
            </a:r>
            <a:br>
              <a:rPr lang="en-IN" dirty="0"/>
            </a:br>
            <a:r>
              <a:rPr lang="en-IN" dirty="0"/>
              <a:t>Maven </a:t>
            </a:r>
            <a:br>
              <a:rPr lang="en-IN" dirty="0"/>
            </a:br>
            <a:r>
              <a:rPr lang="en-IN" dirty="0"/>
              <a:t>REPO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55399F-53F6-4FAC-92FA-2D193F831CF4}"/>
              </a:ext>
            </a:extLst>
          </p:cNvPr>
          <p:cNvSpPr/>
          <p:nvPr/>
        </p:nvSpPr>
        <p:spPr>
          <a:xfrm>
            <a:off x="6657975" y="1533525"/>
            <a:ext cx="1885950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Intranet </a:t>
            </a:r>
          </a:p>
          <a:p>
            <a:pPr algn="ctr"/>
            <a:r>
              <a:rPr lang="en-IN" dirty="0"/>
              <a:t>Mirror</a:t>
            </a:r>
          </a:p>
          <a:p>
            <a:pPr algn="ctr"/>
            <a:r>
              <a:rPr lang="en-IN" dirty="0"/>
              <a:t>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B0EB1-4C8E-46B3-98B1-A0C9DEE978C2}"/>
              </a:ext>
            </a:extLst>
          </p:cNvPr>
          <p:cNvSpPr/>
          <p:nvPr/>
        </p:nvSpPr>
        <p:spPr>
          <a:xfrm>
            <a:off x="6657975" y="2581275"/>
            <a:ext cx="1885950" cy="96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Intranet</a:t>
            </a:r>
          </a:p>
          <a:p>
            <a:pPr algn="ctr"/>
            <a:r>
              <a:rPr lang="en-IN" dirty="0"/>
              <a:t>Hosted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3F636-3FC3-4E9A-A4A1-0C585686AC97}"/>
              </a:ext>
            </a:extLst>
          </p:cNvPr>
          <p:cNvSpPr txBox="1"/>
          <p:nvPr/>
        </p:nvSpPr>
        <p:spPr>
          <a:xfrm>
            <a:off x="6326980" y="3914775"/>
            <a:ext cx="254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Group of Proxy + Hosted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3C012C-E012-4C86-BD2B-B94BF9CA29AF}"/>
              </a:ext>
            </a:extLst>
          </p:cNvPr>
          <p:cNvSpPr/>
          <p:nvPr/>
        </p:nvSpPr>
        <p:spPr>
          <a:xfrm>
            <a:off x="514350" y="2714625"/>
            <a:ext cx="1981200" cy="6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Developer 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549132-5EF6-43CC-BD5F-74F699FE35C3}"/>
              </a:ext>
            </a:extLst>
          </p:cNvPr>
          <p:cNvSpPr/>
          <p:nvPr/>
        </p:nvSpPr>
        <p:spPr>
          <a:xfrm>
            <a:off x="2847975" y="6019800"/>
            <a:ext cx="1981200" cy="6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 Box/Jenkins</a:t>
            </a:r>
          </a:p>
          <a:p>
            <a:pPr algn="ctr"/>
            <a:r>
              <a:rPr lang="en-IN" dirty="0"/>
              <a:t>Box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092266-315E-4DF3-9340-A6EC362C0554}"/>
              </a:ext>
            </a:extLst>
          </p:cNvPr>
          <p:cNvCxnSpPr/>
          <p:nvPr/>
        </p:nvCxnSpPr>
        <p:spPr>
          <a:xfrm>
            <a:off x="9763125" y="0"/>
            <a:ext cx="0" cy="685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2527E2-B5D3-4E03-9C77-D0AE96396ABC}"/>
              </a:ext>
            </a:extLst>
          </p:cNvPr>
          <p:cNvCxnSpPr/>
          <p:nvPr/>
        </p:nvCxnSpPr>
        <p:spPr>
          <a:xfrm>
            <a:off x="996315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85AB943-E720-49C4-B5F6-AEFA1A8AC9C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8543925" y="1171575"/>
            <a:ext cx="1876425" cy="8429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004F959-230C-4F3F-9C02-5E4A3C99FF79}"/>
              </a:ext>
            </a:extLst>
          </p:cNvPr>
          <p:cNvCxnSpPr>
            <a:cxnSpLocks/>
          </p:cNvCxnSpPr>
          <p:nvPr/>
        </p:nvCxnSpPr>
        <p:spPr>
          <a:xfrm flipV="1">
            <a:off x="5010150" y="1819275"/>
            <a:ext cx="6300788" cy="4510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C278F0-E097-4282-8D7D-9EAA90B54DC7}"/>
              </a:ext>
            </a:extLst>
          </p:cNvPr>
          <p:cNvSpPr txBox="1"/>
          <p:nvPr/>
        </p:nvSpPr>
        <p:spPr>
          <a:xfrm>
            <a:off x="7343775" y="6044982"/>
            <a:ext cx="61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D950D-5304-4279-A6E1-2D4DABDF40AD}"/>
              </a:ext>
            </a:extLst>
          </p:cNvPr>
          <p:cNvSpPr txBox="1"/>
          <p:nvPr/>
        </p:nvSpPr>
        <p:spPr>
          <a:xfrm>
            <a:off x="2613421" y="0"/>
            <a:ext cx="61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957AEB8-F823-408A-B88A-530A3DBA4771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5400000" flipH="1" flipV="1">
            <a:off x="5222081" y="-3193256"/>
            <a:ext cx="2190750" cy="9625013"/>
          </a:xfrm>
          <a:prstGeom prst="bentConnector3">
            <a:avLst>
              <a:gd name="adj1" fmla="val 110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85BEC5D-CC37-4032-BA6C-2B95EE23097F}"/>
              </a:ext>
            </a:extLst>
          </p:cNvPr>
          <p:cNvCxnSpPr>
            <a:stCxn id="9" idx="3"/>
          </p:cNvCxnSpPr>
          <p:nvPr/>
        </p:nvCxnSpPr>
        <p:spPr>
          <a:xfrm flipV="1">
            <a:off x="2495550" y="2014537"/>
            <a:ext cx="4162425" cy="1009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67D8201-70E1-45B5-B019-47E56AAAB400}"/>
              </a:ext>
            </a:extLst>
          </p:cNvPr>
          <p:cNvCxnSpPr>
            <a:stCxn id="10" idx="0"/>
            <a:endCxn id="5" idx="1"/>
          </p:cNvCxnSpPr>
          <p:nvPr/>
        </p:nvCxnSpPr>
        <p:spPr>
          <a:xfrm rot="5400000" flipH="1" flipV="1">
            <a:off x="3245644" y="2607469"/>
            <a:ext cx="4005262" cy="2819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38CC187-8C89-47D8-8417-9E66BFAE4C12}"/>
              </a:ext>
            </a:extLst>
          </p:cNvPr>
          <p:cNvCxnSpPr>
            <a:endCxn id="6" idx="1"/>
          </p:cNvCxnSpPr>
          <p:nvPr/>
        </p:nvCxnSpPr>
        <p:spPr>
          <a:xfrm flipV="1">
            <a:off x="2495550" y="3062288"/>
            <a:ext cx="4162425" cy="86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773DCA1-22E1-4C04-9F32-F3CD10F657FA}"/>
              </a:ext>
            </a:extLst>
          </p:cNvPr>
          <p:cNvSpPr/>
          <p:nvPr/>
        </p:nvSpPr>
        <p:spPr>
          <a:xfrm>
            <a:off x="285750" y="4391025"/>
            <a:ext cx="2819400" cy="61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8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247">
            <a:extLst>
              <a:ext uri="{FF2B5EF4-FFF2-40B4-BE49-F238E27FC236}">
                <a16:creationId xmlns:a16="http://schemas.microsoft.com/office/drawing/2014/main" id="{90D1A521-0096-46B7-AC99-39E7484F39F1}"/>
              </a:ext>
            </a:extLst>
          </p:cNvPr>
          <p:cNvSpPr/>
          <p:nvPr/>
        </p:nvSpPr>
        <p:spPr>
          <a:xfrm>
            <a:off x="3992880" y="121920"/>
            <a:ext cx="2757242" cy="942399"/>
          </a:xfrm>
          <a:prstGeom prst="rect">
            <a:avLst/>
          </a:prstGeom>
          <a:solidFill>
            <a:schemeClr val="tx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AC14BC7C-645B-425B-A255-AE1D85EDD473}"/>
              </a:ext>
            </a:extLst>
          </p:cNvPr>
          <p:cNvSpPr/>
          <p:nvPr/>
        </p:nvSpPr>
        <p:spPr>
          <a:xfrm>
            <a:off x="3714610" y="3131412"/>
            <a:ext cx="3537517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Pipeline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0560A9-A3B0-44FD-AAED-846D60BF5B8E}"/>
              </a:ext>
            </a:extLst>
          </p:cNvPr>
          <p:cNvSpPr/>
          <p:nvPr/>
        </p:nvSpPr>
        <p:spPr>
          <a:xfrm>
            <a:off x="4195615" y="212436"/>
            <a:ext cx="2244437" cy="76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SCM</a:t>
            </a:r>
          </a:p>
          <a:p>
            <a:pPr algn="ctr"/>
            <a:r>
              <a:rPr lang="en-US" sz="1600" dirty="0"/>
              <a:t>GitLab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1E889-4172-4F79-92E7-B7C551CD902F}"/>
              </a:ext>
            </a:extLst>
          </p:cNvPr>
          <p:cNvSpPr/>
          <p:nvPr/>
        </p:nvSpPr>
        <p:spPr>
          <a:xfrm>
            <a:off x="4207163" y="2032001"/>
            <a:ext cx="2244437" cy="54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CI/CD </a:t>
            </a:r>
          </a:p>
          <a:p>
            <a:pPr algn="ctr"/>
            <a:r>
              <a:rPr lang="en-US" sz="1000" b="1" dirty="0"/>
              <a:t>Jenkins/Team-city/Cloud-bees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E317F-64F8-430C-AA89-0CCA71572A18}"/>
              </a:ext>
            </a:extLst>
          </p:cNvPr>
          <p:cNvSpPr/>
          <p:nvPr/>
        </p:nvSpPr>
        <p:spPr>
          <a:xfrm>
            <a:off x="10395380" y="681010"/>
            <a:ext cx="1473201" cy="76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Remote</a:t>
            </a:r>
          </a:p>
          <a:p>
            <a:pPr algn="ctr"/>
            <a:r>
              <a:rPr lang="en-US" sz="1050" dirty="0"/>
              <a:t>Repository</a:t>
            </a:r>
          </a:p>
          <a:p>
            <a:pPr algn="ctr"/>
            <a:r>
              <a:rPr lang="en-US" sz="1050" dirty="0" err="1"/>
              <a:t>nuget</a:t>
            </a:r>
            <a:r>
              <a:rPr lang="en-US" sz="1050" dirty="0"/>
              <a:t>/</a:t>
            </a:r>
            <a:r>
              <a:rPr lang="en-US" sz="1050" dirty="0" err="1"/>
              <a:t>mvn</a:t>
            </a:r>
            <a:r>
              <a:rPr lang="en-US" sz="1050" dirty="0"/>
              <a:t>/</a:t>
            </a:r>
            <a:r>
              <a:rPr lang="en-US" sz="1050" dirty="0" err="1"/>
              <a:t>npm</a:t>
            </a:r>
            <a:r>
              <a:rPr lang="en-US" sz="1050" dirty="0"/>
              <a:t>/</a:t>
            </a:r>
            <a:r>
              <a:rPr lang="en-US" sz="1050" dirty="0" err="1"/>
              <a:t>pypi</a:t>
            </a:r>
            <a:r>
              <a:rPr lang="en-US" sz="1050" dirty="0"/>
              <a:t>/</a:t>
            </a:r>
            <a:r>
              <a:rPr lang="en-US" sz="1050" dirty="0" err="1"/>
              <a:t>dockerhub</a:t>
            </a:r>
            <a:r>
              <a:rPr lang="en-US" sz="1050" dirty="0"/>
              <a:t>/</a:t>
            </a:r>
            <a:r>
              <a:rPr lang="en-US" sz="1050" dirty="0" err="1"/>
              <a:t>conan</a:t>
            </a:r>
            <a:r>
              <a:rPr lang="en-US" sz="1050" dirty="0"/>
              <a:t>/…..</a:t>
            </a:r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10E0CD-74CD-47FF-89CA-59E1C2E37EA6}"/>
              </a:ext>
            </a:extLst>
          </p:cNvPr>
          <p:cNvCxnSpPr/>
          <p:nvPr/>
        </p:nvCxnSpPr>
        <p:spPr>
          <a:xfrm>
            <a:off x="1003069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37C713-3655-47EA-A866-44128755F0F0}"/>
              </a:ext>
            </a:extLst>
          </p:cNvPr>
          <p:cNvCxnSpPr/>
          <p:nvPr/>
        </p:nvCxnSpPr>
        <p:spPr>
          <a:xfrm>
            <a:off x="102200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7BB36C-40E5-4355-8F07-2C684C86B069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rot="10800000" flipV="1">
            <a:off x="9285152" y="1064319"/>
            <a:ext cx="1110229" cy="2810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DDC8D-AC41-4108-BC03-CBD7C09576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451600" y="574097"/>
            <a:ext cx="1504779" cy="1731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28B098-0B18-4E96-BB70-C20EC47761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317834" y="979055"/>
            <a:ext cx="11548" cy="1052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012DB2-8C97-4B93-BF78-013E57D8109B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>
            <a:off x="2115817" y="581802"/>
            <a:ext cx="2079799" cy="139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56052EB-1916-4BF7-ACAE-6BEAD78EDCBE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rot="10800000" flipV="1">
            <a:off x="2108407" y="595746"/>
            <a:ext cx="2087208" cy="11497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75C5D74-5617-448D-93BA-684B0E91A742}"/>
              </a:ext>
            </a:extLst>
          </p:cNvPr>
          <p:cNvCxnSpPr>
            <a:cxnSpLocks/>
            <a:stCxn id="13" idx="1"/>
            <a:endCxn id="43" idx="2"/>
          </p:cNvCxnSpPr>
          <p:nvPr/>
        </p:nvCxnSpPr>
        <p:spPr>
          <a:xfrm rot="10800000">
            <a:off x="910503" y="939139"/>
            <a:ext cx="7045877" cy="406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2B0A3DA-4840-4591-85F5-D8390FFC0C27}"/>
              </a:ext>
            </a:extLst>
          </p:cNvPr>
          <p:cNvCxnSpPr>
            <a:cxnSpLocks/>
            <a:stCxn id="44" idx="2"/>
            <a:endCxn id="5" idx="2"/>
          </p:cNvCxnSpPr>
          <p:nvPr/>
        </p:nvCxnSpPr>
        <p:spPr>
          <a:xfrm rot="16200000" flipH="1">
            <a:off x="3340641" y="-998138"/>
            <a:ext cx="39918" cy="3914468"/>
          </a:xfrm>
          <a:prstGeom prst="bentConnector3">
            <a:avLst>
              <a:gd name="adj1" fmla="val 67267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78721E0-09B0-4DA0-B560-7EED120093B3}"/>
              </a:ext>
            </a:extLst>
          </p:cNvPr>
          <p:cNvGrpSpPr/>
          <p:nvPr/>
        </p:nvGrpSpPr>
        <p:grpSpPr>
          <a:xfrm>
            <a:off x="7861796" y="170007"/>
            <a:ext cx="1483477" cy="1664854"/>
            <a:chOff x="7298602" y="1819564"/>
            <a:chExt cx="2505751" cy="166485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9A811F-9A52-4675-8FE8-A057E64939CD}"/>
                </a:ext>
              </a:extLst>
            </p:cNvPr>
            <p:cNvSpPr/>
            <p:nvPr/>
          </p:nvSpPr>
          <p:spPr>
            <a:xfrm>
              <a:off x="7298602" y="1819564"/>
              <a:ext cx="2505751" cy="166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A6F58E-02D7-4AC3-9964-E9A559FFA74D}"/>
                </a:ext>
              </a:extLst>
            </p:cNvPr>
            <p:cNvSpPr/>
            <p:nvPr/>
          </p:nvSpPr>
          <p:spPr>
            <a:xfrm>
              <a:off x="7458363" y="2031999"/>
              <a:ext cx="2244437" cy="3833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Hosted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4BAAA4-0AAB-4BE5-BF78-20830DBDD70B}"/>
                </a:ext>
              </a:extLst>
            </p:cNvPr>
            <p:cNvSpPr/>
            <p:nvPr/>
          </p:nvSpPr>
          <p:spPr>
            <a:xfrm>
              <a:off x="7458363" y="2415308"/>
              <a:ext cx="2244437" cy="392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Group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A1D60B-C1B0-4F63-B83E-7E484F2B429E}"/>
                </a:ext>
              </a:extLst>
            </p:cNvPr>
            <p:cNvSpPr/>
            <p:nvPr/>
          </p:nvSpPr>
          <p:spPr>
            <a:xfrm>
              <a:off x="7458362" y="2807852"/>
              <a:ext cx="2244437" cy="3740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Mirror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0C281C-6114-4297-9B87-11AAC9B09893}"/>
                </a:ext>
              </a:extLst>
            </p:cNvPr>
            <p:cNvSpPr txBox="1"/>
            <p:nvPr/>
          </p:nvSpPr>
          <p:spPr>
            <a:xfrm>
              <a:off x="7458361" y="3200392"/>
              <a:ext cx="22444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/>
                <a:t>Artifact Repo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8FD77A7-4A75-480C-979B-33D164CFDE43}"/>
              </a:ext>
            </a:extLst>
          </p:cNvPr>
          <p:cNvGrpSpPr/>
          <p:nvPr/>
        </p:nvGrpSpPr>
        <p:grpSpPr>
          <a:xfrm>
            <a:off x="435956" y="240870"/>
            <a:ext cx="1771068" cy="1914065"/>
            <a:chOff x="435956" y="240870"/>
            <a:chExt cx="1771068" cy="191406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21FADAC-A75C-407D-AC96-6FD91C495A77}"/>
                </a:ext>
              </a:extLst>
            </p:cNvPr>
            <p:cNvSpPr/>
            <p:nvPr/>
          </p:nvSpPr>
          <p:spPr>
            <a:xfrm>
              <a:off x="435956" y="240870"/>
              <a:ext cx="1771068" cy="1914065"/>
            </a:xfrm>
            <a:prstGeom prst="rect">
              <a:avLst/>
            </a:prstGeom>
            <a:solidFill>
              <a:schemeClr val="dk1">
                <a:alpha val="2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A8C104-ECA2-452F-A91A-7B018A012B8E}"/>
                </a:ext>
              </a:extLst>
            </p:cNvPr>
            <p:cNvSpPr/>
            <p:nvPr/>
          </p:nvSpPr>
          <p:spPr>
            <a:xfrm>
              <a:off x="676102" y="1561134"/>
              <a:ext cx="1432305" cy="368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Developer…n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64D5B21-E69D-4A95-88BF-396BEF7ACB07}"/>
                </a:ext>
              </a:extLst>
            </p:cNvPr>
            <p:cNvGrpSpPr/>
            <p:nvPr/>
          </p:nvGrpSpPr>
          <p:grpSpPr>
            <a:xfrm>
              <a:off x="676102" y="424874"/>
              <a:ext cx="1439714" cy="514264"/>
              <a:chOff x="155858" y="424873"/>
              <a:chExt cx="2244438" cy="125614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79C2C6-90CC-4577-AA61-1A125303B6C7}"/>
                  </a:ext>
                </a:extLst>
              </p:cNvPr>
              <p:cNvSpPr/>
              <p:nvPr/>
            </p:nvSpPr>
            <p:spPr>
              <a:xfrm>
                <a:off x="155859" y="424873"/>
                <a:ext cx="2244437" cy="7666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Developer</a:t>
                </a: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643F432-7045-4170-B929-AE78110C2D18}"/>
                  </a:ext>
                </a:extLst>
              </p:cNvPr>
              <p:cNvSpPr/>
              <p:nvPr/>
            </p:nvSpPr>
            <p:spPr>
              <a:xfrm>
                <a:off x="155858" y="1376219"/>
                <a:ext cx="730833" cy="30479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MVN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140AEFC-82DB-4587-8B9B-A5CBE0B0897A}"/>
                  </a:ext>
                </a:extLst>
              </p:cNvPr>
              <p:cNvSpPr/>
              <p:nvPr/>
            </p:nvSpPr>
            <p:spPr>
              <a:xfrm>
                <a:off x="924207" y="1376218"/>
                <a:ext cx="730833" cy="30479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GIT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E45158F-D0A3-4274-983E-AA3DEA8E052E}"/>
                  </a:ext>
                </a:extLst>
              </p:cNvPr>
              <p:cNvSpPr/>
              <p:nvPr/>
            </p:nvSpPr>
            <p:spPr>
              <a:xfrm>
                <a:off x="1692557" y="1371600"/>
                <a:ext cx="696190" cy="30941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Sonar lint</a:t>
                </a:r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58E76BE-DE7A-4ED2-8D86-F1632AB5ACF1}"/>
                </a:ext>
              </a:extLst>
            </p:cNvPr>
            <p:cNvSpPr/>
            <p:nvPr/>
          </p:nvSpPr>
          <p:spPr>
            <a:xfrm>
              <a:off x="680873" y="1130792"/>
              <a:ext cx="730833" cy="2277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.m2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06F40AD-900C-41BA-952B-769B323AF8E5}"/>
              </a:ext>
            </a:extLst>
          </p:cNvPr>
          <p:cNvSpPr/>
          <p:nvPr/>
        </p:nvSpPr>
        <p:spPr>
          <a:xfrm>
            <a:off x="3750652" y="3278910"/>
            <a:ext cx="3537517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Pipeline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860CCD-00BA-484F-92BD-9A9FCD01578A}"/>
              </a:ext>
            </a:extLst>
          </p:cNvPr>
          <p:cNvCxnSpPr/>
          <p:nvPr/>
        </p:nvCxnSpPr>
        <p:spPr>
          <a:xfrm>
            <a:off x="2447637" y="-4616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ABC6131-49CF-46CF-A075-3282BA5821E2}"/>
              </a:ext>
            </a:extLst>
          </p:cNvPr>
          <p:cNvGrpSpPr/>
          <p:nvPr/>
        </p:nvGrpSpPr>
        <p:grpSpPr>
          <a:xfrm>
            <a:off x="7866170" y="2309016"/>
            <a:ext cx="1483477" cy="1413284"/>
            <a:chOff x="7766940" y="2419437"/>
            <a:chExt cx="1483477" cy="1413284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3840DFCD-E6AB-4BB3-BE5E-2887A69B0AFC}"/>
                </a:ext>
              </a:extLst>
            </p:cNvPr>
            <p:cNvSpPr/>
            <p:nvPr/>
          </p:nvSpPr>
          <p:spPr>
            <a:xfrm>
              <a:off x="7766940" y="2419437"/>
              <a:ext cx="1483477" cy="1413284"/>
            </a:xfrm>
            <a:prstGeom prst="roundRect">
              <a:avLst>
                <a:gd name="adj" fmla="val 686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C1DBA5-6DF9-44A1-9AF4-19445D2C7726}"/>
                </a:ext>
              </a:extLst>
            </p:cNvPr>
            <p:cNvGrpSpPr/>
            <p:nvPr/>
          </p:nvGrpSpPr>
          <p:grpSpPr>
            <a:xfrm>
              <a:off x="7850289" y="2644574"/>
              <a:ext cx="1265227" cy="989935"/>
              <a:chOff x="7488678" y="2476991"/>
              <a:chExt cx="1508572" cy="989935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AD23C89-A936-4BFF-AF9D-17458E5F4984}"/>
                  </a:ext>
                </a:extLst>
              </p:cNvPr>
              <p:cNvSpPr/>
              <p:nvPr/>
            </p:nvSpPr>
            <p:spPr>
              <a:xfrm>
                <a:off x="7970968" y="2476991"/>
                <a:ext cx="1019763" cy="4641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Container Based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D5C7455-E7B4-470C-8060-E6932CA43514}"/>
                  </a:ext>
                </a:extLst>
              </p:cNvPr>
              <p:cNvSpPr/>
              <p:nvPr/>
            </p:nvSpPr>
            <p:spPr>
              <a:xfrm>
                <a:off x="7977487" y="3002799"/>
                <a:ext cx="1019763" cy="4641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VM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9C6116A-6C17-4C48-B699-87CB5B7FDC36}"/>
                  </a:ext>
                </a:extLst>
              </p:cNvPr>
              <p:cNvSpPr/>
              <p:nvPr/>
            </p:nvSpPr>
            <p:spPr>
              <a:xfrm>
                <a:off x="7488678" y="2476991"/>
                <a:ext cx="397146" cy="989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</a:t>
                </a:r>
              </a:p>
              <a:p>
                <a:pPr algn="ctr"/>
                <a:r>
                  <a:rPr lang="en-US" sz="1400" dirty="0"/>
                  <a:t>a</a:t>
                </a:r>
              </a:p>
              <a:p>
                <a:pPr algn="ctr"/>
                <a:r>
                  <a:rPr lang="en-US" sz="1400" dirty="0"/>
                  <a:t>a</a:t>
                </a:r>
              </a:p>
              <a:p>
                <a:pPr algn="ctr"/>
                <a:r>
                  <a:rPr lang="en-US" sz="1400" dirty="0"/>
                  <a:t>C</a:t>
                </a: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1A709CF-C736-4EAE-B7AC-3AA71212ACB0}"/>
              </a:ext>
            </a:extLst>
          </p:cNvPr>
          <p:cNvGrpSpPr/>
          <p:nvPr/>
        </p:nvGrpSpPr>
        <p:grpSpPr>
          <a:xfrm>
            <a:off x="10587316" y="1599868"/>
            <a:ext cx="1263188" cy="1370262"/>
            <a:chOff x="10761405" y="2411856"/>
            <a:chExt cx="1263188" cy="13702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98212AC-6980-491D-979B-78C7F9EA0A54}"/>
                </a:ext>
              </a:extLst>
            </p:cNvPr>
            <p:cNvSpPr/>
            <p:nvPr/>
          </p:nvSpPr>
          <p:spPr>
            <a:xfrm>
              <a:off x="10761405" y="2411856"/>
              <a:ext cx="1263188" cy="137026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E6BCF13-66C9-4B62-853A-09AC92F6126C}"/>
                </a:ext>
              </a:extLst>
            </p:cNvPr>
            <p:cNvSpPr/>
            <p:nvPr/>
          </p:nvSpPr>
          <p:spPr>
            <a:xfrm>
              <a:off x="10845226" y="2489104"/>
              <a:ext cx="1093331" cy="349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Container Based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897E741-A0A4-4C7D-A78C-40DB4EE3E750}"/>
                </a:ext>
              </a:extLst>
            </p:cNvPr>
            <p:cNvSpPr/>
            <p:nvPr/>
          </p:nvSpPr>
          <p:spPr>
            <a:xfrm>
              <a:off x="10845226" y="2873765"/>
              <a:ext cx="1093331" cy="34941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 (n-face)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A117739-036E-454D-972C-B9C3EB479704}"/>
                </a:ext>
              </a:extLst>
            </p:cNvPr>
            <p:cNvSpPr/>
            <p:nvPr/>
          </p:nvSpPr>
          <p:spPr>
            <a:xfrm>
              <a:off x="10842766" y="3278909"/>
              <a:ext cx="1108666" cy="349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VM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5647A1E4-0230-422C-AA10-8B8E3FFDA9BE}"/>
              </a:ext>
            </a:extLst>
          </p:cNvPr>
          <p:cNvSpPr/>
          <p:nvPr/>
        </p:nvSpPr>
        <p:spPr>
          <a:xfrm>
            <a:off x="7708101" y="5366915"/>
            <a:ext cx="1784661" cy="198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SonarQube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C53BFA-DA04-4D13-AA2C-8F85A2C5AF82}"/>
              </a:ext>
            </a:extLst>
          </p:cNvPr>
          <p:cNvSpPr/>
          <p:nvPr/>
        </p:nvSpPr>
        <p:spPr>
          <a:xfrm>
            <a:off x="10309950" y="4555052"/>
            <a:ext cx="1757186" cy="314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SonarCloud</a:t>
            </a:r>
            <a:endParaRPr lang="en-US" sz="16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2AC201-D4C1-453A-8E68-5964E1A75C6E}"/>
              </a:ext>
            </a:extLst>
          </p:cNvPr>
          <p:cNvSpPr/>
          <p:nvPr/>
        </p:nvSpPr>
        <p:spPr>
          <a:xfrm>
            <a:off x="10395380" y="212435"/>
            <a:ext cx="1473202" cy="34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SCM </a:t>
            </a:r>
            <a:r>
              <a:rPr lang="en-US" sz="1600" dirty="0" err="1"/>
              <a:t>Github</a:t>
            </a:r>
            <a:endParaRPr lang="en-US" sz="16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C54EE4-6521-43C0-A748-C7CF0ADAC7A5}"/>
              </a:ext>
            </a:extLst>
          </p:cNvPr>
          <p:cNvSpPr/>
          <p:nvPr/>
        </p:nvSpPr>
        <p:spPr>
          <a:xfrm>
            <a:off x="7720023" y="5587328"/>
            <a:ext cx="1772738" cy="2167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Selenium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F58AFD-25E1-4C5B-BDCB-4B7747C30899}"/>
              </a:ext>
            </a:extLst>
          </p:cNvPr>
          <p:cNvSpPr/>
          <p:nvPr/>
        </p:nvSpPr>
        <p:spPr>
          <a:xfrm>
            <a:off x="10300142" y="4869974"/>
            <a:ext cx="1766994" cy="314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Gridlastic</a:t>
            </a:r>
            <a:r>
              <a:rPr lang="en-US" sz="1600" dirty="0"/>
              <a:t>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286C70-E003-4FC3-85CC-2C7A47D1858C}"/>
              </a:ext>
            </a:extLst>
          </p:cNvPr>
          <p:cNvSpPr/>
          <p:nvPr/>
        </p:nvSpPr>
        <p:spPr>
          <a:xfrm>
            <a:off x="7720493" y="5831466"/>
            <a:ext cx="1784659" cy="2296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J-Meter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9B289C-90F2-4088-A554-676D1C80FD07}"/>
              </a:ext>
            </a:extLst>
          </p:cNvPr>
          <p:cNvSpPr/>
          <p:nvPr/>
        </p:nvSpPr>
        <p:spPr>
          <a:xfrm>
            <a:off x="10309950" y="5205853"/>
            <a:ext cx="1766994" cy="314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B</a:t>
            </a:r>
            <a:r>
              <a:rPr lang="en-US" sz="1600" dirty="0"/>
              <a:t>laze Meter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C920B8A-B7C6-4AB0-8BC3-85431162C455}"/>
              </a:ext>
            </a:extLst>
          </p:cNvPr>
          <p:cNvSpPr/>
          <p:nvPr/>
        </p:nvSpPr>
        <p:spPr>
          <a:xfrm>
            <a:off x="2541160" y="4279438"/>
            <a:ext cx="737754" cy="33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checkout</a:t>
            </a:r>
            <a:endParaRPr lang="en-US" sz="1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363CFB6-1C1A-4119-9039-216F7BD80740}"/>
              </a:ext>
            </a:extLst>
          </p:cNvPr>
          <p:cNvSpPr/>
          <p:nvPr/>
        </p:nvSpPr>
        <p:spPr>
          <a:xfrm>
            <a:off x="3388286" y="4279437"/>
            <a:ext cx="737754" cy="33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Unit-test</a:t>
            </a:r>
            <a:endParaRPr lang="en-US" sz="1000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FAC8660-A48C-4FF2-9118-E74A3D808B24}"/>
              </a:ext>
            </a:extLst>
          </p:cNvPr>
          <p:cNvCxnSpPr>
            <a:cxnSpLocks/>
            <a:stCxn id="6" idx="2"/>
            <a:endCxn id="57" idx="0"/>
          </p:cNvCxnSpPr>
          <p:nvPr/>
        </p:nvCxnSpPr>
        <p:spPr>
          <a:xfrm rot="16200000" flipH="1">
            <a:off x="5074090" y="2833588"/>
            <a:ext cx="700613" cy="190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115C225-4A18-4B75-ACA6-0AD1588D555C}"/>
              </a:ext>
            </a:extLst>
          </p:cNvPr>
          <p:cNvCxnSpPr>
            <a:stCxn id="57" idx="2"/>
            <a:endCxn id="97" idx="0"/>
          </p:cNvCxnSpPr>
          <p:nvPr/>
        </p:nvCxnSpPr>
        <p:spPr>
          <a:xfrm rot="5400000">
            <a:off x="4033115" y="2793141"/>
            <a:ext cx="363219" cy="2609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95741AF-02D7-4BC5-A830-73D7669208B0}"/>
              </a:ext>
            </a:extLst>
          </p:cNvPr>
          <p:cNvCxnSpPr>
            <a:stCxn id="57" idx="2"/>
            <a:endCxn id="98" idx="0"/>
          </p:cNvCxnSpPr>
          <p:nvPr/>
        </p:nvCxnSpPr>
        <p:spPr>
          <a:xfrm rot="5400000">
            <a:off x="4456678" y="3216704"/>
            <a:ext cx="363218" cy="1762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74F1B54-25CE-4998-BD79-D44240817FB5}"/>
              </a:ext>
            </a:extLst>
          </p:cNvPr>
          <p:cNvCxnSpPr>
            <a:cxnSpLocks/>
            <a:stCxn id="111" idx="2"/>
            <a:endCxn id="89" idx="1"/>
          </p:cNvCxnSpPr>
          <p:nvPr/>
        </p:nvCxnSpPr>
        <p:spPr>
          <a:xfrm rot="16200000" flipH="1">
            <a:off x="5640895" y="3399163"/>
            <a:ext cx="211488" cy="3922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9681EA-0CA1-4291-B83D-F7E7F086EFE0}"/>
              </a:ext>
            </a:extLst>
          </p:cNvPr>
          <p:cNvSpPr/>
          <p:nvPr/>
        </p:nvSpPr>
        <p:spPr>
          <a:xfrm>
            <a:off x="3397172" y="4659590"/>
            <a:ext cx="737749" cy="274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jacoco</a:t>
            </a:r>
            <a:endParaRPr lang="en-US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D726E7-F506-4785-83A3-DCA45262A827}"/>
              </a:ext>
            </a:extLst>
          </p:cNvPr>
          <p:cNvSpPr/>
          <p:nvPr/>
        </p:nvSpPr>
        <p:spPr>
          <a:xfrm>
            <a:off x="3416302" y="4980052"/>
            <a:ext cx="737749" cy="274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err="1"/>
              <a:t>sonarscan</a:t>
            </a:r>
            <a:endParaRPr lang="en-US" sz="105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F494172-D469-444D-994D-96E9591218F1}"/>
              </a:ext>
            </a:extLst>
          </p:cNvPr>
          <p:cNvSpPr/>
          <p:nvPr/>
        </p:nvSpPr>
        <p:spPr>
          <a:xfrm>
            <a:off x="4226266" y="4989977"/>
            <a:ext cx="606619" cy="29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Function</a:t>
            </a:r>
          </a:p>
          <a:p>
            <a:pPr algn="ctr"/>
            <a:r>
              <a:rPr lang="en-IN" sz="900" dirty="0"/>
              <a:t>Testing</a:t>
            </a:r>
            <a:endParaRPr lang="en-US" sz="9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3C7FBEE-4651-4464-865C-278380263899}"/>
              </a:ext>
            </a:extLst>
          </p:cNvPr>
          <p:cNvSpPr/>
          <p:nvPr/>
        </p:nvSpPr>
        <p:spPr>
          <a:xfrm>
            <a:off x="4199769" y="4276487"/>
            <a:ext cx="1326154" cy="29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/>
              <a:t>IaaC</a:t>
            </a:r>
            <a:endParaRPr lang="en-US" sz="10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AFEDD63-4E97-41A1-8167-78D032A62806}"/>
              </a:ext>
            </a:extLst>
          </p:cNvPr>
          <p:cNvCxnSpPr>
            <a:cxnSpLocks/>
            <a:stCxn id="114" idx="3"/>
            <a:endCxn id="83" idx="1"/>
          </p:cNvCxnSpPr>
          <p:nvPr/>
        </p:nvCxnSpPr>
        <p:spPr>
          <a:xfrm flipV="1">
            <a:off x="5525923" y="3015658"/>
            <a:ext cx="2340247" cy="14090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3B6F94C7-C21E-44B4-9CEF-DA953C63A503}"/>
              </a:ext>
            </a:extLst>
          </p:cNvPr>
          <p:cNvCxnSpPr>
            <a:cxnSpLocks/>
            <a:stCxn id="114" idx="2"/>
            <a:endCxn id="113" idx="0"/>
          </p:cNvCxnSpPr>
          <p:nvPr/>
        </p:nvCxnSpPr>
        <p:spPr>
          <a:xfrm rot="5400000">
            <a:off x="4487717" y="4614848"/>
            <a:ext cx="416988" cy="333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16CAFB2-C070-4F99-BD1C-8CC660301716}"/>
              </a:ext>
            </a:extLst>
          </p:cNvPr>
          <p:cNvCxnSpPr>
            <a:cxnSpLocks/>
            <a:stCxn id="113" idx="3"/>
            <a:endCxn id="93" idx="1"/>
          </p:cNvCxnSpPr>
          <p:nvPr/>
        </p:nvCxnSpPr>
        <p:spPr>
          <a:xfrm>
            <a:off x="4832885" y="5138228"/>
            <a:ext cx="2887138" cy="557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47391F1A-2A54-4344-8C43-B86C120639B1}"/>
              </a:ext>
            </a:extLst>
          </p:cNvPr>
          <p:cNvCxnSpPr>
            <a:cxnSpLocks/>
            <a:stCxn id="93" idx="3"/>
            <a:endCxn id="83" idx="3"/>
          </p:cNvCxnSpPr>
          <p:nvPr/>
        </p:nvCxnSpPr>
        <p:spPr>
          <a:xfrm flipH="1" flipV="1">
            <a:off x="9349647" y="3015658"/>
            <a:ext cx="143114" cy="2680034"/>
          </a:xfrm>
          <a:prstGeom prst="bentConnector3">
            <a:avLst>
              <a:gd name="adj1" fmla="val -159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1CF9A7-6387-442A-93BD-AAA6D2608CE7}"/>
              </a:ext>
            </a:extLst>
          </p:cNvPr>
          <p:cNvSpPr/>
          <p:nvPr/>
        </p:nvSpPr>
        <p:spPr>
          <a:xfrm>
            <a:off x="4885982" y="4989977"/>
            <a:ext cx="639938" cy="28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Perf-test</a:t>
            </a:r>
            <a:endParaRPr lang="en-US" sz="1000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0014181-0652-4544-AC14-3A69F8C357BB}"/>
              </a:ext>
            </a:extLst>
          </p:cNvPr>
          <p:cNvCxnSpPr>
            <a:cxnSpLocks/>
            <a:stCxn id="129" idx="2"/>
            <a:endCxn id="95" idx="1"/>
          </p:cNvCxnSpPr>
          <p:nvPr/>
        </p:nvCxnSpPr>
        <p:spPr>
          <a:xfrm rot="16200000" flipH="1">
            <a:off x="6127899" y="4353679"/>
            <a:ext cx="670646" cy="2514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726E31C8-9DD0-4EED-9694-2E9C8F2D6800}"/>
              </a:ext>
            </a:extLst>
          </p:cNvPr>
          <p:cNvCxnSpPr>
            <a:cxnSpLocks/>
            <a:stCxn id="95" idx="3"/>
            <a:endCxn id="83" idx="3"/>
          </p:cNvCxnSpPr>
          <p:nvPr/>
        </p:nvCxnSpPr>
        <p:spPr>
          <a:xfrm flipH="1" flipV="1">
            <a:off x="9349647" y="3015658"/>
            <a:ext cx="155505" cy="2930615"/>
          </a:xfrm>
          <a:prstGeom prst="bentConnector3">
            <a:avLst>
              <a:gd name="adj1" fmla="val -147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76588C4-CA7F-4FB8-B2A3-FD38D8DD2DD3}"/>
              </a:ext>
            </a:extLst>
          </p:cNvPr>
          <p:cNvSpPr/>
          <p:nvPr/>
        </p:nvSpPr>
        <p:spPr>
          <a:xfrm>
            <a:off x="5636072" y="4289420"/>
            <a:ext cx="734453" cy="29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Package</a:t>
            </a:r>
            <a:endParaRPr lang="en-US" sz="10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8B0CD1A-F2CF-4985-ADB3-35D2EF277C3E}"/>
              </a:ext>
            </a:extLst>
          </p:cNvPr>
          <p:cNvSpPr/>
          <p:nvPr/>
        </p:nvSpPr>
        <p:spPr>
          <a:xfrm>
            <a:off x="5636072" y="4979125"/>
            <a:ext cx="734453" cy="28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Jar/.exe/</a:t>
            </a:r>
            <a:endParaRPr lang="en-US" sz="12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866860-38B6-41DF-8605-25CB716E4800}"/>
              </a:ext>
            </a:extLst>
          </p:cNvPr>
          <p:cNvSpPr/>
          <p:nvPr/>
        </p:nvSpPr>
        <p:spPr>
          <a:xfrm>
            <a:off x="7007265" y="4959140"/>
            <a:ext cx="580070" cy="30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deploy</a:t>
            </a:r>
            <a:endParaRPr lang="en-US" sz="1050" dirty="0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08F428D3-6F43-40AE-8177-10265D69D3BE}"/>
              </a:ext>
            </a:extLst>
          </p:cNvPr>
          <p:cNvCxnSpPr>
            <a:cxnSpLocks/>
            <a:stCxn id="145" idx="3"/>
            <a:endCxn id="7" idx="1"/>
          </p:cNvCxnSpPr>
          <p:nvPr/>
        </p:nvCxnSpPr>
        <p:spPr>
          <a:xfrm flipV="1">
            <a:off x="7587335" y="574097"/>
            <a:ext cx="369044" cy="4537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ED133D4-034A-4E8B-A09D-3D1F59FE863C}"/>
              </a:ext>
            </a:extLst>
          </p:cNvPr>
          <p:cNvSpPr/>
          <p:nvPr/>
        </p:nvSpPr>
        <p:spPr>
          <a:xfrm>
            <a:off x="2536037" y="4670987"/>
            <a:ext cx="737754" cy="33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compile</a:t>
            </a:r>
            <a:endParaRPr lang="en-US" sz="10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03F17E7-40E7-4A83-A902-996B67FAEA68}"/>
              </a:ext>
            </a:extLst>
          </p:cNvPr>
          <p:cNvSpPr/>
          <p:nvPr/>
        </p:nvSpPr>
        <p:spPr>
          <a:xfrm>
            <a:off x="7754808" y="3996479"/>
            <a:ext cx="1706200" cy="448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ELK/Zabbix</a:t>
            </a:r>
          </a:p>
          <a:p>
            <a:pPr algn="ctr"/>
            <a:r>
              <a:rPr lang="en-IN" sz="1100" dirty="0"/>
              <a:t>Nagios/Splunk</a:t>
            </a:r>
            <a:endParaRPr lang="en-US" sz="11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EDFD4-BA1C-4975-A99C-70005E9F6C54}"/>
              </a:ext>
            </a:extLst>
          </p:cNvPr>
          <p:cNvSpPr/>
          <p:nvPr/>
        </p:nvSpPr>
        <p:spPr>
          <a:xfrm>
            <a:off x="10364702" y="3450156"/>
            <a:ext cx="1706200" cy="448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ELK/Zabbix</a:t>
            </a:r>
          </a:p>
          <a:p>
            <a:pPr algn="ctr"/>
            <a:r>
              <a:rPr lang="en-IN" sz="1100" dirty="0"/>
              <a:t>Nagios/Splunk</a:t>
            </a:r>
            <a:endParaRPr lang="en-US" sz="1100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96E78B23-488E-4B41-AEED-FF0F022DFF02}"/>
              </a:ext>
            </a:extLst>
          </p:cNvPr>
          <p:cNvCxnSpPr>
            <a:stCxn id="172" idx="0"/>
            <a:endCxn id="86" idx="2"/>
          </p:cNvCxnSpPr>
          <p:nvPr/>
        </p:nvCxnSpPr>
        <p:spPr>
          <a:xfrm rot="5400000" flipH="1" flipV="1">
            <a:off x="10978343" y="3209589"/>
            <a:ext cx="480026" cy="1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D595D169-5EB1-4829-9565-C5EA7F99910B}"/>
              </a:ext>
            </a:extLst>
          </p:cNvPr>
          <p:cNvCxnSpPr>
            <a:stCxn id="171" idx="0"/>
            <a:endCxn id="83" idx="2"/>
          </p:cNvCxnSpPr>
          <p:nvPr/>
        </p:nvCxnSpPr>
        <p:spPr>
          <a:xfrm rot="5400000" flipH="1" flipV="1">
            <a:off x="8470819" y="3859390"/>
            <a:ext cx="2741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00D4187-5AF0-496F-B934-3C27CFB79A86}"/>
              </a:ext>
            </a:extLst>
          </p:cNvPr>
          <p:cNvSpPr/>
          <p:nvPr/>
        </p:nvSpPr>
        <p:spPr>
          <a:xfrm>
            <a:off x="7700300" y="5141721"/>
            <a:ext cx="1784661" cy="198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HP/Fortify 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EB20E08-769D-4D32-B04E-5C4102290413}"/>
              </a:ext>
            </a:extLst>
          </p:cNvPr>
          <p:cNvSpPr/>
          <p:nvPr/>
        </p:nvSpPr>
        <p:spPr>
          <a:xfrm>
            <a:off x="6460438" y="4282055"/>
            <a:ext cx="651826" cy="27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reports</a:t>
            </a:r>
            <a:endParaRPr lang="en-US" sz="1200" dirty="0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49CF0A8A-F537-400A-A7DE-5F27D918B480}"/>
              </a:ext>
            </a:extLst>
          </p:cNvPr>
          <p:cNvSpPr/>
          <p:nvPr/>
        </p:nvSpPr>
        <p:spPr>
          <a:xfrm>
            <a:off x="482319" y="3059961"/>
            <a:ext cx="1849237" cy="1914065"/>
          </a:xfrm>
          <a:prstGeom prst="roundRect">
            <a:avLst>
              <a:gd name="adj" fmla="val 4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898B43A-6592-4B84-92EA-F4A2450DC3DC}"/>
              </a:ext>
            </a:extLst>
          </p:cNvPr>
          <p:cNvSpPr/>
          <p:nvPr/>
        </p:nvSpPr>
        <p:spPr>
          <a:xfrm>
            <a:off x="628073" y="3210143"/>
            <a:ext cx="1603060" cy="289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teams</a:t>
            </a:r>
            <a:endParaRPr lang="en-US" dirty="0"/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698C7E99-DA32-4593-A0BD-64A36F1BA557}"/>
              </a:ext>
            </a:extLst>
          </p:cNvPr>
          <p:cNvCxnSpPr>
            <a:cxnSpLocks/>
            <a:stCxn id="250" idx="1"/>
            <a:endCxn id="237" idx="3"/>
          </p:cNvCxnSpPr>
          <p:nvPr/>
        </p:nvCxnSpPr>
        <p:spPr>
          <a:xfrm rot="10800000" flipV="1">
            <a:off x="2231134" y="2301318"/>
            <a:ext cx="1670181" cy="10536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807535E-3CE7-442D-9779-6EF32737F121}"/>
              </a:ext>
            </a:extLst>
          </p:cNvPr>
          <p:cNvSpPr/>
          <p:nvPr/>
        </p:nvSpPr>
        <p:spPr>
          <a:xfrm>
            <a:off x="624011" y="3569689"/>
            <a:ext cx="1603060" cy="289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</a:t>
            </a:r>
            <a:endParaRPr lang="en-US" dirty="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E5EFB27-603D-4584-9F8F-EAC6507AD142}"/>
              </a:ext>
            </a:extLst>
          </p:cNvPr>
          <p:cNvSpPr/>
          <p:nvPr/>
        </p:nvSpPr>
        <p:spPr>
          <a:xfrm>
            <a:off x="624011" y="3916218"/>
            <a:ext cx="1603060" cy="289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jira</a:t>
            </a:r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657D183-4252-4E77-80DE-82F20CB8344A}"/>
              </a:ext>
            </a:extLst>
          </p:cNvPr>
          <p:cNvSpPr/>
          <p:nvPr/>
        </p:nvSpPr>
        <p:spPr>
          <a:xfrm>
            <a:off x="624011" y="4235974"/>
            <a:ext cx="1603060" cy="289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dashboards</a:t>
            </a:r>
            <a:endParaRPr lang="en-US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F2C0D899-A3FB-4661-96C4-0205B4D0F945}"/>
              </a:ext>
            </a:extLst>
          </p:cNvPr>
          <p:cNvSpPr/>
          <p:nvPr/>
        </p:nvSpPr>
        <p:spPr>
          <a:xfrm>
            <a:off x="624011" y="4555052"/>
            <a:ext cx="1603060" cy="289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approval</a:t>
            </a:r>
            <a:endParaRPr lang="en-US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0F972E13-AC85-415D-B227-2C4B59D2296E}"/>
              </a:ext>
            </a:extLst>
          </p:cNvPr>
          <p:cNvSpPr/>
          <p:nvPr/>
        </p:nvSpPr>
        <p:spPr>
          <a:xfrm>
            <a:off x="10364702" y="6171577"/>
            <a:ext cx="1702434" cy="48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ITSM</a:t>
            </a:r>
            <a:endParaRPr lang="en-US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922499A-5A86-419A-A801-7EAC19803F43}"/>
              </a:ext>
            </a:extLst>
          </p:cNvPr>
          <p:cNvSpPr/>
          <p:nvPr/>
        </p:nvSpPr>
        <p:spPr>
          <a:xfrm>
            <a:off x="8116060" y="6271872"/>
            <a:ext cx="1702434" cy="48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ITSM</a:t>
            </a:r>
            <a:endParaRPr lang="en-US" dirty="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39032C6-F114-4D5A-9CC0-624AFBF058C2}"/>
              </a:ext>
            </a:extLst>
          </p:cNvPr>
          <p:cNvSpPr/>
          <p:nvPr/>
        </p:nvSpPr>
        <p:spPr>
          <a:xfrm>
            <a:off x="7700300" y="100659"/>
            <a:ext cx="1774310" cy="1829172"/>
          </a:xfrm>
          <a:prstGeom prst="rect">
            <a:avLst/>
          </a:prstGeom>
          <a:solidFill>
            <a:schemeClr val="tx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5CEF6AE-C839-4E62-A7C4-F5D951140E0E}"/>
              </a:ext>
            </a:extLst>
          </p:cNvPr>
          <p:cNvSpPr/>
          <p:nvPr/>
        </p:nvSpPr>
        <p:spPr>
          <a:xfrm>
            <a:off x="3901314" y="1830118"/>
            <a:ext cx="2757242" cy="942399"/>
          </a:xfrm>
          <a:prstGeom prst="rect">
            <a:avLst/>
          </a:prstGeom>
          <a:solidFill>
            <a:schemeClr val="tx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1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97FBE3-9DDF-40EF-B7D1-FC09FA4429F2}"/>
              </a:ext>
            </a:extLst>
          </p:cNvPr>
          <p:cNvSpPr/>
          <p:nvPr/>
        </p:nvSpPr>
        <p:spPr>
          <a:xfrm>
            <a:off x="180426" y="848360"/>
            <a:ext cx="4450080" cy="3921760"/>
          </a:xfrm>
          <a:prstGeom prst="roundRect">
            <a:avLst>
              <a:gd name="adj" fmla="val 4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22B147-1118-4570-9B4A-2428B9B0795A}"/>
              </a:ext>
            </a:extLst>
          </p:cNvPr>
          <p:cNvGrpSpPr/>
          <p:nvPr/>
        </p:nvGrpSpPr>
        <p:grpSpPr>
          <a:xfrm>
            <a:off x="7477760" y="193040"/>
            <a:ext cx="4450080" cy="4805680"/>
            <a:chOff x="2021840" y="1259840"/>
            <a:chExt cx="7548880" cy="48056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ADBD82-4AF2-4B2D-A38A-C8D421688A08}"/>
                </a:ext>
              </a:extLst>
            </p:cNvPr>
            <p:cNvSpPr/>
            <p:nvPr/>
          </p:nvSpPr>
          <p:spPr>
            <a:xfrm>
              <a:off x="2021840" y="5689600"/>
              <a:ext cx="7548880" cy="375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VMWARE (</a:t>
              </a:r>
              <a:r>
                <a:rPr lang="en-IN" dirty="0" err="1"/>
                <a:t>Worksatation</a:t>
              </a:r>
              <a:r>
                <a:rPr lang="en-IN" dirty="0"/>
                <a:t>) Hypervisor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D99CA4-35E6-4BA0-822D-54C06E993BA7}"/>
                </a:ext>
              </a:extLst>
            </p:cNvPr>
            <p:cNvSpPr/>
            <p:nvPr/>
          </p:nvSpPr>
          <p:spPr>
            <a:xfrm>
              <a:off x="2021840" y="5222240"/>
              <a:ext cx="7548880" cy="375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CENTOS (Linux operating System)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65016A-08AF-446C-B0AF-5CC9A8EF5824}"/>
                </a:ext>
              </a:extLst>
            </p:cNvPr>
            <p:cNvSpPr/>
            <p:nvPr/>
          </p:nvSpPr>
          <p:spPr>
            <a:xfrm>
              <a:off x="2021840" y="4754880"/>
              <a:ext cx="7548880" cy="3759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Docker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E2BAAE-64AE-41A8-B34D-CBA2F54BDD5F}"/>
                </a:ext>
              </a:extLst>
            </p:cNvPr>
            <p:cNvSpPr/>
            <p:nvPr/>
          </p:nvSpPr>
          <p:spPr>
            <a:xfrm>
              <a:off x="2021840" y="1259840"/>
              <a:ext cx="7548880" cy="3403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Containers</a:t>
              </a:r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5DA2AAD-E140-4F1D-AD37-A4D06BE83A2E}"/>
                </a:ext>
              </a:extLst>
            </p:cNvPr>
            <p:cNvSpPr/>
            <p:nvPr/>
          </p:nvSpPr>
          <p:spPr>
            <a:xfrm>
              <a:off x="2865120" y="1595120"/>
              <a:ext cx="1869440" cy="843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D3834C3-449A-4B51-8F6B-2ADA3D84D899}"/>
                </a:ext>
              </a:extLst>
            </p:cNvPr>
            <p:cNvSpPr/>
            <p:nvPr/>
          </p:nvSpPr>
          <p:spPr>
            <a:xfrm>
              <a:off x="2865120" y="2565400"/>
              <a:ext cx="1869440" cy="843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7CF941-390B-4B64-BFFB-ED74F64A18A9}"/>
                </a:ext>
              </a:extLst>
            </p:cNvPr>
            <p:cNvSpPr/>
            <p:nvPr/>
          </p:nvSpPr>
          <p:spPr>
            <a:xfrm>
              <a:off x="2865120" y="3535680"/>
              <a:ext cx="1869440" cy="843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0FA788C-8571-49CB-B53E-5F4919209839}"/>
                </a:ext>
              </a:extLst>
            </p:cNvPr>
            <p:cNvSpPr/>
            <p:nvPr/>
          </p:nvSpPr>
          <p:spPr>
            <a:xfrm>
              <a:off x="4826000" y="3535680"/>
              <a:ext cx="1869440" cy="843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422E2B-B18A-441E-9088-B6AD350A60DD}"/>
                </a:ext>
              </a:extLst>
            </p:cNvPr>
            <p:cNvSpPr/>
            <p:nvPr/>
          </p:nvSpPr>
          <p:spPr>
            <a:xfrm>
              <a:off x="4826000" y="2565400"/>
              <a:ext cx="1869440" cy="843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C377E50-3BB3-4E40-84EA-F82B641548E8}"/>
                </a:ext>
              </a:extLst>
            </p:cNvPr>
            <p:cNvSpPr/>
            <p:nvPr/>
          </p:nvSpPr>
          <p:spPr>
            <a:xfrm>
              <a:off x="4826000" y="1615440"/>
              <a:ext cx="1869440" cy="843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D7D42BC-13ED-4F7E-93A1-4BEAD7B91AB2}"/>
                </a:ext>
              </a:extLst>
            </p:cNvPr>
            <p:cNvSpPr/>
            <p:nvPr/>
          </p:nvSpPr>
          <p:spPr>
            <a:xfrm>
              <a:off x="6786880" y="1620520"/>
              <a:ext cx="1869440" cy="843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6C90ADA-AC4D-4BB0-9E0F-12EA26219BFB}"/>
                </a:ext>
              </a:extLst>
            </p:cNvPr>
            <p:cNvSpPr/>
            <p:nvPr/>
          </p:nvSpPr>
          <p:spPr>
            <a:xfrm>
              <a:off x="6786880" y="2585720"/>
              <a:ext cx="1869440" cy="843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E7E6DE-D367-4814-86DB-79FBD0EBE580}"/>
                </a:ext>
              </a:extLst>
            </p:cNvPr>
            <p:cNvSpPr/>
            <p:nvPr/>
          </p:nvSpPr>
          <p:spPr>
            <a:xfrm>
              <a:off x="6786880" y="3535680"/>
              <a:ext cx="1869440" cy="843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8BFFBD-76B3-4518-AA1D-9777F9083792}"/>
              </a:ext>
            </a:extLst>
          </p:cNvPr>
          <p:cNvSpPr/>
          <p:nvPr/>
        </p:nvSpPr>
        <p:spPr>
          <a:xfrm>
            <a:off x="489615" y="1661160"/>
            <a:ext cx="3789680" cy="538480"/>
          </a:xfrm>
          <a:prstGeom prst="roundRect">
            <a:avLst>
              <a:gd name="adj" fmla="val 75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Machine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AFCB9B-BA20-432D-AC82-11662501F738}"/>
              </a:ext>
            </a:extLst>
          </p:cNvPr>
          <p:cNvSpPr/>
          <p:nvPr/>
        </p:nvSpPr>
        <p:spPr>
          <a:xfrm>
            <a:off x="441960" y="2270760"/>
            <a:ext cx="3789680" cy="7975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Jenkins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B99C45-DF9B-49C9-9DB6-467188A423CF}"/>
              </a:ext>
            </a:extLst>
          </p:cNvPr>
          <p:cNvCxnSpPr>
            <a:stCxn id="18" idx="3"/>
            <a:endCxn id="6" idx="1"/>
          </p:cNvCxnSpPr>
          <p:nvPr/>
        </p:nvCxnSpPr>
        <p:spPr>
          <a:xfrm>
            <a:off x="4279295" y="1930400"/>
            <a:ext cx="3198465" cy="19456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24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4A2B15-3E32-4A87-91B0-0F7167233C59}"/>
              </a:ext>
            </a:extLst>
          </p:cNvPr>
          <p:cNvSpPr/>
          <p:nvPr/>
        </p:nvSpPr>
        <p:spPr>
          <a:xfrm>
            <a:off x="6898640" y="894080"/>
            <a:ext cx="4084320" cy="2326640"/>
          </a:xfrm>
          <a:prstGeom prst="roundRect">
            <a:avLst>
              <a:gd name="adj" fmla="val 5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2D8DA-6E97-42C4-8C08-A5D365A7C3D0}"/>
              </a:ext>
            </a:extLst>
          </p:cNvPr>
          <p:cNvSpPr/>
          <p:nvPr/>
        </p:nvSpPr>
        <p:spPr>
          <a:xfrm>
            <a:off x="863600" y="990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  <a:p>
            <a:pPr algn="ctr"/>
            <a:r>
              <a:rPr lang="en-IN" dirty="0"/>
              <a:t>Code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A8386-35A9-4E16-BE9E-E7BFDAE2F252}"/>
              </a:ext>
            </a:extLst>
          </p:cNvPr>
          <p:cNvSpPr/>
          <p:nvPr/>
        </p:nvSpPr>
        <p:spPr>
          <a:xfrm>
            <a:off x="10312400" y="46380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  <a:p>
            <a:pPr algn="ctr"/>
            <a:r>
              <a:rPr lang="en-IN" dirty="0"/>
              <a:t>Run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A6214-3741-411F-B5EE-252F30174746}"/>
              </a:ext>
            </a:extLst>
          </p:cNvPr>
          <p:cNvSpPr/>
          <p:nvPr/>
        </p:nvSpPr>
        <p:spPr>
          <a:xfrm>
            <a:off x="8920480" y="37236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  <a:p>
            <a:pPr algn="ctr"/>
            <a:r>
              <a:rPr lang="en-IN" dirty="0"/>
              <a:t>Run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722B5-D327-4039-B4D0-DC918985D715}"/>
              </a:ext>
            </a:extLst>
          </p:cNvPr>
          <p:cNvSpPr/>
          <p:nvPr/>
        </p:nvSpPr>
        <p:spPr>
          <a:xfrm>
            <a:off x="800608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  <a:p>
            <a:pPr algn="ctr"/>
            <a:r>
              <a:rPr lang="en-IN" dirty="0"/>
              <a:t>Run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E7C30A-7B5B-4101-A025-74DF488081E0}"/>
              </a:ext>
            </a:extLst>
          </p:cNvPr>
          <p:cNvGrpSpPr/>
          <p:nvPr/>
        </p:nvGrpSpPr>
        <p:grpSpPr>
          <a:xfrm>
            <a:off x="4612640" y="1071880"/>
            <a:ext cx="5699760" cy="1798320"/>
            <a:chOff x="5638800" y="-137160"/>
            <a:chExt cx="5699760" cy="1798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1BA85B-B83E-4420-A241-B736FB069874}"/>
                </a:ext>
              </a:extLst>
            </p:cNvPr>
            <p:cNvSpPr/>
            <p:nvPr/>
          </p:nvSpPr>
          <p:spPr>
            <a:xfrm>
              <a:off x="8138160" y="533400"/>
              <a:ext cx="9144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App</a:t>
              </a:r>
            </a:p>
            <a:p>
              <a:pPr algn="ctr"/>
              <a:r>
                <a:rPr lang="en-IN" dirty="0" err="1"/>
                <a:t>Binare</a:t>
              </a:r>
              <a:endParaRPr lang="en-US" dirty="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56217C2D-2CE8-4665-A36D-99BCD7074F7E}"/>
                </a:ext>
              </a:extLst>
            </p:cNvPr>
            <p:cNvCxnSpPr>
              <a:cxnSpLocks/>
              <a:stCxn id="5" idx="3"/>
              <a:endCxn id="15" idx="1"/>
            </p:cNvCxnSpPr>
            <p:nvPr/>
          </p:nvCxnSpPr>
          <p:spPr>
            <a:xfrm flipV="1">
              <a:off x="9052560" y="83820"/>
              <a:ext cx="894080" cy="90678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CD27FE1-CB2A-4403-AC71-86D5D0874877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9052560" y="990600"/>
              <a:ext cx="934720" cy="45720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21AB591-8788-44C0-9C4E-534A6522273E}"/>
                </a:ext>
              </a:extLst>
            </p:cNvPr>
            <p:cNvSpPr/>
            <p:nvPr/>
          </p:nvSpPr>
          <p:spPr>
            <a:xfrm>
              <a:off x="9997440" y="1219200"/>
              <a:ext cx="1341120" cy="44196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IIS/java/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4DD9998-5DAB-4042-8756-A7A207B5C57A}"/>
                </a:ext>
              </a:extLst>
            </p:cNvPr>
            <p:cNvSpPr/>
            <p:nvPr/>
          </p:nvSpPr>
          <p:spPr>
            <a:xfrm>
              <a:off x="9946640" y="-137160"/>
              <a:ext cx="1341120" cy="44196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Config</a:t>
              </a:r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433BF2F-E5BB-4435-9E3E-D9ED58446C63}"/>
                </a:ext>
              </a:extLst>
            </p:cNvPr>
            <p:cNvSpPr/>
            <p:nvPr/>
          </p:nvSpPr>
          <p:spPr>
            <a:xfrm>
              <a:off x="5638800" y="723900"/>
              <a:ext cx="1341120" cy="44196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OS</a:t>
              </a:r>
              <a:endParaRPr lang="en-US" dirty="0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6E1DC6-A781-44F1-871D-25D2744FBB28}"/>
              </a:ext>
            </a:extLst>
          </p:cNvPr>
          <p:cNvSpPr/>
          <p:nvPr/>
        </p:nvSpPr>
        <p:spPr>
          <a:xfrm>
            <a:off x="4074160" y="2656840"/>
            <a:ext cx="225552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18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D0090F-264E-4B41-A363-BD0CE4ACAD7F}"/>
              </a:ext>
            </a:extLst>
          </p:cNvPr>
          <p:cNvSpPr/>
          <p:nvPr/>
        </p:nvSpPr>
        <p:spPr>
          <a:xfrm>
            <a:off x="6756400" y="934720"/>
            <a:ext cx="4490720" cy="5415280"/>
          </a:xfrm>
          <a:prstGeom prst="roundRect">
            <a:avLst>
              <a:gd name="adj" fmla="val 2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58C792-40F0-4290-B387-9B23120A13B9}"/>
              </a:ext>
            </a:extLst>
          </p:cNvPr>
          <p:cNvSpPr/>
          <p:nvPr/>
        </p:nvSpPr>
        <p:spPr>
          <a:xfrm>
            <a:off x="9154160" y="1310640"/>
            <a:ext cx="1859280" cy="853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AE7A8F-ED91-4A8A-996F-675839F92CC0}"/>
              </a:ext>
            </a:extLst>
          </p:cNvPr>
          <p:cNvSpPr/>
          <p:nvPr/>
        </p:nvSpPr>
        <p:spPr>
          <a:xfrm>
            <a:off x="6979920" y="2286000"/>
            <a:ext cx="1859280" cy="853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DF4953-252F-4991-8CA9-2C15A873F552}"/>
              </a:ext>
            </a:extLst>
          </p:cNvPr>
          <p:cNvSpPr/>
          <p:nvPr/>
        </p:nvSpPr>
        <p:spPr>
          <a:xfrm>
            <a:off x="9113520" y="2976880"/>
            <a:ext cx="1859280" cy="853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615C0F-38B9-42CB-B34E-DE9351F68814}"/>
              </a:ext>
            </a:extLst>
          </p:cNvPr>
          <p:cNvSpPr/>
          <p:nvPr/>
        </p:nvSpPr>
        <p:spPr>
          <a:xfrm>
            <a:off x="7142480" y="4064000"/>
            <a:ext cx="1859280" cy="853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A90E6F-CFBA-4403-8906-AEAAE6A0E66C}"/>
              </a:ext>
            </a:extLst>
          </p:cNvPr>
          <p:cNvSpPr/>
          <p:nvPr/>
        </p:nvSpPr>
        <p:spPr>
          <a:xfrm>
            <a:off x="9113520" y="4917440"/>
            <a:ext cx="1859280" cy="853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92C81E-194A-4AEF-9437-271612574680}"/>
              </a:ext>
            </a:extLst>
          </p:cNvPr>
          <p:cNvSpPr/>
          <p:nvPr/>
        </p:nvSpPr>
        <p:spPr>
          <a:xfrm>
            <a:off x="7005320" y="5344160"/>
            <a:ext cx="1859280" cy="853440"/>
          </a:xfrm>
          <a:prstGeom prst="roundRect">
            <a:avLst>
              <a:gd name="adj" fmla="val 1309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0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E20DEC-607A-4C48-B36D-C057246D3415}"/>
              </a:ext>
            </a:extLst>
          </p:cNvPr>
          <p:cNvSpPr/>
          <p:nvPr/>
        </p:nvSpPr>
        <p:spPr>
          <a:xfrm>
            <a:off x="762000" y="426720"/>
            <a:ext cx="3850640" cy="133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NEXUS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D0187-236F-4213-AE8F-865ADE149BC8}"/>
              </a:ext>
            </a:extLst>
          </p:cNvPr>
          <p:cNvSpPr/>
          <p:nvPr/>
        </p:nvSpPr>
        <p:spPr>
          <a:xfrm>
            <a:off x="6096000" y="426720"/>
            <a:ext cx="5435600" cy="133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HUB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D6BD3D-76D4-4FE4-B6FB-8C6242C563C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>
            <a:off x="4612640" y="1092200"/>
            <a:ext cx="148336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BDF9DE-2602-4FAD-9FAB-ECE4CCB40A58}"/>
              </a:ext>
            </a:extLst>
          </p:cNvPr>
          <p:cNvSpPr/>
          <p:nvPr/>
        </p:nvSpPr>
        <p:spPr>
          <a:xfrm>
            <a:off x="1200150" y="2763520"/>
            <a:ext cx="2966720" cy="102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F6842A2-79F7-454C-A361-069863E46DF1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2182495" y="2258695"/>
            <a:ext cx="1005840" cy="3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78B92D-0A87-49E6-8244-7FAB566A8AC3}"/>
              </a:ext>
            </a:extLst>
          </p:cNvPr>
          <p:cNvSpPr txBox="1"/>
          <p:nvPr/>
        </p:nvSpPr>
        <p:spPr>
          <a:xfrm>
            <a:off x="2683510" y="1950720"/>
            <a:ext cx="175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push 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43C83D-A94B-436D-AAD4-9A196FEB77EC}"/>
              </a:ext>
            </a:extLst>
          </p:cNvPr>
          <p:cNvCxnSpPr/>
          <p:nvPr/>
        </p:nvCxnSpPr>
        <p:spPr>
          <a:xfrm>
            <a:off x="2092960" y="1757680"/>
            <a:ext cx="0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05A36E-4A6A-4A85-9EE8-9ED8BF50D57D}"/>
              </a:ext>
            </a:extLst>
          </p:cNvPr>
          <p:cNvSpPr txBox="1"/>
          <p:nvPr/>
        </p:nvSpPr>
        <p:spPr>
          <a:xfrm>
            <a:off x="1342390" y="1987788"/>
            <a:ext cx="91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pull 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36FC38-0495-4C1B-BE3A-72FE3C5357F0}"/>
              </a:ext>
            </a:extLst>
          </p:cNvPr>
          <p:cNvSpPr/>
          <p:nvPr/>
        </p:nvSpPr>
        <p:spPr>
          <a:xfrm>
            <a:off x="4988560" y="4104169"/>
            <a:ext cx="1219200" cy="61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lib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5389796-A1C7-4DE2-B3E3-96407C24B41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3983591" y="2489599"/>
            <a:ext cx="314489" cy="29146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01DBDD-DB53-4CBC-9D1A-6CAD6B1AA03C}"/>
              </a:ext>
            </a:extLst>
          </p:cNvPr>
          <p:cNvCxnSpPr>
            <a:stCxn id="8" idx="2"/>
          </p:cNvCxnSpPr>
          <p:nvPr/>
        </p:nvCxnSpPr>
        <p:spPr>
          <a:xfrm>
            <a:off x="2683510" y="3789680"/>
            <a:ext cx="0" cy="1798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04C2B8-302A-4A35-AB4E-A8E4F30DB4FA}"/>
              </a:ext>
            </a:extLst>
          </p:cNvPr>
          <p:cNvSpPr txBox="1"/>
          <p:nvPr/>
        </p:nvSpPr>
        <p:spPr>
          <a:xfrm>
            <a:off x="2926083" y="4442459"/>
            <a:ext cx="86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2D8494-78FD-4F89-B321-A36FC5C6D3E4}"/>
              </a:ext>
            </a:extLst>
          </p:cNvPr>
          <p:cNvSpPr/>
          <p:nvPr/>
        </p:nvSpPr>
        <p:spPr>
          <a:xfrm>
            <a:off x="1200150" y="5555686"/>
            <a:ext cx="2966715" cy="741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F76E81-6ED2-4649-B1AF-F15E98BBDD25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4166865" y="5917964"/>
            <a:ext cx="1297952" cy="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1D8EB4A-0D0F-48CC-A639-ADA402570E26}"/>
              </a:ext>
            </a:extLst>
          </p:cNvPr>
          <p:cNvSpPr/>
          <p:nvPr/>
        </p:nvSpPr>
        <p:spPr>
          <a:xfrm>
            <a:off x="5464817" y="5547360"/>
            <a:ext cx="1717035" cy="741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Portmapping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054426-498E-489D-9D1B-054E026C41C0}"/>
              </a:ext>
            </a:extLst>
          </p:cNvPr>
          <p:cNvSpPr/>
          <p:nvPr/>
        </p:nvSpPr>
        <p:spPr>
          <a:xfrm>
            <a:off x="9142730" y="2320052"/>
            <a:ext cx="1615440" cy="1584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28B32F0-0D6D-4701-8668-8D7259C8E41F}"/>
              </a:ext>
            </a:extLst>
          </p:cNvPr>
          <p:cNvCxnSpPr>
            <a:stCxn id="30" idx="1"/>
            <a:endCxn id="27" idx="3"/>
          </p:cNvCxnSpPr>
          <p:nvPr/>
        </p:nvCxnSpPr>
        <p:spPr>
          <a:xfrm rot="10800000" flipV="1">
            <a:off x="7181852" y="3112532"/>
            <a:ext cx="1960878" cy="28054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C58AB7A-0564-4970-B55C-CDE9A474B6B6}"/>
              </a:ext>
            </a:extLst>
          </p:cNvPr>
          <p:cNvCxnSpPr>
            <a:cxnSpLocks/>
            <a:stCxn id="24" idx="2"/>
            <a:endCxn id="38" idx="1"/>
          </p:cNvCxnSpPr>
          <p:nvPr/>
        </p:nvCxnSpPr>
        <p:spPr>
          <a:xfrm rot="16200000" flipH="1">
            <a:off x="5294570" y="3685831"/>
            <a:ext cx="256658" cy="5478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42720-0674-46AC-B228-DE8C274CFCEA}"/>
              </a:ext>
            </a:extLst>
          </p:cNvPr>
          <p:cNvSpPr/>
          <p:nvPr/>
        </p:nvSpPr>
        <p:spPr>
          <a:xfrm>
            <a:off x="8162291" y="6296894"/>
            <a:ext cx="1399552" cy="513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</a:t>
            </a:r>
            <a:r>
              <a:rPr lang="en-IN" dirty="0"/>
              <a:t>mmit</a:t>
            </a:r>
            <a:endParaRPr lang="en-US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5E15B0C-AABB-4AAD-8672-10EB4F5485B8}"/>
              </a:ext>
            </a:extLst>
          </p:cNvPr>
          <p:cNvCxnSpPr>
            <a:stCxn id="38" idx="0"/>
            <a:endCxn id="4" idx="2"/>
          </p:cNvCxnSpPr>
          <p:nvPr/>
        </p:nvCxnSpPr>
        <p:spPr>
          <a:xfrm rot="16200000" flipV="1">
            <a:off x="3505087" y="939913"/>
            <a:ext cx="4539214" cy="6174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98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729EF-5F0B-4114-BF2E-E215EAEA4B97}"/>
              </a:ext>
            </a:extLst>
          </p:cNvPr>
          <p:cNvSpPr txBox="1"/>
          <p:nvPr/>
        </p:nvSpPr>
        <p:spPr>
          <a:xfrm>
            <a:off x="426720" y="345440"/>
            <a:ext cx="116636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pull   -</a:t>
            </a:r>
            <a:r>
              <a:rPr lang="en-IN" dirty="0">
                <a:sym typeface="Wingdings" panose="05000000000000000000" pitchFamily="2" charset="2"/>
              </a:rPr>
              <a:t> Pull a image in your local diskspace where docker in installed which means now the image is there in your docker installation the given </a:t>
            </a:r>
            <a:r>
              <a:rPr lang="en-IN" dirty="0" err="1">
                <a:sym typeface="Wingdings" panose="05000000000000000000" pitchFamily="2" charset="2"/>
              </a:rPr>
              <a:t>os</a:t>
            </a:r>
            <a:r>
              <a:rPr lang="en-IN" dirty="0">
                <a:sym typeface="Wingdings" panose="05000000000000000000" pitchFamily="2" charset="2"/>
              </a:rPr>
              <a:t> where docker is installed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docker images  this command tells me how many local images have I pulled and exist in my local disk where docker is installed (Cached images)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docker  search  docker search </a:t>
            </a:r>
            <a:r>
              <a:rPr lang="en-IN" dirty="0" err="1">
                <a:sym typeface="Wingdings" panose="05000000000000000000" pitchFamily="2" charset="2"/>
              </a:rPr>
              <a:t>wil</a:t>
            </a:r>
            <a:r>
              <a:rPr lang="en-IN" dirty="0">
                <a:sym typeface="Wingdings" panose="05000000000000000000" pitchFamily="2" charset="2"/>
              </a:rPr>
              <a:t> run a search on the docker image on the nexus / docker hub wherever its configured and tell what images exists there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docker run  the command which will make use of your image to start container (A container is the running instance of you application which you have constructed and copied images and written a </a:t>
            </a:r>
            <a:r>
              <a:rPr lang="en-IN" dirty="0" err="1">
                <a:sym typeface="Wingdings" panose="05000000000000000000" pitchFamily="2" charset="2"/>
              </a:rPr>
              <a:t>startup</a:t>
            </a:r>
            <a:r>
              <a:rPr lang="en-IN" dirty="0">
                <a:sym typeface="Wingdings" panose="05000000000000000000" pitchFamily="2" charset="2"/>
              </a:rPr>
              <a:t> script) so when the docker container start so does your application start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docker  </a:t>
            </a:r>
            <a:r>
              <a:rPr lang="en-IN" dirty="0" err="1">
                <a:sym typeface="Wingdings" panose="05000000000000000000" pitchFamily="2" charset="2"/>
              </a:rPr>
              <a:t>ps</a:t>
            </a:r>
            <a:r>
              <a:rPr lang="en-IN" dirty="0">
                <a:sym typeface="Wingdings" panose="05000000000000000000" pitchFamily="2" charset="2"/>
              </a:rPr>
              <a:t>    </a:t>
            </a:r>
            <a:r>
              <a:rPr lang="en-IN" dirty="0" err="1">
                <a:sym typeface="Wingdings" panose="05000000000000000000" pitchFamily="2" charset="2"/>
              </a:rPr>
              <a:t>ps</a:t>
            </a:r>
            <a:r>
              <a:rPr lang="en-IN" dirty="0">
                <a:sym typeface="Wingdings" panose="05000000000000000000" pitchFamily="2" charset="2"/>
              </a:rPr>
              <a:t> is find our how many docker container (processes) are running this will only show running docker images 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docker  </a:t>
            </a:r>
            <a:r>
              <a:rPr lang="en-IN" dirty="0" err="1">
                <a:sym typeface="Wingdings" panose="05000000000000000000" pitchFamily="2" charset="2"/>
              </a:rPr>
              <a:t>ps</a:t>
            </a:r>
            <a:r>
              <a:rPr lang="en-IN" dirty="0">
                <a:sym typeface="Wingdings" panose="05000000000000000000" pitchFamily="2" charset="2"/>
              </a:rPr>
              <a:t>  -a  -&gt;   shows all the container whether running or whether stopped both the container are shown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docker  rm    allows you to remove as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&lt;stopped&gt; </a:t>
            </a:r>
            <a:r>
              <a:rPr lang="en-IN" dirty="0">
                <a:sym typeface="Wingdings" panose="05000000000000000000" pitchFamily="2" charset="2"/>
              </a:rPr>
              <a:t> here either </a:t>
            </a:r>
            <a:r>
              <a:rPr lang="en-IN" dirty="0" err="1">
                <a:sym typeface="Wingdings" panose="05000000000000000000" pitchFamily="2" charset="2"/>
              </a:rPr>
              <a:t>container_name</a:t>
            </a:r>
            <a:r>
              <a:rPr lang="en-IN" dirty="0">
                <a:sym typeface="Wingdings" panose="05000000000000000000" pitchFamily="2" charset="2"/>
              </a:rPr>
              <a:t> or </a:t>
            </a:r>
            <a:r>
              <a:rPr lang="en-IN" dirty="0" err="1">
                <a:sym typeface="Wingdings" panose="05000000000000000000" pitchFamily="2" charset="2"/>
              </a:rPr>
              <a:t>container_id</a:t>
            </a:r>
            <a:r>
              <a:rPr lang="en-IN" dirty="0">
                <a:sym typeface="Wingdings" panose="05000000000000000000" pitchFamily="2" charset="2"/>
              </a:rPr>
              <a:t> </a:t>
            </a:r>
          </a:p>
          <a:p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docker </a:t>
            </a:r>
            <a:r>
              <a:rPr lang="en-IN" dirty="0" err="1">
                <a:sym typeface="Wingdings" panose="05000000000000000000" pitchFamily="2" charset="2"/>
              </a:rPr>
              <a:t>rmi</a:t>
            </a:r>
            <a:r>
              <a:rPr lang="en-IN" dirty="0">
                <a:sym typeface="Wingdings" panose="05000000000000000000" pitchFamily="2" charset="2"/>
              </a:rPr>
              <a:t>  removes the image which is locally cached and may free up your spaces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docker logs    when you want to see the logs application any logs they are written   docker logs </a:t>
            </a:r>
            <a:r>
              <a:rPr lang="en-IN" dirty="0" err="1">
                <a:sym typeface="Wingdings" panose="05000000000000000000" pitchFamily="2" charset="2"/>
              </a:rPr>
              <a:t>container_name</a:t>
            </a:r>
            <a:r>
              <a:rPr lang="en-IN" dirty="0">
                <a:sym typeface="Wingdings" panose="05000000000000000000" pitchFamily="2" charset="2"/>
              </a:rPr>
              <a:t> id to </a:t>
            </a:r>
          </a:p>
          <a:p>
            <a:r>
              <a:rPr lang="en-IN" dirty="0">
                <a:sym typeface="Wingdings" panose="05000000000000000000" pitchFamily="2" charset="2"/>
              </a:rPr>
              <a:t>	         get the docker  log files </a:t>
            </a:r>
          </a:p>
          <a:p>
            <a:r>
              <a:rPr lang="en-IN" dirty="0">
                <a:sym typeface="Wingdings" panose="05000000000000000000" pitchFamily="2" charset="2"/>
              </a:rPr>
              <a:t>docker build   accepts the </a:t>
            </a:r>
            <a:r>
              <a:rPr lang="en-IN" dirty="0" err="1">
                <a:sym typeface="Wingdings" panose="05000000000000000000" pitchFamily="2" charset="2"/>
              </a:rPr>
              <a:t>Dockerbuild</a:t>
            </a:r>
            <a:r>
              <a:rPr lang="en-IN" dirty="0">
                <a:sym typeface="Wingdings" panose="05000000000000000000" pitchFamily="2" charset="2"/>
              </a:rPr>
              <a:t>   file as input and is able to automate the process of creating a image </a:t>
            </a:r>
          </a:p>
          <a:p>
            <a:r>
              <a:rPr lang="en-IN" dirty="0">
                <a:sym typeface="Wingdings" panose="05000000000000000000" pitchFamily="2" charset="2"/>
              </a:rPr>
              <a:t>		</a:t>
            </a:r>
            <a:r>
              <a:rPr lang="en-IN" dirty="0" err="1">
                <a:sym typeface="Wingdings" panose="05000000000000000000" pitchFamily="2" charset="2"/>
              </a:rPr>
              <a:t>e.g</a:t>
            </a:r>
            <a:r>
              <a:rPr lang="en-IN" dirty="0">
                <a:sym typeface="Wingdings" panose="05000000000000000000" pitchFamily="2" charset="2"/>
              </a:rPr>
              <a:t>  Get the code  move the container image  write the run scripts  finally  package </a:t>
            </a:r>
          </a:p>
          <a:p>
            <a:r>
              <a:rPr lang="en-IN" dirty="0">
                <a:sym typeface="Wingdings" panose="05000000000000000000" pitchFamily="2" charset="2"/>
              </a:rPr>
              <a:t>		and commit the image with a name - </a:t>
            </a:r>
            <a:r>
              <a:rPr lang="en-IN" dirty="0" err="1">
                <a:sym typeface="Wingdings" panose="05000000000000000000" pitchFamily="2" charset="2"/>
              </a:rPr>
              <a:t>dockerbuild</a:t>
            </a:r>
            <a:r>
              <a:rPr lang="en-IN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93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5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77FB-CDFB-448E-BF36-4B5DEA24122A}"/>
              </a:ext>
            </a:extLst>
          </p:cNvPr>
          <p:cNvSpPr/>
          <p:nvPr/>
        </p:nvSpPr>
        <p:spPr>
          <a:xfrm>
            <a:off x="5017363" y="1029810"/>
            <a:ext cx="2157273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8E7426-1BC2-4F87-84B4-36A845B7A090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174636" y="1482571"/>
            <a:ext cx="346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47A4C-5C08-4F0E-AC1B-E12D2076D8DD}"/>
              </a:ext>
            </a:extLst>
          </p:cNvPr>
          <p:cNvCxnSpPr>
            <a:stCxn id="4" idx="2"/>
          </p:cNvCxnSpPr>
          <p:nvPr/>
        </p:nvCxnSpPr>
        <p:spPr>
          <a:xfrm>
            <a:off x="6096000" y="1935332"/>
            <a:ext cx="0" cy="94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4BDA062-9AF0-4FA6-9E72-06E85675AA51}"/>
              </a:ext>
            </a:extLst>
          </p:cNvPr>
          <p:cNvSpPr/>
          <p:nvPr/>
        </p:nvSpPr>
        <p:spPr>
          <a:xfrm>
            <a:off x="5638800" y="2718787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185671B-3402-4C66-BE38-A25752AE9EE1}"/>
              </a:ext>
            </a:extLst>
          </p:cNvPr>
          <p:cNvSpPr/>
          <p:nvPr/>
        </p:nvSpPr>
        <p:spPr>
          <a:xfrm>
            <a:off x="5638800" y="3429000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4A4E941-DEB9-49AE-9946-96C1C8533D99}"/>
              </a:ext>
            </a:extLst>
          </p:cNvPr>
          <p:cNvSpPr/>
          <p:nvPr/>
        </p:nvSpPr>
        <p:spPr>
          <a:xfrm>
            <a:off x="5638800" y="4156968"/>
            <a:ext cx="914400" cy="710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8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63A15-2DF3-44F7-96D1-123448BC11CC}"/>
              </a:ext>
            </a:extLst>
          </p:cNvPr>
          <p:cNvSpPr/>
          <p:nvPr/>
        </p:nvSpPr>
        <p:spPr>
          <a:xfrm>
            <a:off x="816746" y="1926455"/>
            <a:ext cx="2547891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E9B6E-E92D-4803-AB12-8C886E386621}"/>
              </a:ext>
            </a:extLst>
          </p:cNvPr>
          <p:cNvSpPr/>
          <p:nvPr/>
        </p:nvSpPr>
        <p:spPr>
          <a:xfrm>
            <a:off x="3897297" y="1926455"/>
            <a:ext cx="1917577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73D79-9ABD-4683-BBA7-4E77BA4EFA20}"/>
              </a:ext>
            </a:extLst>
          </p:cNvPr>
          <p:cNvSpPr/>
          <p:nvPr/>
        </p:nvSpPr>
        <p:spPr>
          <a:xfrm>
            <a:off x="6096000" y="1926455"/>
            <a:ext cx="1917577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381A0E0-8965-4BBA-998C-51B08626302D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7278211" y="2581923"/>
            <a:ext cx="1065319" cy="1512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CB1E6B-32A9-4838-A26F-7AB7C890C1EA}"/>
              </a:ext>
            </a:extLst>
          </p:cNvPr>
          <p:cNvSpPr/>
          <p:nvPr/>
        </p:nvSpPr>
        <p:spPr>
          <a:xfrm>
            <a:off x="8566952" y="3595456"/>
            <a:ext cx="1512163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A2AE8-AA1C-4370-A099-75E86CBCF2AF}"/>
              </a:ext>
            </a:extLst>
          </p:cNvPr>
          <p:cNvCxnSpPr>
            <a:stCxn id="6" idx="3"/>
          </p:cNvCxnSpPr>
          <p:nvPr/>
        </p:nvCxnSpPr>
        <p:spPr>
          <a:xfrm flipV="1">
            <a:off x="8013577" y="2343705"/>
            <a:ext cx="1831759" cy="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67034A-C37D-4194-9497-5A56A71DDAE0}"/>
              </a:ext>
            </a:extLst>
          </p:cNvPr>
          <p:cNvSpPr/>
          <p:nvPr/>
        </p:nvSpPr>
        <p:spPr>
          <a:xfrm>
            <a:off x="9339309" y="1926455"/>
            <a:ext cx="1109708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  <a:endParaRPr lang="en-IN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5CC94FB-5870-40B1-AE41-0B183284EF59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rot="5400000" flipH="1" flipV="1">
            <a:off x="9213542" y="2914836"/>
            <a:ext cx="790112" cy="571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22ED72-8FED-4C56-8FCC-812158B2AAA6}"/>
              </a:ext>
            </a:extLst>
          </p:cNvPr>
          <p:cNvCxnSpPr>
            <a:stCxn id="12" idx="3"/>
          </p:cNvCxnSpPr>
          <p:nvPr/>
        </p:nvCxnSpPr>
        <p:spPr>
          <a:xfrm>
            <a:off x="10449017" y="2365900"/>
            <a:ext cx="100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C92421B-03E9-4BC3-AF4C-7174A1E61A07}"/>
              </a:ext>
            </a:extLst>
          </p:cNvPr>
          <p:cNvSpPr/>
          <p:nvPr/>
        </p:nvSpPr>
        <p:spPr>
          <a:xfrm>
            <a:off x="815340" y="914400"/>
            <a:ext cx="10561320" cy="5021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5DB4C-A2C7-4F08-A4BD-21A0DBCE3F2C}"/>
              </a:ext>
            </a:extLst>
          </p:cNvPr>
          <p:cNvSpPr/>
          <p:nvPr/>
        </p:nvSpPr>
        <p:spPr>
          <a:xfrm>
            <a:off x="1118586" y="3069454"/>
            <a:ext cx="2698812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Is (Machine) </a:t>
            </a:r>
          </a:p>
          <a:p>
            <a:pPr algn="ctr"/>
            <a:r>
              <a:rPr lang="en-US" dirty="0"/>
              <a:t>Jenkins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FDA61-87B7-4DF7-A4F2-93A5EE6DCB9B}"/>
              </a:ext>
            </a:extLst>
          </p:cNvPr>
          <p:cNvSpPr/>
          <p:nvPr/>
        </p:nvSpPr>
        <p:spPr>
          <a:xfrm>
            <a:off x="3817398" y="1384916"/>
            <a:ext cx="2698812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 Is (Machine) </a:t>
            </a:r>
          </a:p>
          <a:p>
            <a:pPr algn="ctr"/>
            <a:r>
              <a:rPr lang="en-US" dirty="0"/>
              <a:t>Jenkins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236D9-15BE-4200-965C-80D7584D9BD5}"/>
              </a:ext>
            </a:extLst>
          </p:cNvPr>
          <p:cNvSpPr/>
          <p:nvPr/>
        </p:nvSpPr>
        <p:spPr>
          <a:xfrm>
            <a:off x="4147351" y="3069454"/>
            <a:ext cx="2698812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Is (Machine) </a:t>
            </a:r>
          </a:p>
          <a:p>
            <a:pPr algn="ctr"/>
            <a:r>
              <a:rPr lang="en-US" dirty="0"/>
              <a:t>Jenkins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6D5EA-6A4C-4ADB-ABF3-29F36AF466E6}"/>
              </a:ext>
            </a:extLst>
          </p:cNvPr>
          <p:cNvSpPr/>
          <p:nvPr/>
        </p:nvSpPr>
        <p:spPr>
          <a:xfrm>
            <a:off x="7440967" y="3069453"/>
            <a:ext cx="2698812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Is (Machine) </a:t>
            </a:r>
          </a:p>
          <a:p>
            <a:pPr algn="ctr"/>
            <a:r>
              <a:rPr lang="en-US" dirty="0"/>
              <a:t>Jenkins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6B12B-1CDD-487F-92F4-0488497812E9}"/>
              </a:ext>
            </a:extLst>
          </p:cNvPr>
          <p:cNvSpPr/>
          <p:nvPr/>
        </p:nvSpPr>
        <p:spPr>
          <a:xfrm>
            <a:off x="1376039" y="4279037"/>
            <a:ext cx="2325950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</a:t>
            </a:r>
            <a:r>
              <a:rPr lang="en-US" dirty="0" err="1"/>
              <a:t>dir</a:t>
            </a:r>
            <a:endParaRPr lang="en-US" dirty="0"/>
          </a:p>
          <a:p>
            <a:pPr algn="ctr"/>
            <a:r>
              <a:rPr lang="en-US" dirty="0"/>
              <a:t>Code will check out </a:t>
            </a:r>
          </a:p>
          <a:p>
            <a:pPr algn="ctr"/>
            <a:r>
              <a:rPr lang="en-US" dirty="0"/>
              <a:t>Build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11384-F3FD-41C0-ABC2-EBA8407B3B98}"/>
              </a:ext>
            </a:extLst>
          </p:cNvPr>
          <p:cNvSpPr/>
          <p:nvPr/>
        </p:nvSpPr>
        <p:spPr>
          <a:xfrm>
            <a:off x="2929631" y="2396971"/>
            <a:ext cx="4909352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(</a:t>
            </a:r>
            <a:r>
              <a:rPr lang="en-US" dirty="0" err="1"/>
              <a:t>pipline</a:t>
            </a:r>
            <a:r>
              <a:rPr lang="en-US" dirty="0"/>
              <a:t>/job/build)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E846CC-CB4D-4623-B8BD-E0F781F61EAD}"/>
              </a:ext>
            </a:extLst>
          </p:cNvPr>
          <p:cNvGrpSpPr/>
          <p:nvPr/>
        </p:nvGrpSpPr>
        <p:grpSpPr>
          <a:xfrm>
            <a:off x="6468862" y="1106378"/>
            <a:ext cx="754602" cy="1127466"/>
            <a:chOff x="6650854" y="1074198"/>
            <a:chExt cx="754602" cy="11274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B7ACAC-9932-41A4-9273-45223DF11C5B}"/>
                </a:ext>
              </a:extLst>
            </p:cNvPr>
            <p:cNvSpPr/>
            <p:nvPr/>
          </p:nvSpPr>
          <p:spPr>
            <a:xfrm>
              <a:off x="6650854" y="1074198"/>
              <a:ext cx="754602" cy="2485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4C5172-09D1-40FE-B103-72E48BCAA58C}"/>
                </a:ext>
              </a:extLst>
            </p:cNvPr>
            <p:cNvSpPr/>
            <p:nvPr/>
          </p:nvSpPr>
          <p:spPr>
            <a:xfrm>
              <a:off x="6650854" y="1367162"/>
              <a:ext cx="754602" cy="2485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595916-56A0-463C-87E4-941E4ABC4560}"/>
                </a:ext>
              </a:extLst>
            </p:cNvPr>
            <p:cNvSpPr/>
            <p:nvPr/>
          </p:nvSpPr>
          <p:spPr>
            <a:xfrm>
              <a:off x="6650854" y="1660126"/>
              <a:ext cx="754602" cy="2485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D0836F-14BF-4629-91D6-969B94C788FC}"/>
                </a:ext>
              </a:extLst>
            </p:cNvPr>
            <p:cNvSpPr/>
            <p:nvPr/>
          </p:nvSpPr>
          <p:spPr>
            <a:xfrm>
              <a:off x="6650854" y="1953090"/>
              <a:ext cx="754602" cy="2485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151454-F0B4-4CB7-BFD1-D96D0B67947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223464" y="798545"/>
            <a:ext cx="2034836" cy="432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C0D34C-E223-4CD2-B1C2-A8C64E362012}"/>
              </a:ext>
            </a:extLst>
          </p:cNvPr>
          <p:cNvCxnSpPr>
            <a:cxnSpLocks/>
          </p:cNvCxnSpPr>
          <p:nvPr/>
        </p:nvCxnSpPr>
        <p:spPr>
          <a:xfrm flipV="1">
            <a:off x="7223464" y="1036320"/>
            <a:ext cx="2453936" cy="472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527EC5-81D2-4F4A-826D-0A8B537F73AF}"/>
              </a:ext>
            </a:extLst>
          </p:cNvPr>
          <p:cNvCxnSpPr>
            <a:cxnSpLocks/>
          </p:cNvCxnSpPr>
          <p:nvPr/>
        </p:nvCxnSpPr>
        <p:spPr>
          <a:xfrm flipV="1">
            <a:off x="7216732" y="1604490"/>
            <a:ext cx="2752152" cy="524080"/>
          </a:xfrm>
          <a:prstGeom prst="bentConnector3">
            <a:avLst>
              <a:gd name="adj1" fmla="val 53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7F5D1D2-013E-4B21-8F8D-D2AF8BB764DD}"/>
              </a:ext>
            </a:extLst>
          </p:cNvPr>
          <p:cNvCxnSpPr>
            <a:cxnSpLocks/>
          </p:cNvCxnSpPr>
          <p:nvPr/>
        </p:nvCxnSpPr>
        <p:spPr>
          <a:xfrm flipV="1">
            <a:off x="7216732" y="1290663"/>
            <a:ext cx="2752152" cy="524080"/>
          </a:xfrm>
          <a:prstGeom prst="bentConnector3">
            <a:avLst>
              <a:gd name="adj1" fmla="val 50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5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3B3-703F-4ADE-8EA6-81D70073D721}"/>
              </a:ext>
            </a:extLst>
          </p:cNvPr>
          <p:cNvSpPr/>
          <p:nvPr/>
        </p:nvSpPr>
        <p:spPr>
          <a:xfrm>
            <a:off x="4495800" y="2667000"/>
            <a:ext cx="2981325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AF0F7-ACF2-4B9F-A6B2-FD06B6719670}"/>
              </a:ext>
            </a:extLst>
          </p:cNvPr>
          <p:cNvSpPr/>
          <p:nvPr/>
        </p:nvSpPr>
        <p:spPr>
          <a:xfrm>
            <a:off x="5400675" y="1266825"/>
            <a:ext cx="15621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2FDBF5-913D-452A-8A0A-E9FE82E73D02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986463" y="2133600"/>
            <a:ext cx="42862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501A5B-04A6-4F0C-A52D-D53C72693BBD}"/>
              </a:ext>
            </a:extLst>
          </p:cNvPr>
          <p:cNvSpPr txBox="1"/>
          <p:nvPr/>
        </p:nvSpPr>
        <p:spPr>
          <a:xfrm>
            <a:off x="442912" y="581025"/>
            <a:ext cx="34337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 developer writes code </a:t>
            </a:r>
          </a:p>
          <a:p>
            <a:pPr marL="342900" indent="-342900">
              <a:buAutoNum type="arabicPeriod"/>
            </a:pPr>
            <a:r>
              <a:rPr lang="en-US" dirty="0"/>
              <a:t>He runs the code </a:t>
            </a:r>
          </a:p>
          <a:p>
            <a:pPr marL="342900" indent="-342900">
              <a:buAutoNum type="arabicPeriod"/>
            </a:pPr>
            <a:r>
              <a:rPr lang="en-US" dirty="0"/>
              <a:t>He completes his local testing </a:t>
            </a:r>
          </a:p>
          <a:p>
            <a:pPr marL="342900" indent="-342900">
              <a:buAutoNum type="arabicPeriod"/>
            </a:pPr>
            <a:r>
              <a:rPr lang="en-US" dirty="0"/>
              <a:t>He runs local test cases </a:t>
            </a:r>
          </a:p>
          <a:p>
            <a:pPr marL="342900" indent="-342900">
              <a:buAutoNum type="arabicPeriod"/>
            </a:pPr>
            <a:r>
              <a:rPr lang="en-US" dirty="0"/>
              <a:t>He wishes to confirm every thing is great and wants to put the code to on the central </a:t>
            </a:r>
            <a:r>
              <a:rPr lang="en-US" dirty="0" err="1"/>
              <a:t>gitlab</a:t>
            </a:r>
            <a:r>
              <a:rPr lang="en-US" dirty="0"/>
              <a:t> (</a:t>
            </a:r>
            <a:r>
              <a:rPr lang="en-US" dirty="0" err="1"/>
              <a:t>scm</a:t>
            </a:r>
            <a:r>
              <a:rPr lang="en-US" dirty="0"/>
              <a:t>) </a:t>
            </a:r>
          </a:p>
          <a:p>
            <a:pPr marL="342900" indent="-342900">
              <a:buAutoNum type="arabicPeriod"/>
            </a:pPr>
            <a:r>
              <a:rPr lang="en-US" dirty="0"/>
              <a:t>Expects that when puts the code it will be built </a:t>
            </a:r>
          </a:p>
          <a:p>
            <a:pPr marL="342900" indent="-342900">
              <a:buAutoNum type="arabicPeriod"/>
            </a:pPr>
            <a:r>
              <a:rPr lang="en-US" dirty="0"/>
              <a:t>It will tested </a:t>
            </a:r>
          </a:p>
          <a:p>
            <a:pPr marL="342900" indent="-342900">
              <a:buAutoNum type="arabicPeriod"/>
            </a:pPr>
            <a:r>
              <a:rPr lang="en-US" dirty="0"/>
              <a:t>It will packaged </a:t>
            </a:r>
          </a:p>
          <a:p>
            <a:pPr marL="342900" indent="-342900">
              <a:buAutoNum type="arabicPeriod"/>
            </a:pPr>
            <a:r>
              <a:rPr lang="en-US" dirty="0"/>
              <a:t>It will be published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0026A-F479-40F7-A4E6-E7EC2521ECEE}"/>
              </a:ext>
            </a:extLst>
          </p:cNvPr>
          <p:cNvSpPr txBox="1"/>
          <p:nvPr/>
        </p:nvSpPr>
        <p:spPr>
          <a:xfrm>
            <a:off x="8239125" y="1104900"/>
            <a:ext cx="3133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Webhooking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Webhooks is a place and a way to do the job of implementing connectivity on git push </a:t>
            </a:r>
            <a:r>
              <a:rPr lang="en-US" dirty="0">
                <a:sym typeface="Wingdings" panose="05000000000000000000" pitchFamily="2" charset="2"/>
              </a:rPr>
              <a:t> Gitlab  Http </a:t>
            </a:r>
            <a:r>
              <a:rPr lang="en-US" dirty="0" err="1">
                <a:sym typeface="Wingdings" panose="05000000000000000000" pitchFamily="2" charset="2"/>
              </a:rPr>
              <a:t>Url</a:t>
            </a:r>
            <a:r>
              <a:rPr lang="en-US" dirty="0">
                <a:sym typeface="Wingdings" panose="05000000000000000000" pitchFamily="2" charset="2"/>
              </a:rPr>
              <a:t> with A Token on the Jenkins in turn  starting the build  reverse feedback could be on Chat/Mail/or any other collaboration center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As </a:t>
            </a:r>
            <a:r>
              <a:rPr lang="en-US" dirty="0" err="1">
                <a:sym typeface="Wingdings" panose="05000000000000000000" pitchFamily="2" charset="2"/>
              </a:rPr>
              <a:t>messagem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7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D6EF2-E610-47D0-9FEB-3EFC0C2D9179}"/>
              </a:ext>
            </a:extLst>
          </p:cNvPr>
          <p:cNvSpPr/>
          <p:nvPr/>
        </p:nvSpPr>
        <p:spPr>
          <a:xfrm>
            <a:off x="781050" y="2524125"/>
            <a:ext cx="2162175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02D29-B7E7-4EB2-B299-68993A6DCDA6}"/>
              </a:ext>
            </a:extLst>
          </p:cNvPr>
          <p:cNvSpPr/>
          <p:nvPr/>
        </p:nvSpPr>
        <p:spPr>
          <a:xfrm>
            <a:off x="6096000" y="990600"/>
            <a:ext cx="2409825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7ED00BF-1DB3-4BDD-AB0D-FD00850A1F1B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1862138" y="1733549"/>
            <a:ext cx="4233862" cy="790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C35F46-1380-4EB6-A43A-E34447E2301B}"/>
              </a:ext>
            </a:extLst>
          </p:cNvPr>
          <p:cNvSpPr txBox="1"/>
          <p:nvPr/>
        </p:nvSpPr>
        <p:spPr>
          <a:xfrm>
            <a:off x="428625" y="247650"/>
            <a:ext cx="1002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between the Application Code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Developer Box to GitLab </a:t>
            </a:r>
            <a:r>
              <a:rPr lang="en-US" dirty="0">
                <a:sym typeface="Wingdings" panose="05000000000000000000" pitchFamily="2" charset="2"/>
              </a:rPr>
              <a:t>  Jenkins  Feedback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163D8-9146-46E6-8654-9DB4E46481B8}"/>
              </a:ext>
            </a:extLst>
          </p:cNvPr>
          <p:cNvSpPr/>
          <p:nvPr/>
        </p:nvSpPr>
        <p:spPr>
          <a:xfrm>
            <a:off x="1066800" y="1676400"/>
            <a:ext cx="233362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1AE6C3-C431-4FE2-9019-402331DAEBCB}"/>
              </a:ext>
            </a:extLst>
          </p:cNvPr>
          <p:cNvSpPr/>
          <p:nvPr/>
        </p:nvSpPr>
        <p:spPr>
          <a:xfrm>
            <a:off x="6753225" y="1485900"/>
            <a:ext cx="233362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Gitlab.example.com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513216-012E-4BF3-A649-E15951702EFA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400425" y="2171700"/>
            <a:ext cx="335280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0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72339-FEA9-47DC-826B-16FFBA2ABBD0}"/>
              </a:ext>
            </a:extLst>
          </p:cNvPr>
          <p:cNvSpPr/>
          <p:nvPr/>
        </p:nvSpPr>
        <p:spPr>
          <a:xfrm>
            <a:off x="942975" y="876300"/>
            <a:ext cx="1981200" cy="178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</a:t>
            </a:r>
          </a:p>
          <a:p>
            <a:pPr algn="ctr"/>
            <a:r>
              <a:rPr lang="en-US" dirty="0"/>
              <a:t>Git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8E7ADC-4C39-439D-A2FB-BC66F1737CA6}"/>
              </a:ext>
            </a:extLst>
          </p:cNvPr>
          <p:cNvCxnSpPr/>
          <p:nvPr/>
        </p:nvCxnSpPr>
        <p:spPr>
          <a:xfrm flipV="1">
            <a:off x="3009900" y="876300"/>
            <a:ext cx="1800225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534C56-F7F0-49F9-BEDB-2B7731512590}"/>
              </a:ext>
            </a:extLst>
          </p:cNvPr>
          <p:cNvSpPr/>
          <p:nvPr/>
        </p:nvSpPr>
        <p:spPr>
          <a:xfrm>
            <a:off x="4962525" y="495300"/>
            <a:ext cx="16287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FB5C3-9401-422B-AC98-B053BDD3441B}"/>
              </a:ext>
            </a:extLst>
          </p:cNvPr>
          <p:cNvCxnSpPr>
            <a:stCxn id="8" idx="2"/>
          </p:cNvCxnSpPr>
          <p:nvPr/>
        </p:nvCxnSpPr>
        <p:spPr>
          <a:xfrm>
            <a:off x="5776913" y="1333500"/>
            <a:ext cx="23812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4DC33-B302-4B93-B54F-EFA1E958D45F}"/>
              </a:ext>
            </a:extLst>
          </p:cNvPr>
          <p:cNvSpPr/>
          <p:nvPr/>
        </p:nvSpPr>
        <p:spPr>
          <a:xfrm>
            <a:off x="4810125" y="2657475"/>
            <a:ext cx="2276477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5464D-ED19-4379-800A-DA66393AC648}"/>
              </a:ext>
            </a:extLst>
          </p:cNvPr>
          <p:cNvSpPr/>
          <p:nvPr/>
        </p:nvSpPr>
        <p:spPr>
          <a:xfrm>
            <a:off x="3209925" y="3981450"/>
            <a:ext cx="603885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3D060-166A-4F47-8ABB-48B8DDCE0CD1}"/>
              </a:ext>
            </a:extLst>
          </p:cNvPr>
          <p:cNvCxnSpPr/>
          <p:nvPr/>
        </p:nvCxnSpPr>
        <p:spPr>
          <a:xfrm>
            <a:off x="3686175" y="460057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B87B82-CBC6-4A1F-854B-CC831DE8B880}"/>
              </a:ext>
            </a:extLst>
          </p:cNvPr>
          <p:cNvCxnSpPr/>
          <p:nvPr/>
        </p:nvCxnSpPr>
        <p:spPr>
          <a:xfrm>
            <a:off x="4324350" y="460057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752A81-217E-4970-B1CE-B45EE7F6E13D}"/>
              </a:ext>
            </a:extLst>
          </p:cNvPr>
          <p:cNvCxnSpPr/>
          <p:nvPr/>
        </p:nvCxnSpPr>
        <p:spPr>
          <a:xfrm>
            <a:off x="4810125" y="4600575"/>
            <a:ext cx="0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637130-AA9C-4586-8F1D-5A0D338CF410}"/>
              </a:ext>
            </a:extLst>
          </p:cNvPr>
          <p:cNvCxnSpPr>
            <a:cxnSpLocks/>
          </p:cNvCxnSpPr>
          <p:nvPr/>
        </p:nvCxnSpPr>
        <p:spPr>
          <a:xfrm>
            <a:off x="5391150" y="4695825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33D411-7B79-400B-97C2-B4C827383A3F}"/>
              </a:ext>
            </a:extLst>
          </p:cNvPr>
          <p:cNvCxnSpPr>
            <a:cxnSpLocks/>
          </p:cNvCxnSpPr>
          <p:nvPr/>
        </p:nvCxnSpPr>
        <p:spPr>
          <a:xfrm>
            <a:off x="5948363" y="4600575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BC26B6-AABD-49AD-B2ED-CBC8697C39F8}"/>
              </a:ext>
            </a:extLst>
          </p:cNvPr>
          <p:cNvCxnSpPr>
            <a:cxnSpLocks/>
          </p:cNvCxnSpPr>
          <p:nvPr/>
        </p:nvCxnSpPr>
        <p:spPr>
          <a:xfrm>
            <a:off x="6700838" y="4610100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4B21E4-3736-4141-99DC-86E858FD2A10}"/>
              </a:ext>
            </a:extLst>
          </p:cNvPr>
          <p:cNvCxnSpPr>
            <a:cxnSpLocks/>
          </p:cNvCxnSpPr>
          <p:nvPr/>
        </p:nvCxnSpPr>
        <p:spPr>
          <a:xfrm>
            <a:off x="7386638" y="4533900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7859C3-1455-4CA5-B8A6-9E09AB3202E9}"/>
              </a:ext>
            </a:extLst>
          </p:cNvPr>
          <p:cNvCxnSpPr>
            <a:cxnSpLocks/>
          </p:cNvCxnSpPr>
          <p:nvPr/>
        </p:nvCxnSpPr>
        <p:spPr>
          <a:xfrm>
            <a:off x="8081963" y="4548187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2F3694-3F1C-4A7B-BCF8-FA9027439ED1}"/>
              </a:ext>
            </a:extLst>
          </p:cNvPr>
          <p:cNvCxnSpPr>
            <a:cxnSpLocks/>
          </p:cNvCxnSpPr>
          <p:nvPr/>
        </p:nvCxnSpPr>
        <p:spPr>
          <a:xfrm>
            <a:off x="8739188" y="4552949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8E6BD6-A693-4E3B-B380-D2F7574DE0E5}"/>
              </a:ext>
            </a:extLst>
          </p:cNvPr>
          <p:cNvCxnSpPr>
            <a:endCxn id="5" idx="1"/>
          </p:cNvCxnSpPr>
          <p:nvPr/>
        </p:nvCxnSpPr>
        <p:spPr>
          <a:xfrm>
            <a:off x="180975" y="1766887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5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1143</Words>
  <Application>Microsoft Office PowerPoint</Application>
  <PresentationFormat>Widescreen</PresentationFormat>
  <Paragraphs>375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</dc:creator>
  <cp:lastModifiedBy>NILESH DEVDAS</cp:lastModifiedBy>
  <cp:revision>27</cp:revision>
  <dcterms:created xsi:type="dcterms:W3CDTF">2021-02-10T04:12:16Z</dcterms:created>
  <dcterms:modified xsi:type="dcterms:W3CDTF">2021-02-22T04:07:53Z</dcterms:modified>
</cp:coreProperties>
</file>