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0" d="100"/>
          <a:sy n="90" d="100"/>
        </p:scale>
        <p:origin x="355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6D92-99D4-4E4D-837A-565FC3D4E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B84E3-99FF-4F07-812C-331C448D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59D6-8F8A-4CE4-BB7C-D0FB57F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4694-22D5-4B85-8F7F-43A44878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2D34-B3F0-403A-8128-D1925C15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4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5FDB-2AEE-47E1-9CF2-A49DD69A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4AD47-C71C-4488-A49E-9B1682A9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0C56-081C-4282-BD1B-E0EFC807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170F-8324-4F1F-9394-57EBD520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A776-AB5A-4FC1-97F0-4A33190A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AD1F7-778C-4F2D-8FAF-19D8B745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D8DDF-D772-4D73-B661-B1926109A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ACD9-5AC4-4B39-A807-326E810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79ED-713F-437F-BF28-A2CD676A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4E2D-CD14-4A62-A20D-97EB8611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ACBF-BA07-49C9-9405-6425F984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769F-57AD-4CD0-96C1-347BE6B0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B448-24DC-4D9E-907C-506CD77C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F4B8-3466-44AD-910E-804131D5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25E3-26ED-4565-8B48-10E1875C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358-8FB9-4C03-B8EE-D457EB06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A37C-AC48-4EB9-B597-DBFF5799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D302-DA6D-4766-94E9-9F3AD94A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DCFD-7AAC-4979-B01D-8613414F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A3C7-FBD1-428F-9CE9-3B60BC1F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F539-B52F-45BE-9D66-5C0EBB15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E4FE-C0A2-4AC9-8532-0A5B3C2F3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28A9-AF42-4193-89DB-E7DA1AEF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C8957-3C49-4537-A6C9-BA9FAE59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D69A-0C3E-44FB-906F-95AABAF1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A5CC1-99DD-4405-9F95-3DB72E07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D9C9-2F0A-4ED5-8E78-D7438369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B21F-489F-4ABA-8C9A-401DCA0C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84202-7E60-406D-9E1C-568EDF2C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C925C-C9E7-4F3C-B03E-0FFF5060E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0E6F4-9A5F-485F-8024-F3053D48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E060E-25E8-4EBD-A09C-BB4744EA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901C4-B3F7-45A8-9B2A-61BF9D45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F2FE1-AF87-4F4E-B055-47B2A7A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B1A3-9017-4767-99B6-0B79B622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2B6A7-4362-4B97-BB03-8023248E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0F2DC-ED22-4F31-BF66-F4EBD191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824E8-D978-497D-9067-08231A71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D132-C442-4F2B-91EB-77334636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3BF98-883D-4D8D-B769-EB7F70E1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ADFD-15DE-40FE-8C17-269F7360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546D-B082-47AB-AA9F-0CC8331C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661F-3348-4824-8795-5A81B1AF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5C048-5B4D-4565-B32A-AAA8A141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BEC47-6F58-4F3D-B2AE-4D1736BB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52AB2-8467-495C-8F7C-7098BD4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D2BD2-FABE-4E3B-8D12-86146B1E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635C-6606-419A-B701-F548484A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81AE2-55BA-44E9-81A2-1D4EB6100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ABB8-8621-4016-83B5-B01C3A25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3AD73-A8D4-4C54-BD35-510D686C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AA47-94FA-4AD9-BDB0-2AB050CD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72D00-9F16-4114-A427-68A66399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D8EC0-F83F-4E37-8B66-4C7B53CC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3DEE-45D5-4421-8A3E-D8894427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CA47-66D5-4B65-95A5-1C7B8401A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C869-A476-47E8-8914-3096F8FEEA65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D5AB-2E21-48F2-8CAC-8154BA7E0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995E-4B90-4E92-BC62-6345AADFF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14577-9E01-4033-B002-288BFD22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A9C7D4-4382-46AB-9467-DF77A170CF19}"/>
              </a:ext>
            </a:extLst>
          </p:cNvPr>
          <p:cNvSpPr/>
          <p:nvPr/>
        </p:nvSpPr>
        <p:spPr>
          <a:xfrm>
            <a:off x="1352550" y="190500"/>
            <a:ext cx="9744075" cy="5819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1F65C-681E-428F-B1A4-BAA527A5B22E}"/>
              </a:ext>
            </a:extLst>
          </p:cNvPr>
          <p:cNvSpPr/>
          <p:nvPr/>
        </p:nvSpPr>
        <p:spPr>
          <a:xfrm>
            <a:off x="1581150" y="876300"/>
            <a:ext cx="9258300" cy="5000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9B308-E576-4174-AB01-A2A7CDC4B755}"/>
              </a:ext>
            </a:extLst>
          </p:cNvPr>
          <p:cNvSpPr/>
          <p:nvPr/>
        </p:nvSpPr>
        <p:spPr>
          <a:xfrm>
            <a:off x="7800975" y="0"/>
            <a:ext cx="7810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A89A4-77E6-4B98-A04C-D42445F752DD}"/>
              </a:ext>
            </a:extLst>
          </p:cNvPr>
          <p:cNvSpPr/>
          <p:nvPr/>
        </p:nvSpPr>
        <p:spPr>
          <a:xfrm>
            <a:off x="8667750" y="0"/>
            <a:ext cx="7810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9A7A0-973B-4D90-9C38-9D7BBF844428}"/>
              </a:ext>
            </a:extLst>
          </p:cNvPr>
          <p:cNvSpPr/>
          <p:nvPr/>
        </p:nvSpPr>
        <p:spPr>
          <a:xfrm>
            <a:off x="9534525" y="0"/>
            <a:ext cx="7810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DD87E-6D7E-47E6-BD54-0729ACC7AC24}"/>
              </a:ext>
            </a:extLst>
          </p:cNvPr>
          <p:cNvSpPr/>
          <p:nvPr/>
        </p:nvSpPr>
        <p:spPr>
          <a:xfrm>
            <a:off x="6934200" y="0"/>
            <a:ext cx="7810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79BBD-E085-4692-8FCB-52EB5FBCD012}"/>
              </a:ext>
            </a:extLst>
          </p:cNvPr>
          <p:cNvSpPr/>
          <p:nvPr/>
        </p:nvSpPr>
        <p:spPr>
          <a:xfrm>
            <a:off x="8667750" y="0"/>
            <a:ext cx="7810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87EC7-2D8C-4C7F-BC13-54EA7657C003}"/>
              </a:ext>
            </a:extLst>
          </p:cNvPr>
          <p:cNvSpPr/>
          <p:nvPr/>
        </p:nvSpPr>
        <p:spPr>
          <a:xfrm>
            <a:off x="6067425" y="0"/>
            <a:ext cx="7810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EC2A301-9BC3-4A3E-AD30-4F21C4E5CB12}"/>
              </a:ext>
            </a:extLst>
          </p:cNvPr>
          <p:cNvCxnSpPr>
            <a:endCxn id="11" idx="2"/>
          </p:cNvCxnSpPr>
          <p:nvPr/>
        </p:nvCxnSpPr>
        <p:spPr>
          <a:xfrm flipV="1">
            <a:off x="6096000" y="533400"/>
            <a:ext cx="361950" cy="342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A95CE4-BEB8-41D9-90C4-C5998224530F}"/>
              </a:ext>
            </a:extLst>
          </p:cNvPr>
          <p:cNvCxnSpPr>
            <a:endCxn id="9" idx="2"/>
          </p:cNvCxnSpPr>
          <p:nvPr/>
        </p:nvCxnSpPr>
        <p:spPr>
          <a:xfrm flipV="1">
            <a:off x="6096000" y="533400"/>
            <a:ext cx="1228725" cy="342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0E4D851-7FF9-4ED6-8597-4B97C84A4775}"/>
              </a:ext>
            </a:extLst>
          </p:cNvPr>
          <p:cNvCxnSpPr>
            <a:endCxn id="6" idx="2"/>
          </p:cNvCxnSpPr>
          <p:nvPr/>
        </p:nvCxnSpPr>
        <p:spPr>
          <a:xfrm flipV="1">
            <a:off x="6067425" y="533400"/>
            <a:ext cx="2124075" cy="314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2A8912-3871-4C42-B20B-557766C2AA35}"/>
              </a:ext>
            </a:extLst>
          </p:cNvPr>
          <p:cNvCxnSpPr>
            <a:endCxn id="10" idx="2"/>
          </p:cNvCxnSpPr>
          <p:nvPr/>
        </p:nvCxnSpPr>
        <p:spPr>
          <a:xfrm flipV="1">
            <a:off x="6067425" y="533400"/>
            <a:ext cx="2990850" cy="342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3B2F9-B758-453D-9462-0E55C0487887}"/>
              </a:ext>
            </a:extLst>
          </p:cNvPr>
          <p:cNvSpPr/>
          <p:nvPr/>
        </p:nvSpPr>
        <p:spPr>
          <a:xfrm>
            <a:off x="2076449" y="1695450"/>
            <a:ext cx="5324475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D95913-61E2-4F6D-9D58-19674DEC8A3F}"/>
              </a:ext>
            </a:extLst>
          </p:cNvPr>
          <p:cNvSpPr/>
          <p:nvPr/>
        </p:nvSpPr>
        <p:spPr>
          <a:xfrm>
            <a:off x="2257425" y="4048125"/>
            <a:ext cx="1504950" cy="904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06E1BE-62F0-42B6-BF65-C728DD820921}"/>
              </a:ext>
            </a:extLst>
          </p:cNvPr>
          <p:cNvSpPr/>
          <p:nvPr/>
        </p:nvSpPr>
        <p:spPr>
          <a:xfrm>
            <a:off x="3867150" y="4048125"/>
            <a:ext cx="1504950" cy="904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47912-1457-4D16-93F4-2B6BC0993E3B}"/>
              </a:ext>
            </a:extLst>
          </p:cNvPr>
          <p:cNvSpPr/>
          <p:nvPr/>
        </p:nvSpPr>
        <p:spPr>
          <a:xfrm>
            <a:off x="5524500" y="4048125"/>
            <a:ext cx="1504950" cy="904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A97D43-8EEF-4AF8-B57B-C00826470B86}"/>
              </a:ext>
            </a:extLst>
          </p:cNvPr>
          <p:cNvSpPr/>
          <p:nvPr/>
        </p:nvSpPr>
        <p:spPr>
          <a:xfrm>
            <a:off x="5524500" y="3543300"/>
            <a:ext cx="1504950" cy="461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Router Guards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E7E730-F5E1-4A47-A110-DF17E50CA2D0}"/>
              </a:ext>
            </a:extLst>
          </p:cNvPr>
          <p:cNvSpPr/>
          <p:nvPr/>
        </p:nvSpPr>
        <p:spPr>
          <a:xfrm>
            <a:off x="5524500" y="3571875"/>
            <a:ext cx="1504950" cy="461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Router Guards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6D7B6D-BE54-45DE-99EE-1FFB89B8C662}"/>
              </a:ext>
            </a:extLst>
          </p:cNvPr>
          <p:cNvSpPr/>
          <p:nvPr/>
        </p:nvSpPr>
        <p:spPr>
          <a:xfrm>
            <a:off x="2257425" y="3495675"/>
            <a:ext cx="1504950" cy="461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Directives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3290FA-54DE-48A7-A446-A132C7CCA955}"/>
              </a:ext>
            </a:extLst>
          </p:cNvPr>
          <p:cNvSpPr/>
          <p:nvPr/>
        </p:nvSpPr>
        <p:spPr>
          <a:xfrm>
            <a:off x="2257425" y="2986088"/>
            <a:ext cx="1504950" cy="461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Pipes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2BB481-D667-4AAB-ADA6-35564ECC2AD6}"/>
              </a:ext>
            </a:extLst>
          </p:cNvPr>
          <p:cNvSpPr/>
          <p:nvPr/>
        </p:nvSpPr>
        <p:spPr>
          <a:xfrm>
            <a:off x="5524500" y="2986088"/>
            <a:ext cx="1504950" cy="461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Templates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011B2-EA15-46E0-A286-8D1C1C92427F}"/>
              </a:ext>
            </a:extLst>
          </p:cNvPr>
          <p:cNvSpPr/>
          <p:nvPr/>
        </p:nvSpPr>
        <p:spPr>
          <a:xfrm>
            <a:off x="2257425" y="1990725"/>
            <a:ext cx="1504950" cy="904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</a:t>
            </a:r>
          </a:p>
          <a:p>
            <a:pPr algn="ctr"/>
            <a:r>
              <a:rPr lang="en-US" sz="1600" dirty="0"/>
              <a:t>Communication</a:t>
            </a:r>
          </a:p>
          <a:p>
            <a:pPr algn="ctr"/>
            <a:r>
              <a:rPr lang="en-US" sz="1600" dirty="0" err="1"/>
              <a:t>RxJS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34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A8759-C48E-4C09-B271-8BDE114F22E3}"/>
              </a:ext>
            </a:extLst>
          </p:cNvPr>
          <p:cNvSpPr/>
          <p:nvPr/>
        </p:nvSpPr>
        <p:spPr>
          <a:xfrm>
            <a:off x="1190624" y="495300"/>
            <a:ext cx="10296525" cy="5886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5E18A-4B58-46C8-8C27-7946A5D6E2B9}"/>
              </a:ext>
            </a:extLst>
          </p:cNvPr>
          <p:cNvSpPr/>
          <p:nvPr/>
        </p:nvSpPr>
        <p:spPr>
          <a:xfrm>
            <a:off x="1500187" y="795337"/>
            <a:ext cx="9672637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DA71E-58FC-400F-B312-CCF82BB9C8F0}"/>
              </a:ext>
            </a:extLst>
          </p:cNvPr>
          <p:cNvSpPr/>
          <p:nvPr/>
        </p:nvSpPr>
        <p:spPr>
          <a:xfrm>
            <a:off x="1500187" y="2228849"/>
            <a:ext cx="4010026" cy="383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5D1D3-1A29-4625-9DEA-168B485C0B44}"/>
              </a:ext>
            </a:extLst>
          </p:cNvPr>
          <p:cNvSpPr/>
          <p:nvPr/>
        </p:nvSpPr>
        <p:spPr>
          <a:xfrm>
            <a:off x="1114426" y="71437"/>
            <a:ext cx="10296525" cy="404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E0BD9D-BC94-4008-A560-B1C56356D7B6}"/>
              </a:ext>
            </a:extLst>
          </p:cNvPr>
          <p:cNvSpPr/>
          <p:nvPr/>
        </p:nvSpPr>
        <p:spPr>
          <a:xfrm>
            <a:off x="238127" y="71437"/>
            <a:ext cx="952498" cy="640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4184D-4462-4FA7-B218-610FC7F96DAA}"/>
              </a:ext>
            </a:extLst>
          </p:cNvPr>
          <p:cNvSpPr/>
          <p:nvPr/>
        </p:nvSpPr>
        <p:spPr>
          <a:xfrm>
            <a:off x="5614986" y="2228849"/>
            <a:ext cx="5557837" cy="383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35F2DB-2C74-4FAE-AE6F-7FA9F16C00C1}"/>
              </a:ext>
            </a:extLst>
          </p:cNvPr>
          <p:cNvSpPr/>
          <p:nvPr/>
        </p:nvSpPr>
        <p:spPr>
          <a:xfrm>
            <a:off x="1781175" y="6596062"/>
            <a:ext cx="9553575" cy="26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8D7C0-E871-4417-AB3F-718E0C00135A}"/>
              </a:ext>
            </a:extLst>
          </p:cNvPr>
          <p:cNvSpPr/>
          <p:nvPr/>
        </p:nvSpPr>
        <p:spPr>
          <a:xfrm>
            <a:off x="1781175" y="71437"/>
            <a:ext cx="952498" cy="31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207422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3</cp:revision>
  <dcterms:created xsi:type="dcterms:W3CDTF">2019-07-01T06:01:34Z</dcterms:created>
  <dcterms:modified xsi:type="dcterms:W3CDTF">2019-07-01T11:57:21Z</dcterms:modified>
</cp:coreProperties>
</file>