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81" r:id="rId25"/>
    <p:sldId id="280" r:id="rId26"/>
    <p:sldId id="282" r:id="rId27"/>
    <p:sldId id="284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5EE7-617C-4925-824B-8F8C5D04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FE35C-B023-4FCF-BAF1-094EA8860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E102-2B33-46A6-AA62-0B5E7C0E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DC47-7D84-413B-8603-29656A5D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624C-F3F7-4DC5-8542-E9A8CC24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EE5-738A-4702-A9D6-8D04997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C782-6466-4FE4-9F58-014B7DEE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1E95-6606-4D20-ADF2-A6F767B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AC2D-09CA-48E5-B199-EB664FB0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4949-C0F0-44AF-BD45-C10B5DFA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CA434-B08F-4417-9286-E8398C6B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9A4F3-925F-4888-B2F5-5C665630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4094-727A-4433-AF42-680BF7E4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71D1-5683-4881-9C52-1C6BB0D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04EE-C137-4E53-9205-610196D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B90A-3D4A-4507-8E96-61DC148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3BA9-9D32-4A44-8C82-B840ADDB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8493-C764-4381-8137-1CBE13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AC90-A039-416B-A7CC-35A2F51A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082-AFE5-4960-B37E-104A4CE8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DBC-4C0B-4520-BC04-0E8FC22C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732D-454C-4477-A65B-DB70E991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CFE4-CCB7-440C-82D5-AD7D9FE3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7B34-A931-4DC1-AEC0-A27769C0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4A08-0FA2-4198-9F9F-13ECED96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A3FD-CF86-456D-A275-2D44E74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284-AD80-4FAD-A13E-A16A56F3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8876-0A50-4E6B-8745-1695584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2BC6-D23B-4144-B6F2-CB41A02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ECE1-7E95-46B3-9357-1AC1001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BA174-BF61-4335-83E9-CFF273D5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37EF-FADE-4A47-A999-DDA873D0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CC4FA-2CD2-40F8-9E2F-88F200B3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E0CBD-1366-4FEB-9F1D-6390EB00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D92DF-48B5-4E84-905B-508C2491A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8970-B731-4B11-8CA2-47C8CB27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357F6-BBED-40E5-980E-7C858C5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E7A25-1786-4689-B335-242D5F19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78EB8-3522-47D9-BF2E-344B9AC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7239-6B5F-4935-8BFD-9FF0AB4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8277-A8F8-4A37-BDE2-05FD063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A5B5C-84B4-40E9-BA5A-2DCC414F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CE3F2-9264-4EA3-B31F-F831DD6D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CC84D-AF30-4001-AA0D-CF9FB06B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E13E-C79D-4E77-AF94-5DCB3386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32AD-4013-4DF4-9EE4-A7416953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ABC2-5C64-4EC8-A546-267AAECE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4CE3-1E4B-42BE-9C86-16F428CD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8961-7F52-4A70-B658-6EFF458F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031B-5DBD-4CDC-9186-D87797A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384BF-DE9A-40EA-849C-845B5999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6D7A-B3E0-4F88-8B31-7D90409F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2A4-9EB2-422B-A5AC-93B50336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774D8-1535-4D28-80DC-A014856C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555E-F569-4624-838F-3C13A9DD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D4E26-985A-44B5-9C1B-2AC04FCF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D204-0A83-4A9B-A845-DA57F3B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0CB2-9DCC-4B85-A4EE-84013AC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D236-56A4-4CB2-A966-3ABF78EA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9832-4896-4AE5-AB66-55490AD8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6B57-5FC9-485B-A4A4-0F73142A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5406-B414-49DF-AF31-CBB160274B1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EBE4-BDEB-4E49-AFBC-AB8B9F6E5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DE46-5FAE-45B6-8F7D-0A1A54B2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0CEE7-85BE-4A23-A179-E525DBC1638F}"/>
              </a:ext>
            </a:extLst>
          </p:cNvPr>
          <p:cNvSpPr/>
          <p:nvPr/>
        </p:nvSpPr>
        <p:spPr>
          <a:xfrm>
            <a:off x="655782" y="5412509"/>
            <a:ext cx="10982036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Service  </a:t>
            </a:r>
          </a:p>
          <a:p>
            <a:pPr algn="ctr"/>
            <a:r>
              <a:rPr lang="en-US" dirty="0"/>
              <a:t>Operations / Sense and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D39F6-211F-4E80-B6D0-D8E550BB5F5E}"/>
              </a:ext>
            </a:extLst>
          </p:cNvPr>
          <p:cNvSpPr/>
          <p:nvPr/>
        </p:nvSpPr>
        <p:spPr>
          <a:xfrm>
            <a:off x="655782" y="4544291"/>
            <a:ext cx="10982036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That converts my Human Readable Calls to The   Physical Service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DC7D1-B92B-4F1D-8BC6-BCFA0ADC543C}"/>
              </a:ext>
            </a:extLst>
          </p:cNvPr>
          <p:cNvSpPr/>
          <p:nvPr/>
        </p:nvSpPr>
        <p:spPr>
          <a:xfrm>
            <a:off x="5033818" y="2595418"/>
            <a:ext cx="1819564" cy="18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  <a:p>
            <a:pPr algn="ctr"/>
            <a:r>
              <a:rPr lang="en-US" dirty="0"/>
              <a:t>PUT</a:t>
            </a:r>
          </a:p>
          <a:p>
            <a:pPr algn="ctr"/>
            <a:r>
              <a:rPr lang="en-US" dirty="0"/>
              <a:t>POST</a:t>
            </a:r>
          </a:p>
          <a:p>
            <a:pPr algn="ctr"/>
            <a:r>
              <a:rPr lang="en-US" dirty="0"/>
              <a:t>DELETE</a:t>
            </a:r>
          </a:p>
          <a:p>
            <a:pPr algn="ctr"/>
            <a:r>
              <a:rPr lang="en-US" dirty="0"/>
              <a:t>HEAD</a:t>
            </a:r>
          </a:p>
          <a:p>
            <a:pPr algn="ctr"/>
            <a:r>
              <a:rPr lang="en-US" dirty="0"/>
              <a:t>OPTIONS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32B636-0D47-406B-B752-631EE006FBBA}"/>
              </a:ext>
            </a:extLst>
          </p:cNvPr>
          <p:cNvCxnSpPr>
            <a:endCxn id="6" idx="0"/>
          </p:cNvCxnSpPr>
          <p:nvPr/>
        </p:nvCxnSpPr>
        <p:spPr>
          <a:xfrm rot="5400000">
            <a:off x="4809837" y="1309254"/>
            <a:ext cx="2419927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5BEB84-3BB2-4310-932C-2B194F42C36A}"/>
              </a:ext>
            </a:extLst>
          </p:cNvPr>
          <p:cNvSpPr/>
          <p:nvPr/>
        </p:nvSpPr>
        <p:spPr>
          <a:xfrm>
            <a:off x="7583054" y="3429000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5EA50-25BE-4968-A5A1-C47B568F97D8}"/>
              </a:ext>
            </a:extLst>
          </p:cNvPr>
          <p:cNvSpPr/>
          <p:nvPr/>
        </p:nvSpPr>
        <p:spPr>
          <a:xfrm>
            <a:off x="7583054" y="3979718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F050D-2275-42DC-BB18-E7BFD8B7C6AD}"/>
              </a:ext>
            </a:extLst>
          </p:cNvPr>
          <p:cNvSpPr/>
          <p:nvPr/>
        </p:nvSpPr>
        <p:spPr>
          <a:xfrm>
            <a:off x="7583054" y="2878282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ECB95-9960-4E92-A41B-367A12372144}"/>
              </a:ext>
            </a:extLst>
          </p:cNvPr>
          <p:cNvSpPr/>
          <p:nvPr/>
        </p:nvSpPr>
        <p:spPr>
          <a:xfrm>
            <a:off x="7583054" y="2313709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HA/DR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30CCFB-26F6-469F-B969-52E51C7C6ECB}"/>
              </a:ext>
            </a:extLst>
          </p:cNvPr>
          <p:cNvSpPr/>
          <p:nvPr/>
        </p:nvSpPr>
        <p:spPr>
          <a:xfrm>
            <a:off x="7583054" y="1749136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5C477-01CF-4206-9A62-2D90A54CA6A0}"/>
              </a:ext>
            </a:extLst>
          </p:cNvPr>
          <p:cNvSpPr/>
          <p:nvPr/>
        </p:nvSpPr>
        <p:spPr>
          <a:xfrm>
            <a:off x="7583054" y="1057563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AI/</a:t>
            </a:r>
            <a:r>
              <a:rPr lang="en-US" dirty="0" err="1"/>
              <a:t>BigData</a:t>
            </a:r>
            <a:r>
              <a:rPr lang="en-US" dirty="0"/>
              <a:t>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B7DA92-7F1D-45A2-8051-B954BC2B8D6B}"/>
              </a:ext>
            </a:extLst>
          </p:cNvPr>
          <p:cNvSpPr/>
          <p:nvPr/>
        </p:nvSpPr>
        <p:spPr>
          <a:xfrm>
            <a:off x="655782" y="1184564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951D7-8CA7-49DF-A6FE-0275CEB81C3A}"/>
              </a:ext>
            </a:extLst>
          </p:cNvPr>
          <p:cNvSpPr/>
          <p:nvPr/>
        </p:nvSpPr>
        <p:spPr>
          <a:xfrm>
            <a:off x="7333673" y="1683328"/>
            <a:ext cx="4304145" cy="302721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C66760-6952-496F-BBA8-A5F143273D7D}"/>
              </a:ext>
            </a:extLst>
          </p:cNvPr>
          <p:cNvSpPr/>
          <p:nvPr/>
        </p:nvSpPr>
        <p:spPr>
          <a:xfrm>
            <a:off x="655782" y="1868129"/>
            <a:ext cx="177278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21D1EA-E380-405D-AC40-C8FFC60E5879}"/>
              </a:ext>
            </a:extLst>
          </p:cNvPr>
          <p:cNvSpPr/>
          <p:nvPr/>
        </p:nvSpPr>
        <p:spPr>
          <a:xfrm>
            <a:off x="2577542" y="1854610"/>
            <a:ext cx="177278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Foundry</a:t>
            </a:r>
          </a:p>
        </p:txBody>
      </p:sp>
    </p:spTree>
    <p:extLst>
      <p:ext uri="{BB962C8B-B14F-4D97-AF65-F5344CB8AC3E}">
        <p14:creationId xmlns:p14="http://schemas.microsoft.com/office/powerpoint/2010/main" val="45802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F55AB-D8BE-4FAA-9D72-C0707700C755}"/>
              </a:ext>
            </a:extLst>
          </p:cNvPr>
          <p:cNvSpPr txBox="1"/>
          <p:nvPr/>
        </p:nvSpPr>
        <p:spPr>
          <a:xfrm>
            <a:off x="230909" y="221673"/>
            <a:ext cx="1123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  (Elastic Cloud Compute)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00B7E-92EA-4268-811C-4A92C92DEF62}"/>
              </a:ext>
            </a:extLst>
          </p:cNvPr>
          <p:cNvSpPr/>
          <p:nvPr/>
        </p:nvSpPr>
        <p:spPr>
          <a:xfrm>
            <a:off x="4581236" y="1487055"/>
            <a:ext cx="2318328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F877A-9FD2-4D76-80A0-32B199C001B9}"/>
              </a:ext>
            </a:extLst>
          </p:cNvPr>
          <p:cNvSpPr txBox="1"/>
          <p:nvPr/>
        </p:nvSpPr>
        <p:spPr>
          <a:xfrm>
            <a:off x="7684654" y="1302327"/>
            <a:ext cx="247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 installed curated </a:t>
            </a:r>
            <a:r>
              <a:rPr lang="en-US" dirty="0" err="1"/>
              <a:t>os</a:t>
            </a:r>
            <a:r>
              <a:rPr lang="en-US" dirty="0"/>
              <a:t> with all the Configuration available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903-F669-4C9D-8603-040453C58CF9}"/>
              </a:ext>
            </a:extLst>
          </p:cNvPr>
          <p:cNvSpPr/>
          <p:nvPr/>
        </p:nvSpPr>
        <p:spPr>
          <a:xfrm>
            <a:off x="4581236" y="2715491"/>
            <a:ext cx="2318328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Type 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EF151-393A-4770-8BAF-DB872AE585E9}"/>
              </a:ext>
            </a:extLst>
          </p:cNvPr>
          <p:cNvSpPr/>
          <p:nvPr/>
        </p:nvSpPr>
        <p:spPr>
          <a:xfrm>
            <a:off x="4581236" y="3819236"/>
            <a:ext cx="2318328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A5B981-9294-493F-9040-47F996A31AF7}"/>
              </a:ext>
            </a:extLst>
          </p:cNvPr>
          <p:cNvCxnSpPr>
            <a:stCxn id="12" idx="3"/>
          </p:cNvCxnSpPr>
          <p:nvPr/>
        </p:nvCxnSpPr>
        <p:spPr>
          <a:xfrm>
            <a:off x="6899564" y="4142509"/>
            <a:ext cx="1468581" cy="3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DC6E72-E144-494B-84B4-EF2F6D03E359}"/>
              </a:ext>
            </a:extLst>
          </p:cNvPr>
          <p:cNvSpPr txBox="1"/>
          <p:nvPr/>
        </p:nvSpPr>
        <p:spPr>
          <a:xfrm>
            <a:off x="8368145" y="3934691"/>
            <a:ext cx="114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Storage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452D45-9C3D-42C7-80FD-4894ED3423C5}"/>
              </a:ext>
            </a:extLst>
          </p:cNvPr>
          <p:cNvCxnSpPr>
            <a:endCxn id="7" idx="0"/>
          </p:cNvCxnSpPr>
          <p:nvPr/>
        </p:nvCxnSpPr>
        <p:spPr>
          <a:xfrm rot="5400000">
            <a:off x="5451764" y="2422236"/>
            <a:ext cx="581891" cy="4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9BF2B0-B79D-4C8E-9567-8160C555A7E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40400" y="33620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FF994-3A44-47B0-9A0A-E64A78617C93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890982" y="3038764"/>
            <a:ext cx="1690254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741B5-44DB-41F6-B8DF-75530312A852}"/>
              </a:ext>
            </a:extLst>
          </p:cNvPr>
          <p:cNvSpPr/>
          <p:nvPr/>
        </p:nvSpPr>
        <p:spPr>
          <a:xfrm>
            <a:off x="2004291" y="3565236"/>
            <a:ext cx="886690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631238E-9C82-4033-8228-1F23187052EE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2962563" y="3950854"/>
            <a:ext cx="1103746" cy="2133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1EE59F-C317-49F5-AE3F-EAC6DAB12202}"/>
              </a:ext>
            </a:extLst>
          </p:cNvPr>
          <p:cNvSpPr/>
          <p:nvPr/>
        </p:nvSpPr>
        <p:spPr>
          <a:xfrm>
            <a:off x="4655127" y="5375564"/>
            <a:ext cx="1671782" cy="5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AE2EC6-2629-4558-8F4C-9A0C5106D15E}"/>
              </a:ext>
            </a:extLst>
          </p:cNvPr>
          <p:cNvCxnSpPr>
            <a:stCxn id="12" idx="2"/>
          </p:cNvCxnSpPr>
          <p:nvPr/>
        </p:nvCxnSpPr>
        <p:spPr>
          <a:xfrm>
            <a:off x="5740400" y="4465781"/>
            <a:ext cx="152400" cy="122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53C5EF-0032-43BF-9259-B3E4C33BF42B}"/>
              </a:ext>
            </a:extLst>
          </p:cNvPr>
          <p:cNvCxnSpPr>
            <a:stCxn id="25" idx="3"/>
          </p:cNvCxnSpPr>
          <p:nvPr/>
        </p:nvCxnSpPr>
        <p:spPr>
          <a:xfrm flipV="1">
            <a:off x="6326909" y="5569527"/>
            <a:ext cx="1838036" cy="8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8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4D4A6-F4DA-42DF-B722-8D68BA16E4E8}"/>
              </a:ext>
            </a:extLst>
          </p:cNvPr>
          <p:cNvSpPr txBox="1"/>
          <p:nvPr/>
        </p:nvSpPr>
        <p:spPr>
          <a:xfrm>
            <a:off x="498764" y="461818"/>
            <a:ext cx="53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Virtual Private Cloud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4FE4-FB75-42B7-AB2F-728A466A512D}"/>
              </a:ext>
            </a:extLst>
          </p:cNvPr>
          <p:cNvSpPr/>
          <p:nvPr/>
        </p:nvSpPr>
        <p:spPr>
          <a:xfrm>
            <a:off x="6825673" y="351104"/>
            <a:ext cx="4886036" cy="612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C79BE-EA87-4EB4-8B2F-7A14327D90FB}"/>
              </a:ext>
            </a:extLst>
          </p:cNvPr>
          <p:cNvSpPr txBox="1"/>
          <p:nvPr/>
        </p:nvSpPr>
        <p:spPr>
          <a:xfrm>
            <a:off x="498764" y="923636"/>
            <a:ext cx="4747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CIDR-: A block of </a:t>
            </a:r>
            <a:r>
              <a:rPr lang="en-US" dirty="0" err="1"/>
              <a:t>Networ</a:t>
            </a:r>
            <a:r>
              <a:rPr lang="en-US" dirty="0"/>
              <a:t> </a:t>
            </a:r>
            <a:r>
              <a:rPr lang="en-US" dirty="0" err="1"/>
              <a:t>ips’</a:t>
            </a:r>
            <a:r>
              <a:rPr lang="en-US" dirty="0"/>
              <a:t> which you will reserve for your self for your cloud creation although they are virtual but you will need to block </a:t>
            </a:r>
            <a:r>
              <a:rPr lang="en-US" dirty="0" err="1"/>
              <a:t>tha</a:t>
            </a:r>
            <a:r>
              <a:rPr lang="en-US" dirty="0"/>
              <a:t> CIDR Block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FEAA6-D341-44CA-8E5B-48277A1C4E42}"/>
              </a:ext>
            </a:extLst>
          </p:cNvPr>
          <p:cNvSpPr txBox="1"/>
          <p:nvPr/>
        </p:nvSpPr>
        <p:spPr>
          <a:xfrm>
            <a:off x="720436" y="2761673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10.0.0.0/24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EE6E2-F1D3-44C8-B702-ACD3313F2498}"/>
              </a:ext>
            </a:extLst>
          </p:cNvPr>
          <p:cNvSpPr/>
          <p:nvPr/>
        </p:nvSpPr>
        <p:spPr>
          <a:xfrm>
            <a:off x="7130473" y="1163782"/>
            <a:ext cx="4267200" cy="1339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10.0.3.0/28 (</a:t>
            </a:r>
            <a:r>
              <a:rPr lang="en-US" dirty="0" err="1"/>
              <a:t>WebServer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9E882D-C52B-42C4-9ADA-1914E8FD3223}"/>
              </a:ext>
            </a:extLst>
          </p:cNvPr>
          <p:cNvSpPr/>
          <p:nvPr/>
        </p:nvSpPr>
        <p:spPr>
          <a:xfrm>
            <a:off x="7130473" y="2812472"/>
            <a:ext cx="4267200" cy="1339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  (MW)</a:t>
            </a:r>
          </a:p>
          <a:p>
            <a:pPr algn="ctr"/>
            <a:r>
              <a:rPr lang="en-US" dirty="0"/>
              <a:t>10.0.2.0/28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27F3F-AF4C-445F-B12E-5D5C63B9F201}"/>
              </a:ext>
            </a:extLst>
          </p:cNvPr>
          <p:cNvSpPr/>
          <p:nvPr/>
        </p:nvSpPr>
        <p:spPr>
          <a:xfrm>
            <a:off x="7130473" y="4595091"/>
            <a:ext cx="4267200" cy="1339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  (DB)</a:t>
            </a:r>
          </a:p>
          <a:p>
            <a:pPr algn="ctr"/>
            <a:r>
              <a:rPr lang="en-US" dirty="0"/>
              <a:t>10.0.1.0/28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E638E-5129-4DEC-BDB2-33D947F721C1}"/>
              </a:ext>
            </a:extLst>
          </p:cNvPr>
          <p:cNvCxnSpPr/>
          <p:nvPr/>
        </p:nvCxnSpPr>
        <p:spPr>
          <a:xfrm>
            <a:off x="5634182" y="1542473"/>
            <a:ext cx="199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F5A23D-3C8A-48E6-B619-3021F9D19689}"/>
              </a:ext>
            </a:extLst>
          </p:cNvPr>
          <p:cNvCxnSpPr/>
          <p:nvPr/>
        </p:nvCxnSpPr>
        <p:spPr>
          <a:xfrm>
            <a:off x="7943273" y="2059709"/>
            <a:ext cx="350982" cy="10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40CB62-334C-4BDB-98C5-A232703A8501}"/>
              </a:ext>
            </a:extLst>
          </p:cNvPr>
          <p:cNvCxnSpPr/>
          <p:nvPr/>
        </p:nvCxnSpPr>
        <p:spPr>
          <a:xfrm flipH="1">
            <a:off x="8118764" y="3823855"/>
            <a:ext cx="360218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03E2E6-D5E1-4071-B1E1-6E5A9AE8C9CA}"/>
              </a:ext>
            </a:extLst>
          </p:cNvPr>
          <p:cNvSpPr txBox="1"/>
          <p:nvPr/>
        </p:nvSpPr>
        <p:spPr>
          <a:xfrm>
            <a:off x="7629236" y="452581"/>
            <a:ext cx="282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10.0.0.0/24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4B91E-F7A4-4AF5-BFF2-8B76CDF361C8}"/>
              </a:ext>
            </a:extLst>
          </p:cNvPr>
          <p:cNvSpPr txBox="1"/>
          <p:nvPr/>
        </p:nvSpPr>
        <p:spPr>
          <a:xfrm>
            <a:off x="646545" y="3592945"/>
            <a:ext cx="34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Software Defined Networking </a:t>
            </a:r>
          </a:p>
        </p:txBody>
      </p:sp>
    </p:spTree>
    <p:extLst>
      <p:ext uri="{BB962C8B-B14F-4D97-AF65-F5344CB8AC3E}">
        <p14:creationId xmlns:p14="http://schemas.microsoft.com/office/powerpoint/2010/main" val="41900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0C785-9FF4-4041-AE06-F779C4F3713A}"/>
              </a:ext>
            </a:extLst>
          </p:cNvPr>
          <p:cNvSpPr/>
          <p:nvPr/>
        </p:nvSpPr>
        <p:spPr>
          <a:xfrm>
            <a:off x="2253673" y="2170545"/>
            <a:ext cx="2623127" cy="7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43CBD-B891-4E86-A300-3D84528ADFE7}"/>
              </a:ext>
            </a:extLst>
          </p:cNvPr>
          <p:cNvSpPr/>
          <p:nvPr/>
        </p:nvSpPr>
        <p:spPr>
          <a:xfrm>
            <a:off x="6918036" y="2170544"/>
            <a:ext cx="2623127" cy="7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DC387-DFB1-4056-8A98-CAC685644C6F}"/>
              </a:ext>
            </a:extLst>
          </p:cNvPr>
          <p:cNvSpPr/>
          <p:nvPr/>
        </p:nvSpPr>
        <p:spPr>
          <a:xfrm>
            <a:off x="4368800" y="4073236"/>
            <a:ext cx="3214254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07AE9FD-190E-47C0-B94B-B5622DD3BA48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4207164" y="2304473"/>
            <a:ext cx="1126836" cy="2410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71563F-0139-47DC-8E78-9061BC64D77F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6539345" y="2382982"/>
            <a:ext cx="1126837" cy="2253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01AF85-9AC9-442E-AC9B-8F462B27F209}"/>
              </a:ext>
            </a:extLst>
          </p:cNvPr>
          <p:cNvSpPr/>
          <p:nvPr/>
        </p:nvSpPr>
        <p:spPr>
          <a:xfrm>
            <a:off x="3140364" y="2863273"/>
            <a:ext cx="822036" cy="31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043908-00F6-48AB-AB77-95B76194B9A2}"/>
              </a:ext>
            </a:extLst>
          </p:cNvPr>
          <p:cNvSpPr/>
          <p:nvPr/>
        </p:nvSpPr>
        <p:spPr>
          <a:xfrm>
            <a:off x="7749310" y="2863273"/>
            <a:ext cx="822036" cy="31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ED5F2-2BD5-4FCE-8E60-145554BC213A}"/>
              </a:ext>
            </a:extLst>
          </p:cNvPr>
          <p:cNvSpPr txBox="1"/>
          <p:nvPr/>
        </p:nvSpPr>
        <p:spPr>
          <a:xfrm>
            <a:off x="4876800" y="5116945"/>
            <a:ext cx="184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Ip Address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B734A94-C366-4758-BE96-6292C92221F6}"/>
              </a:ext>
            </a:extLst>
          </p:cNvPr>
          <p:cNvSpPr/>
          <p:nvPr/>
        </p:nvSpPr>
        <p:spPr>
          <a:xfrm>
            <a:off x="8571346" y="4073235"/>
            <a:ext cx="2410690" cy="655783"/>
          </a:xfrm>
          <a:prstGeom prst="wedgeRectCallout">
            <a:avLst>
              <a:gd name="adj1" fmla="val -90948"/>
              <a:gd name="adj2" fmla="val -12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59531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8F0B-6BFF-447E-8264-E61C38191FF9}"/>
              </a:ext>
            </a:extLst>
          </p:cNvPr>
          <p:cNvSpPr/>
          <p:nvPr/>
        </p:nvSpPr>
        <p:spPr>
          <a:xfrm>
            <a:off x="1274617" y="1376218"/>
            <a:ext cx="2660073" cy="13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A3727-6A86-4A36-9481-27FC4D1DACB2}"/>
              </a:ext>
            </a:extLst>
          </p:cNvPr>
          <p:cNvSpPr/>
          <p:nvPr/>
        </p:nvSpPr>
        <p:spPr>
          <a:xfrm>
            <a:off x="4304144" y="1376218"/>
            <a:ext cx="3315855" cy="13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0825-81B4-4AFB-83A1-37A0E70C880D}"/>
              </a:ext>
            </a:extLst>
          </p:cNvPr>
          <p:cNvSpPr/>
          <p:nvPr/>
        </p:nvSpPr>
        <p:spPr>
          <a:xfrm>
            <a:off x="8072581" y="1376218"/>
            <a:ext cx="2780145" cy="13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2B799-EA3F-4B86-9A73-687B0EAD0CD3}"/>
              </a:ext>
            </a:extLst>
          </p:cNvPr>
          <p:cNvSpPr/>
          <p:nvPr/>
        </p:nvSpPr>
        <p:spPr>
          <a:xfrm>
            <a:off x="2152073" y="2327564"/>
            <a:ext cx="831272" cy="32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86E3A-7A63-4222-8E67-C26E3F0CAFE1}"/>
              </a:ext>
            </a:extLst>
          </p:cNvPr>
          <p:cNvSpPr/>
          <p:nvPr/>
        </p:nvSpPr>
        <p:spPr>
          <a:xfrm>
            <a:off x="5546435" y="2327564"/>
            <a:ext cx="831272" cy="323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459025-3FC0-4843-83A4-983DFC98F52B}"/>
              </a:ext>
            </a:extLst>
          </p:cNvPr>
          <p:cNvSpPr/>
          <p:nvPr/>
        </p:nvSpPr>
        <p:spPr>
          <a:xfrm>
            <a:off x="2152073" y="1616364"/>
            <a:ext cx="831272" cy="387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A6B80-4D5C-4FFB-B876-7066FBCFCFD9}"/>
              </a:ext>
            </a:extLst>
          </p:cNvPr>
          <p:cNvSpPr/>
          <p:nvPr/>
        </p:nvSpPr>
        <p:spPr>
          <a:xfrm>
            <a:off x="8931564" y="1653307"/>
            <a:ext cx="831272" cy="3879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167358-28B1-4DD2-AD2A-61E0D74C514C}"/>
              </a:ext>
            </a:extLst>
          </p:cNvPr>
          <p:cNvCxnSpPr>
            <a:endCxn id="5" idx="2"/>
          </p:cNvCxnSpPr>
          <p:nvPr/>
        </p:nvCxnSpPr>
        <p:spPr>
          <a:xfrm rot="16200000" flipV="1">
            <a:off x="5571837" y="3133436"/>
            <a:ext cx="1089891" cy="309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7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7D9BC-2A18-46E6-ADB8-12B074AB1549}"/>
              </a:ext>
            </a:extLst>
          </p:cNvPr>
          <p:cNvSpPr/>
          <p:nvPr/>
        </p:nvSpPr>
        <p:spPr>
          <a:xfrm>
            <a:off x="1542473" y="4618182"/>
            <a:ext cx="3666836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13A11-42A8-43EF-B4F5-856C3F70507F}"/>
              </a:ext>
            </a:extLst>
          </p:cNvPr>
          <p:cNvSpPr/>
          <p:nvPr/>
        </p:nvSpPr>
        <p:spPr>
          <a:xfrm>
            <a:off x="6761019" y="4618182"/>
            <a:ext cx="3666836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C822C-8E53-4AEB-AE41-9180F0BD4F09}"/>
              </a:ext>
            </a:extLst>
          </p:cNvPr>
          <p:cNvSpPr/>
          <p:nvPr/>
        </p:nvSpPr>
        <p:spPr>
          <a:xfrm>
            <a:off x="2817091" y="1828800"/>
            <a:ext cx="212436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EC0C2-42A8-409B-B13D-BA752A77C23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3375891" y="2660073"/>
            <a:ext cx="503382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385EEE-A52C-4FF4-87D6-4D5A36D0BB29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879273" y="2660073"/>
            <a:ext cx="4715164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343A8-65CD-4AAD-B511-34253BB86F9D}"/>
              </a:ext>
            </a:extLst>
          </p:cNvPr>
          <p:cNvSpPr/>
          <p:nvPr/>
        </p:nvSpPr>
        <p:spPr>
          <a:xfrm>
            <a:off x="6169891" y="1080655"/>
            <a:ext cx="1681018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33697D-FC53-40EB-A34B-6A1E49E12FBE}"/>
              </a:ext>
            </a:extLst>
          </p:cNvPr>
          <p:cNvCxnSpPr/>
          <p:nvPr/>
        </p:nvCxnSpPr>
        <p:spPr>
          <a:xfrm flipH="1">
            <a:off x="3592945" y="1828800"/>
            <a:ext cx="3472873" cy="288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9D7D43-713A-47B7-8970-E5C01A23D321}"/>
              </a:ext>
            </a:extLst>
          </p:cNvPr>
          <p:cNvCxnSpPr>
            <a:stCxn id="12" idx="2"/>
          </p:cNvCxnSpPr>
          <p:nvPr/>
        </p:nvCxnSpPr>
        <p:spPr>
          <a:xfrm>
            <a:off x="7010400" y="2004291"/>
            <a:ext cx="2235200" cy="261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BBFE4-67E0-4C1C-9DAA-BE30D03594F3}"/>
              </a:ext>
            </a:extLst>
          </p:cNvPr>
          <p:cNvSpPr/>
          <p:nvPr/>
        </p:nvSpPr>
        <p:spPr>
          <a:xfrm>
            <a:off x="9587345" y="286327"/>
            <a:ext cx="1422400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D709C8-EF9B-4FDF-8EC3-1A45EC696527}"/>
              </a:ext>
            </a:extLst>
          </p:cNvPr>
          <p:cNvCxnSpPr>
            <a:stCxn id="17" idx="2"/>
          </p:cNvCxnSpPr>
          <p:nvPr/>
        </p:nvCxnSpPr>
        <p:spPr>
          <a:xfrm flipH="1">
            <a:off x="4451927" y="1080655"/>
            <a:ext cx="5846618" cy="353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C704C9-CDFC-427D-93E9-ED33E15C5D50}"/>
              </a:ext>
            </a:extLst>
          </p:cNvPr>
          <p:cNvCxnSpPr>
            <a:stCxn id="17" idx="2"/>
          </p:cNvCxnSpPr>
          <p:nvPr/>
        </p:nvCxnSpPr>
        <p:spPr>
          <a:xfrm flipH="1">
            <a:off x="9587345" y="1080655"/>
            <a:ext cx="711200" cy="353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25193-C637-4950-82A1-EC48DAA737DC}"/>
              </a:ext>
            </a:extLst>
          </p:cNvPr>
          <p:cNvSpPr/>
          <p:nvPr/>
        </p:nvSpPr>
        <p:spPr>
          <a:xfrm>
            <a:off x="1043709" y="3888509"/>
            <a:ext cx="2632364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	(</a:t>
            </a:r>
            <a:r>
              <a:rPr lang="en-US" dirty="0" err="1"/>
              <a:t>Vhost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C44EF-4EC2-40E5-8466-B12EFA40982A}"/>
              </a:ext>
            </a:extLst>
          </p:cNvPr>
          <p:cNvSpPr/>
          <p:nvPr/>
        </p:nvSpPr>
        <p:spPr>
          <a:xfrm>
            <a:off x="4322618" y="3888509"/>
            <a:ext cx="2632364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909F1-CE8F-4285-97C7-7B5CED18CFA8}"/>
              </a:ext>
            </a:extLst>
          </p:cNvPr>
          <p:cNvSpPr/>
          <p:nvPr/>
        </p:nvSpPr>
        <p:spPr>
          <a:xfrm>
            <a:off x="7934036" y="3888509"/>
            <a:ext cx="2632364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3AD07-08F8-44A6-BE0C-C88BC3D52B2A}"/>
              </a:ext>
            </a:extLst>
          </p:cNvPr>
          <p:cNvSpPr txBox="1"/>
          <p:nvPr/>
        </p:nvSpPr>
        <p:spPr>
          <a:xfrm>
            <a:off x="1200727" y="342900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www.abc.com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04483-B589-457D-94C7-2247A48F9E40}"/>
              </a:ext>
            </a:extLst>
          </p:cNvPr>
          <p:cNvSpPr txBox="1"/>
          <p:nvPr/>
        </p:nvSpPr>
        <p:spPr>
          <a:xfrm>
            <a:off x="4562763" y="342900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www.xyz.com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4BF08-B706-4022-A56E-813953B7A5CA}"/>
              </a:ext>
            </a:extLst>
          </p:cNvPr>
          <p:cNvSpPr txBox="1"/>
          <p:nvPr/>
        </p:nvSpPr>
        <p:spPr>
          <a:xfrm>
            <a:off x="8091054" y="342900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www.pqr.com</a:t>
            </a:r>
          </a:p>
        </p:txBody>
      </p:sp>
    </p:spTree>
    <p:extLst>
      <p:ext uri="{BB962C8B-B14F-4D97-AF65-F5344CB8AC3E}">
        <p14:creationId xmlns:p14="http://schemas.microsoft.com/office/powerpoint/2010/main" val="54824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DD7D51-EF59-4D75-AFC8-DAFC4F8BE5B4}"/>
              </a:ext>
            </a:extLst>
          </p:cNvPr>
          <p:cNvSpPr/>
          <p:nvPr/>
        </p:nvSpPr>
        <p:spPr>
          <a:xfrm>
            <a:off x="434109" y="3851564"/>
            <a:ext cx="27062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(HDD)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CAE0C-FCE9-477A-BE75-1939BF9D9FEB}"/>
              </a:ext>
            </a:extLst>
          </p:cNvPr>
          <p:cNvSpPr/>
          <p:nvPr/>
        </p:nvSpPr>
        <p:spPr>
          <a:xfrm>
            <a:off x="4119418" y="2789382"/>
            <a:ext cx="27062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SnapShot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4B66A9-70A1-4155-A01B-63FB90A502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40364" y="3269673"/>
            <a:ext cx="979054" cy="10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7E20D4-7DD5-4F92-B06F-D65C64ACAC36}"/>
              </a:ext>
            </a:extLst>
          </p:cNvPr>
          <p:cNvSpPr/>
          <p:nvPr/>
        </p:nvSpPr>
        <p:spPr>
          <a:xfrm>
            <a:off x="6719456" y="4142509"/>
            <a:ext cx="27062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Volume (HDD)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64640D-855C-472F-814E-A4F16A564AE3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6825673" y="3269673"/>
            <a:ext cx="1246911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79748C-45E5-4CCA-ADDE-3FF13EBB5BDB}"/>
              </a:ext>
            </a:extLst>
          </p:cNvPr>
          <p:cNvSpPr/>
          <p:nvPr/>
        </p:nvSpPr>
        <p:spPr>
          <a:xfrm>
            <a:off x="10118437" y="4278744"/>
            <a:ext cx="1754909" cy="688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Restored Machine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D4FE55-763F-4DB8-8111-E5E72C7FA49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9425711" y="4622799"/>
            <a:ext cx="69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7D8F97-2FF1-4F28-9ADB-A92EBA3E27B3}"/>
              </a:ext>
            </a:extLst>
          </p:cNvPr>
          <p:cNvSpPr/>
          <p:nvPr/>
        </p:nvSpPr>
        <p:spPr>
          <a:xfrm>
            <a:off x="7518402" y="1413164"/>
            <a:ext cx="2253672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92A701-6D2C-4CF5-B8DA-A66F38705EF1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6825673" y="1773382"/>
            <a:ext cx="692729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AACAF3-21F1-439D-88B0-8602EF7C4581}"/>
              </a:ext>
            </a:extLst>
          </p:cNvPr>
          <p:cNvSpPr/>
          <p:nvPr/>
        </p:nvSpPr>
        <p:spPr>
          <a:xfrm>
            <a:off x="10769600" y="1006764"/>
            <a:ext cx="1330036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Machine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E576ED-ABFE-487C-9978-AF3C5A890B17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9772074" y="1288473"/>
            <a:ext cx="997526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8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54BA4-F4CD-43FA-93CF-404ADE4B2243}"/>
              </a:ext>
            </a:extLst>
          </p:cNvPr>
          <p:cNvSpPr txBox="1"/>
          <p:nvPr/>
        </p:nvSpPr>
        <p:spPr>
          <a:xfrm>
            <a:off x="184727" y="258618"/>
            <a:ext cx="1021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FA0A-2A03-4C73-8F64-4295D097E504}"/>
              </a:ext>
            </a:extLst>
          </p:cNvPr>
          <p:cNvSpPr txBox="1"/>
          <p:nvPr/>
        </p:nvSpPr>
        <p:spPr>
          <a:xfrm>
            <a:off x="387927" y="895927"/>
            <a:ext cx="9615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Exchange Data from Account / Account </a:t>
            </a:r>
          </a:p>
          <a:p>
            <a:pPr marL="342900" indent="-342900">
              <a:buAutoNum type="arabicPeriod"/>
            </a:pPr>
            <a:r>
              <a:rPr lang="en-US" dirty="0"/>
              <a:t>Exchange Data from Region to Region </a:t>
            </a:r>
          </a:p>
          <a:p>
            <a:pPr marL="342900" indent="-342900">
              <a:buAutoNum type="arabicPeriod"/>
            </a:pPr>
            <a:r>
              <a:rPr lang="en-US" dirty="0"/>
              <a:t>For Backup and Restore (Databases and Many Other Things) </a:t>
            </a:r>
          </a:p>
          <a:p>
            <a:pPr marL="342900" indent="-342900">
              <a:buAutoNum type="arabicPeriod"/>
            </a:pPr>
            <a:r>
              <a:rPr lang="en-US" dirty="0"/>
              <a:t>File Store </a:t>
            </a:r>
            <a:r>
              <a:rPr lang="en-US" dirty="0">
                <a:sym typeface="Wingdings" panose="05000000000000000000" pitchFamily="2" charset="2"/>
              </a:rPr>
              <a:t> Store a file in the s3 and trigger function (</a:t>
            </a:r>
            <a:r>
              <a:rPr lang="en-US" dirty="0" err="1">
                <a:sym typeface="Wingdings" panose="05000000000000000000" pitchFamily="2" charset="2"/>
              </a:rPr>
              <a:t>Lamdba</a:t>
            </a:r>
            <a:r>
              <a:rPr lang="en-US" dirty="0">
                <a:sym typeface="Wingdings" panose="05000000000000000000" pitchFamily="2" charset="2"/>
              </a:rPr>
              <a:t> Functions)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as web server (You site can be hosted on s3)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be used a blob store (No Limit Archival Glacier forms)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be used for Encrypted Device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be used like a versioning store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is global  </a:t>
            </a:r>
            <a:r>
              <a:rPr lang="en-US" dirty="0" err="1">
                <a:sym typeface="Wingdings" panose="05000000000000000000" pitchFamily="2" charset="2"/>
              </a:rPr>
              <a:t>Althoug</a:t>
            </a:r>
            <a:r>
              <a:rPr lang="en-US" dirty="0">
                <a:sym typeface="Wingdings" panose="05000000000000000000" pitchFamily="2" charset="2"/>
              </a:rPr>
              <a:t> you create folder in a region but they are visible to the whole world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Allow Accessor pay -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 is the must fundamental storage - No limit on what you can store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put/get (Put Object / Get Object)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Allows you to lock object / Version Object and also Access Control on object level granularity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act as storage for Hadoop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act a storage for any Cloud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3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BF80C-53CA-428D-88D0-6BBF92D3D6FB}"/>
              </a:ext>
            </a:extLst>
          </p:cNvPr>
          <p:cNvSpPr txBox="1"/>
          <p:nvPr/>
        </p:nvSpPr>
        <p:spPr>
          <a:xfrm>
            <a:off x="101600" y="424873"/>
            <a:ext cx="67425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your development environment same as production environment ; </a:t>
            </a:r>
          </a:p>
          <a:p>
            <a:r>
              <a:rPr lang="en-US" dirty="0"/>
              <a:t>	NO </a:t>
            </a:r>
          </a:p>
          <a:p>
            <a:r>
              <a:rPr lang="en-US" dirty="0"/>
              <a:t>Do you ship what you build and deploy the same thing </a:t>
            </a:r>
          </a:p>
          <a:p>
            <a:r>
              <a:rPr lang="en-US" dirty="0"/>
              <a:t>	NO </a:t>
            </a:r>
          </a:p>
          <a:p>
            <a:r>
              <a:rPr lang="en-US" dirty="0"/>
              <a:t>Do have version of you deployment </a:t>
            </a:r>
          </a:p>
          <a:p>
            <a:r>
              <a:rPr lang="en-US" dirty="0"/>
              <a:t>	NO  (Rollback a click ) </a:t>
            </a:r>
          </a:p>
          <a:p>
            <a:r>
              <a:rPr lang="en-US" dirty="0"/>
              <a:t>Do you have partial Roll out </a:t>
            </a:r>
          </a:p>
          <a:p>
            <a:r>
              <a:rPr lang="en-US" dirty="0"/>
              <a:t>	2 request go to new version 98 </a:t>
            </a:r>
            <a:r>
              <a:rPr lang="en-US" dirty="0" err="1"/>
              <a:t>oldversion</a:t>
            </a:r>
            <a:r>
              <a:rPr lang="en-US" dirty="0"/>
              <a:t> </a:t>
            </a:r>
          </a:p>
          <a:p>
            <a:r>
              <a:rPr lang="en-US" dirty="0"/>
              <a:t>	Canary base / Blue Green </a:t>
            </a:r>
            <a:r>
              <a:rPr lang="en-US" dirty="0" err="1"/>
              <a:t>Deployements</a:t>
            </a:r>
            <a:r>
              <a:rPr lang="en-US" dirty="0"/>
              <a:t> </a:t>
            </a:r>
          </a:p>
          <a:p>
            <a:r>
              <a:rPr lang="en-US" dirty="0"/>
              <a:t>	NO </a:t>
            </a:r>
          </a:p>
          <a:p>
            <a:r>
              <a:rPr lang="en-US" dirty="0"/>
              <a:t>Do you have Auto Scale Elastic Scaled </a:t>
            </a:r>
          </a:p>
          <a:p>
            <a:r>
              <a:rPr lang="en-US" dirty="0"/>
              <a:t>	Dev (1 Instance) </a:t>
            </a:r>
          </a:p>
          <a:p>
            <a:r>
              <a:rPr lang="en-US" dirty="0"/>
              <a:t>	Proud ( 50 Instance) and 100 Instance </a:t>
            </a:r>
          </a:p>
          <a:p>
            <a:r>
              <a:rPr lang="en-US" dirty="0"/>
              <a:t>	Regulate you instance by a slider </a:t>
            </a:r>
          </a:p>
          <a:p>
            <a:r>
              <a:rPr lang="en-US" dirty="0"/>
              <a:t>Do you a Automation pipeline to say everything you developer is bundled as single image and deployed as a immutable application </a:t>
            </a:r>
          </a:p>
          <a:p>
            <a:r>
              <a:rPr lang="en-US" dirty="0"/>
              <a:t>Can I Extend and customize my builds </a:t>
            </a:r>
          </a:p>
          <a:p>
            <a:r>
              <a:rPr lang="en-US" dirty="0"/>
              <a:t>	NO </a:t>
            </a:r>
          </a:p>
          <a:p>
            <a:r>
              <a:rPr lang="en-US" dirty="0"/>
              <a:t>NO </a:t>
            </a:r>
          </a:p>
          <a:p>
            <a:r>
              <a:rPr lang="en-US" dirty="0"/>
              <a:t>NO </a:t>
            </a:r>
          </a:p>
          <a:p>
            <a:r>
              <a:rPr lang="en-US" dirty="0"/>
              <a:t>NO </a:t>
            </a:r>
          </a:p>
          <a:p>
            <a:r>
              <a:rPr lang="en-US" dirty="0"/>
              <a:t>Can Deploy my build in the same environment but still Control its availability/visibility and Access to everyone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50D3B-D441-4E9C-B4DA-11ACC2126192}"/>
              </a:ext>
            </a:extLst>
          </p:cNvPr>
          <p:cNvSpPr txBox="1"/>
          <p:nvPr/>
        </p:nvSpPr>
        <p:spPr>
          <a:xfrm>
            <a:off x="7934036" y="905164"/>
            <a:ext cx="21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01D91-C10F-4E06-8B17-E9A6B00FFACB}"/>
              </a:ext>
            </a:extLst>
          </p:cNvPr>
          <p:cNvSpPr/>
          <p:nvPr/>
        </p:nvSpPr>
        <p:spPr>
          <a:xfrm>
            <a:off x="267855" y="5652655"/>
            <a:ext cx="11794836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 (16/128)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98DBA-9C62-4C7A-801D-E83BC4EFE0D3}"/>
              </a:ext>
            </a:extLst>
          </p:cNvPr>
          <p:cNvSpPr/>
          <p:nvPr/>
        </p:nvSpPr>
        <p:spPr>
          <a:xfrm>
            <a:off x="267855" y="4812023"/>
            <a:ext cx="11794836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53845-6877-4C36-ACC3-D8ADF86BE68D}"/>
              </a:ext>
            </a:extLst>
          </p:cNvPr>
          <p:cNvSpPr/>
          <p:nvPr/>
        </p:nvSpPr>
        <p:spPr>
          <a:xfrm>
            <a:off x="242454" y="1856509"/>
            <a:ext cx="3999345" cy="28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B9DEA-9109-4A06-A798-8688612BE266}"/>
              </a:ext>
            </a:extLst>
          </p:cNvPr>
          <p:cNvSpPr/>
          <p:nvPr/>
        </p:nvSpPr>
        <p:spPr>
          <a:xfrm>
            <a:off x="8229600" y="1856509"/>
            <a:ext cx="3833091" cy="28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2377B-4441-41A9-A65D-09F2BD2A20E1}"/>
              </a:ext>
            </a:extLst>
          </p:cNvPr>
          <p:cNvSpPr/>
          <p:nvPr/>
        </p:nvSpPr>
        <p:spPr>
          <a:xfrm>
            <a:off x="4382654" y="1856509"/>
            <a:ext cx="3731491" cy="28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DCB28-1228-438B-9050-86B1988C0F1E}"/>
              </a:ext>
            </a:extLst>
          </p:cNvPr>
          <p:cNvSpPr/>
          <p:nvPr/>
        </p:nvSpPr>
        <p:spPr>
          <a:xfrm>
            <a:off x="401781" y="3592945"/>
            <a:ext cx="3731491" cy="4802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  <a:r>
              <a:rPr lang="en-US" dirty="0" err="1"/>
              <a:t>Virtualizer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00315-AFB6-45DE-8814-1452C9045CF8}"/>
              </a:ext>
            </a:extLst>
          </p:cNvPr>
          <p:cNvSpPr txBox="1"/>
          <p:nvPr/>
        </p:nvSpPr>
        <p:spPr>
          <a:xfrm>
            <a:off x="1149927" y="4119418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cores and 16 GB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41E44C-266D-46E8-89CC-C14C01471AB4}"/>
              </a:ext>
            </a:extLst>
          </p:cNvPr>
          <p:cNvSpPr/>
          <p:nvPr/>
        </p:nvSpPr>
        <p:spPr>
          <a:xfrm>
            <a:off x="628073" y="2207491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  <a:p>
            <a:pPr algn="ctr"/>
            <a:r>
              <a:rPr lang="en-US" dirty="0"/>
              <a:t>1Gb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B4D31B-7F4F-41B7-B448-31C1664E11A4}"/>
              </a:ext>
            </a:extLst>
          </p:cNvPr>
          <p:cNvSpPr/>
          <p:nvPr/>
        </p:nvSpPr>
        <p:spPr>
          <a:xfrm>
            <a:off x="1704109" y="1911927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825D78-B008-4F3D-9B12-14146AEA1700}"/>
              </a:ext>
            </a:extLst>
          </p:cNvPr>
          <p:cNvSpPr/>
          <p:nvPr/>
        </p:nvSpPr>
        <p:spPr>
          <a:xfrm>
            <a:off x="2147454" y="2606842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26DE0C-9E5D-45BA-AF9C-7F3B12A5E4A8}"/>
              </a:ext>
            </a:extLst>
          </p:cNvPr>
          <p:cNvSpPr/>
          <p:nvPr/>
        </p:nvSpPr>
        <p:spPr>
          <a:xfrm>
            <a:off x="3029527" y="2022762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334CB0-D205-42C1-A7C0-DC9E53D9689B}"/>
              </a:ext>
            </a:extLst>
          </p:cNvPr>
          <p:cNvSpPr/>
          <p:nvPr/>
        </p:nvSpPr>
        <p:spPr>
          <a:xfrm>
            <a:off x="1168400" y="2909455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D19DB-785B-4858-9B27-055EFBCFB3FD}"/>
              </a:ext>
            </a:extLst>
          </p:cNvPr>
          <p:cNvSpPr/>
          <p:nvPr/>
        </p:nvSpPr>
        <p:spPr>
          <a:xfrm>
            <a:off x="3260436" y="2837873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DEC769-CA73-4784-A1E7-409EF29A8B14}"/>
              </a:ext>
            </a:extLst>
          </p:cNvPr>
          <p:cNvSpPr/>
          <p:nvPr/>
        </p:nvSpPr>
        <p:spPr>
          <a:xfrm>
            <a:off x="1293091" y="4553405"/>
            <a:ext cx="711200" cy="17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63B16-99A5-471F-BB39-AC919825C9CC}"/>
              </a:ext>
            </a:extLst>
          </p:cNvPr>
          <p:cNvSpPr/>
          <p:nvPr/>
        </p:nvSpPr>
        <p:spPr>
          <a:xfrm>
            <a:off x="2184400" y="4544168"/>
            <a:ext cx="711200" cy="17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FC811-BAD7-47C6-8C43-FCF091EAADAF}"/>
              </a:ext>
            </a:extLst>
          </p:cNvPr>
          <p:cNvSpPr/>
          <p:nvPr/>
        </p:nvSpPr>
        <p:spPr>
          <a:xfrm>
            <a:off x="3117272" y="4525696"/>
            <a:ext cx="711200" cy="17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12B477-1513-4814-BF2F-11A4D286F28F}"/>
              </a:ext>
            </a:extLst>
          </p:cNvPr>
          <p:cNvSpPr/>
          <p:nvPr/>
        </p:nvSpPr>
        <p:spPr>
          <a:xfrm>
            <a:off x="438727" y="4562642"/>
            <a:ext cx="711200" cy="17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DE964D-6C02-4C91-85D4-ECE1C12B62F3}"/>
              </a:ext>
            </a:extLst>
          </p:cNvPr>
          <p:cNvSpPr/>
          <p:nvPr/>
        </p:nvSpPr>
        <p:spPr>
          <a:xfrm>
            <a:off x="267855" y="969818"/>
            <a:ext cx="11702472" cy="60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KUBERNETES/…….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009BD2-0635-4D21-865A-F0DA7CE9BEE3}"/>
              </a:ext>
            </a:extLst>
          </p:cNvPr>
          <p:cNvCxnSpPr>
            <a:endCxn id="22" idx="0"/>
          </p:cNvCxnSpPr>
          <p:nvPr/>
        </p:nvCxnSpPr>
        <p:spPr>
          <a:xfrm rot="5400000">
            <a:off x="5775037" y="473363"/>
            <a:ext cx="840509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017473F-9C3C-438F-8655-AE38E5CC6AD4}"/>
              </a:ext>
            </a:extLst>
          </p:cNvPr>
          <p:cNvSpPr/>
          <p:nvPr/>
        </p:nvSpPr>
        <p:spPr>
          <a:xfrm>
            <a:off x="4447308" y="3592945"/>
            <a:ext cx="3602181" cy="4802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  <a:r>
              <a:rPr lang="en-US" dirty="0" err="1"/>
              <a:t>Virtualizer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86AB2-CB6C-4591-A86E-032101BA6AB5}"/>
              </a:ext>
            </a:extLst>
          </p:cNvPr>
          <p:cNvSpPr/>
          <p:nvPr/>
        </p:nvSpPr>
        <p:spPr>
          <a:xfrm>
            <a:off x="8368146" y="3592944"/>
            <a:ext cx="3602181" cy="4802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</a:t>
            </a:r>
            <a:r>
              <a:rPr lang="en-US" dirty="0" err="1"/>
              <a:t>Virtualizer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9A701E-462E-400F-ACB3-67CB7A179DE1}"/>
              </a:ext>
            </a:extLst>
          </p:cNvPr>
          <p:cNvSpPr/>
          <p:nvPr/>
        </p:nvSpPr>
        <p:spPr>
          <a:xfrm>
            <a:off x="5523345" y="2318328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2C70D5-B82A-4AB6-9741-7856B42B57C3}"/>
              </a:ext>
            </a:extLst>
          </p:cNvPr>
          <p:cNvSpPr/>
          <p:nvPr/>
        </p:nvSpPr>
        <p:spPr>
          <a:xfrm>
            <a:off x="8682182" y="2133599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9F895E-6ADB-4316-97C5-1537C96AE780}"/>
              </a:ext>
            </a:extLst>
          </p:cNvPr>
          <p:cNvSpPr/>
          <p:nvPr/>
        </p:nvSpPr>
        <p:spPr>
          <a:xfrm>
            <a:off x="10146145" y="2207491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AF1E97-57E0-49DE-9F5F-932B908A15D4}"/>
              </a:ext>
            </a:extLst>
          </p:cNvPr>
          <p:cNvSpPr/>
          <p:nvPr/>
        </p:nvSpPr>
        <p:spPr>
          <a:xfrm>
            <a:off x="10963563" y="2724726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67FD3E-9147-4D7E-AC5B-8641CFB4E116}"/>
              </a:ext>
            </a:extLst>
          </p:cNvPr>
          <p:cNvSpPr/>
          <p:nvPr/>
        </p:nvSpPr>
        <p:spPr>
          <a:xfrm>
            <a:off x="6599381" y="2837872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0AFF04-EE41-4AA5-9686-D63878A1F3E4}"/>
              </a:ext>
            </a:extLst>
          </p:cNvPr>
          <p:cNvSpPr/>
          <p:nvPr/>
        </p:nvSpPr>
        <p:spPr>
          <a:xfrm>
            <a:off x="4687454" y="2919845"/>
            <a:ext cx="960582" cy="5911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7AC842-7072-4D9E-952D-73B6FE5091AE}"/>
              </a:ext>
            </a:extLst>
          </p:cNvPr>
          <p:cNvSpPr/>
          <p:nvPr/>
        </p:nvSpPr>
        <p:spPr>
          <a:xfrm>
            <a:off x="401781" y="129308"/>
            <a:ext cx="2055092" cy="60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9A796-ED16-4EA7-AE73-BA67476073AE}"/>
              </a:ext>
            </a:extLst>
          </p:cNvPr>
          <p:cNvSpPr/>
          <p:nvPr/>
        </p:nvSpPr>
        <p:spPr>
          <a:xfrm>
            <a:off x="628073" y="267855"/>
            <a:ext cx="540327" cy="2495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5CAD8A2-1A96-4B8C-AE8E-0DE635CA462E}"/>
              </a:ext>
            </a:extLst>
          </p:cNvPr>
          <p:cNvSpPr/>
          <p:nvPr/>
        </p:nvSpPr>
        <p:spPr>
          <a:xfrm>
            <a:off x="794327" y="360156"/>
            <a:ext cx="540327" cy="2495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F2387EA-CB19-4D96-9CE9-C11486EE84B0}"/>
              </a:ext>
            </a:extLst>
          </p:cNvPr>
          <p:cNvSpPr/>
          <p:nvPr/>
        </p:nvSpPr>
        <p:spPr>
          <a:xfrm flipV="1">
            <a:off x="1048328" y="230787"/>
            <a:ext cx="540327" cy="249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407BEE0-B4B3-4BAC-B00F-0BF3AD6F9649}"/>
              </a:ext>
            </a:extLst>
          </p:cNvPr>
          <p:cNvSpPr/>
          <p:nvPr/>
        </p:nvSpPr>
        <p:spPr>
          <a:xfrm flipV="1">
            <a:off x="1258454" y="350800"/>
            <a:ext cx="540327" cy="249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FC8E74E-ABAB-47EE-8AE7-20A5E6B498A2}"/>
              </a:ext>
            </a:extLst>
          </p:cNvPr>
          <p:cNvSpPr/>
          <p:nvPr/>
        </p:nvSpPr>
        <p:spPr>
          <a:xfrm flipV="1">
            <a:off x="1618671" y="179867"/>
            <a:ext cx="540327" cy="249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974259F-D0C0-42A1-89B7-8D06B36E5450}"/>
              </a:ext>
            </a:extLst>
          </p:cNvPr>
          <p:cNvSpPr/>
          <p:nvPr/>
        </p:nvSpPr>
        <p:spPr>
          <a:xfrm flipV="1">
            <a:off x="1685637" y="327589"/>
            <a:ext cx="540327" cy="249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230E896-0613-453C-BD66-0444D917B3C5}"/>
              </a:ext>
            </a:extLst>
          </p:cNvPr>
          <p:cNvCxnSpPr>
            <a:endCxn id="39" idx="3"/>
          </p:cNvCxnSpPr>
          <p:nvPr/>
        </p:nvCxnSpPr>
        <p:spPr>
          <a:xfrm rot="10800000" flipV="1">
            <a:off x="2456874" y="179866"/>
            <a:ext cx="3791525" cy="249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8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B8B80-EC9A-4DED-92D2-B80556F0BE36}"/>
              </a:ext>
            </a:extLst>
          </p:cNvPr>
          <p:cNvSpPr/>
          <p:nvPr/>
        </p:nvSpPr>
        <p:spPr>
          <a:xfrm>
            <a:off x="9541164" y="628073"/>
            <a:ext cx="2364509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669E-980C-4B6F-B85F-2B37E9C0CC2C}"/>
              </a:ext>
            </a:extLst>
          </p:cNvPr>
          <p:cNvSpPr/>
          <p:nvPr/>
        </p:nvSpPr>
        <p:spPr>
          <a:xfrm>
            <a:off x="8834582" y="628073"/>
            <a:ext cx="591128" cy="57357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  <a:br>
              <a:rPr lang="en-US" dirty="0"/>
            </a:br>
            <a:r>
              <a:rPr lang="en-US" dirty="0"/>
              <a:t>E</a:t>
            </a:r>
          </a:p>
          <a:p>
            <a:pPr algn="ctr"/>
            <a:br>
              <a:rPr lang="en-US" dirty="0"/>
            </a:br>
            <a:r>
              <a:rPr lang="en-US" dirty="0"/>
              <a:t>L</a:t>
            </a:r>
          </a:p>
          <a:p>
            <a:pPr algn="ctr"/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Y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40381-D11E-42CE-88BF-E82659731B84}"/>
              </a:ext>
            </a:extLst>
          </p:cNvPr>
          <p:cNvSpPr/>
          <p:nvPr/>
        </p:nvSpPr>
        <p:spPr>
          <a:xfrm>
            <a:off x="9541163" y="3616037"/>
            <a:ext cx="2364509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DEEFC-BD93-4FC8-A43E-4CE7487B9D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0723418" y="3375890"/>
            <a:ext cx="1" cy="24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A89F7F-B43D-4FBF-83C5-CEA1905C9B0F}"/>
              </a:ext>
            </a:extLst>
          </p:cNvPr>
          <p:cNvSpPr/>
          <p:nvPr/>
        </p:nvSpPr>
        <p:spPr>
          <a:xfrm>
            <a:off x="9910618" y="914400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460D9-2EB4-4823-8C43-1DA46C5C5D44}"/>
              </a:ext>
            </a:extLst>
          </p:cNvPr>
          <p:cNvSpPr/>
          <p:nvPr/>
        </p:nvSpPr>
        <p:spPr>
          <a:xfrm>
            <a:off x="10280072" y="1154547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5EE9-6DCA-47BF-B8F8-AEABA9E77994}"/>
              </a:ext>
            </a:extLst>
          </p:cNvPr>
          <p:cNvSpPr/>
          <p:nvPr/>
        </p:nvSpPr>
        <p:spPr>
          <a:xfrm>
            <a:off x="10718799" y="1362363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9C88C-5BFD-43D5-8D7D-A07C2D7A0574}"/>
              </a:ext>
            </a:extLst>
          </p:cNvPr>
          <p:cNvSpPr/>
          <p:nvPr/>
        </p:nvSpPr>
        <p:spPr>
          <a:xfrm>
            <a:off x="10949708" y="1584039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0EC83-1576-44E1-8017-B9D38A8FC87D}"/>
              </a:ext>
            </a:extLst>
          </p:cNvPr>
          <p:cNvSpPr/>
          <p:nvPr/>
        </p:nvSpPr>
        <p:spPr>
          <a:xfrm>
            <a:off x="10949708" y="2096651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08022-2900-4174-B1D1-5BFD5099C189}"/>
              </a:ext>
            </a:extLst>
          </p:cNvPr>
          <p:cNvSpPr/>
          <p:nvPr/>
        </p:nvSpPr>
        <p:spPr>
          <a:xfrm>
            <a:off x="10788073" y="2336798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D1E99-3F85-460D-A41E-76D7C4DF9984}"/>
              </a:ext>
            </a:extLst>
          </p:cNvPr>
          <p:cNvSpPr/>
          <p:nvPr/>
        </p:nvSpPr>
        <p:spPr>
          <a:xfrm>
            <a:off x="10448634" y="2540006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795C7-139B-4EA2-87A9-4C46F47B8357}"/>
              </a:ext>
            </a:extLst>
          </p:cNvPr>
          <p:cNvSpPr/>
          <p:nvPr/>
        </p:nvSpPr>
        <p:spPr>
          <a:xfrm>
            <a:off x="10009906" y="2694714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DC40B-A4A5-4D4F-9EDF-3281762D16F1}"/>
              </a:ext>
            </a:extLst>
          </p:cNvPr>
          <p:cNvSpPr/>
          <p:nvPr/>
        </p:nvSpPr>
        <p:spPr>
          <a:xfrm>
            <a:off x="9657765" y="2796311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0D7A3-4FD6-46C5-9597-40CD5174670F}"/>
              </a:ext>
            </a:extLst>
          </p:cNvPr>
          <p:cNvSpPr/>
          <p:nvPr/>
        </p:nvSpPr>
        <p:spPr>
          <a:xfrm>
            <a:off x="4867564" y="665014"/>
            <a:ext cx="900547" cy="27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0A2DFD-0BD5-4C88-9FFB-A733310CAC8A}"/>
              </a:ext>
            </a:extLst>
          </p:cNvPr>
          <p:cNvSpPr/>
          <p:nvPr/>
        </p:nvSpPr>
        <p:spPr>
          <a:xfrm>
            <a:off x="4864675" y="3532908"/>
            <a:ext cx="900547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PORTAL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B4478-F3B1-4CE5-9571-3C8D0DA8ED44}"/>
              </a:ext>
            </a:extLst>
          </p:cNvPr>
          <p:cNvSpPr/>
          <p:nvPr/>
        </p:nvSpPr>
        <p:spPr>
          <a:xfrm>
            <a:off x="3747075" y="120073"/>
            <a:ext cx="958854" cy="628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E3E612-D693-4366-A2F6-AB5376315375}"/>
              </a:ext>
            </a:extLst>
          </p:cNvPr>
          <p:cNvCxnSpPr>
            <a:stCxn id="19" idx="3"/>
            <a:endCxn id="5" idx="1"/>
          </p:cNvCxnSpPr>
          <p:nvPr/>
        </p:nvCxnSpPr>
        <p:spPr>
          <a:xfrm>
            <a:off x="5768111" y="2047006"/>
            <a:ext cx="3066471" cy="1448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383B7E-83C1-4E2C-92BB-D0B54718B7D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 flipV="1">
            <a:off x="5765222" y="3495964"/>
            <a:ext cx="3069360" cy="1410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7DB4C0-4AF0-4184-A172-20F9B85B8AD4}"/>
              </a:ext>
            </a:extLst>
          </p:cNvPr>
          <p:cNvSpPr txBox="1"/>
          <p:nvPr/>
        </p:nvSpPr>
        <p:spPr>
          <a:xfrm>
            <a:off x="387927" y="332509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BBF206-6ACF-42E7-ABE6-A660351415ED}"/>
              </a:ext>
            </a:extLst>
          </p:cNvPr>
          <p:cNvSpPr/>
          <p:nvPr/>
        </p:nvSpPr>
        <p:spPr>
          <a:xfrm>
            <a:off x="4864675" y="120073"/>
            <a:ext cx="9005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SDK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737D9D8-454B-4882-A43B-16DE74AB77EC}"/>
              </a:ext>
            </a:extLst>
          </p:cNvPr>
          <p:cNvCxnSpPr>
            <a:stCxn id="29" idx="3"/>
            <a:endCxn id="5" idx="1"/>
          </p:cNvCxnSpPr>
          <p:nvPr/>
        </p:nvCxnSpPr>
        <p:spPr>
          <a:xfrm>
            <a:off x="5765222" y="304739"/>
            <a:ext cx="3069360" cy="319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0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558674-0686-4161-8AA0-11B93955E2CD}"/>
              </a:ext>
            </a:extLst>
          </p:cNvPr>
          <p:cNvSpPr/>
          <p:nvPr/>
        </p:nvSpPr>
        <p:spPr>
          <a:xfrm>
            <a:off x="715818" y="3429000"/>
            <a:ext cx="11037454" cy="319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6BD8A-E01D-42AA-9927-36477BFD7063}"/>
              </a:ext>
            </a:extLst>
          </p:cNvPr>
          <p:cNvSpPr/>
          <p:nvPr/>
        </p:nvSpPr>
        <p:spPr>
          <a:xfrm>
            <a:off x="1052945" y="3823855"/>
            <a:ext cx="10363200" cy="5264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E5444-1165-402F-BFD7-97D946C1378C}"/>
              </a:ext>
            </a:extLst>
          </p:cNvPr>
          <p:cNvSpPr/>
          <p:nvPr/>
        </p:nvSpPr>
        <p:spPr>
          <a:xfrm>
            <a:off x="1191491" y="4756727"/>
            <a:ext cx="1958109" cy="1413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75CD72-9206-432E-B32A-84F01EA1CCFF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4664362" y="2253672"/>
            <a:ext cx="2927930" cy="212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6B3AA5-742F-45F6-9A21-F3F13F6A8800}"/>
              </a:ext>
            </a:extLst>
          </p:cNvPr>
          <p:cNvSpPr/>
          <p:nvPr/>
        </p:nvSpPr>
        <p:spPr>
          <a:xfrm>
            <a:off x="3657600" y="4745182"/>
            <a:ext cx="1958109" cy="1413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B77B3-2F81-42DB-8BDA-9BBC32C99117}"/>
              </a:ext>
            </a:extLst>
          </p:cNvPr>
          <p:cNvSpPr/>
          <p:nvPr/>
        </p:nvSpPr>
        <p:spPr>
          <a:xfrm>
            <a:off x="6022109" y="4700155"/>
            <a:ext cx="1958109" cy="1413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D3E0C6-7DC2-4431-9B51-9BE3BC8F4308}"/>
              </a:ext>
            </a:extLst>
          </p:cNvPr>
          <p:cNvSpPr/>
          <p:nvPr/>
        </p:nvSpPr>
        <p:spPr>
          <a:xfrm>
            <a:off x="8488218" y="4677641"/>
            <a:ext cx="1958109" cy="1413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63621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316FE9-FCD3-412A-8D10-E11B290C41FB}"/>
              </a:ext>
            </a:extLst>
          </p:cNvPr>
          <p:cNvSpPr/>
          <p:nvPr/>
        </p:nvSpPr>
        <p:spPr>
          <a:xfrm>
            <a:off x="277091" y="397164"/>
            <a:ext cx="176414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Nginx-Image</a:t>
            </a:r>
          </a:p>
          <a:p>
            <a:pPr algn="ctr"/>
            <a:r>
              <a:rPr lang="en-US" dirty="0"/>
              <a:t>@Docker Hub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00672E-7D0B-490D-A1CE-D9E1CEB08ECC}"/>
              </a:ext>
            </a:extLst>
          </p:cNvPr>
          <p:cNvSpPr/>
          <p:nvPr/>
        </p:nvSpPr>
        <p:spPr>
          <a:xfrm>
            <a:off x="2346036" y="443346"/>
            <a:ext cx="1052946" cy="43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CBA78-22B8-4547-B1F2-8A36A1656706}"/>
              </a:ext>
            </a:extLst>
          </p:cNvPr>
          <p:cNvSpPr/>
          <p:nvPr/>
        </p:nvSpPr>
        <p:spPr>
          <a:xfrm>
            <a:off x="3537527" y="392545"/>
            <a:ext cx="153323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Image(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DA8171-1F0E-4551-8448-FD4A895C6429}"/>
              </a:ext>
            </a:extLst>
          </p:cNvPr>
          <p:cNvSpPr/>
          <p:nvPr/>
        </p:nvSpPr>
        <p:spPr>
          <a:xfrm>
            <a:off x="5338618" y="443346"/>
            <a:ext cx="1052946" cy="43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F8E12-F42E-4A91-BFDA-F6E031A63E41}"/>
              </a:ext>
            </a:extLst>
          </p:cNvPr>
          <p:cNvSpPr/>
          <p:nvPr/>
        </p:nvSpPr>
        <p:spPr>
          <a:xfrm>
            <a:off x="6659419" y="392545"/>
            <a:ext cx="153323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a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9DE03D-B6B2-4F1C-BB5B-103089F52BE0}"/>
              </a:ext>
            </a:extLst>
          </p:cNvPr>
          <p:cNvSpPr/>
          <p:nvPr/>
        </p:nvSpPr>
        <p:spPr>
          <a:xfrm>
            <a:off x="8460510" y="443346"/>
            <a:ext cx="1052946" cy="43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Run/start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6D8094-09D3-4C52-8CA9-EB242E251AA3}"/>
              </a:ext>
            </a:extLst>
          </p:cNvPr>
          <p:cNvSpPr/>
          <p:nvPr/>
        </p:nvSpPr>
        <p:spPr>
          <a:xfrm>
            <a:off x="9781311" y="392545"/>
            <a:ext cx="153323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Launched  a</a:t>
            </a:r>
          </a:p>
          <a:p>
            <a:pPr algn="ctr"/>
            <a:r>
              <a:rPr lang="en-US" dirty="0"/>
              <a:t>Container </a:t>
            </a:r>
            <a:r>
              <a:rPr lang="en-US" dirty="0" err="1"/>
              <a:t>inst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CE73BF-2176-4F28-8D47-94F151689F00}"/>
              </a:ext>
            </a:extLst>
          </p:cNvPr>
          <p:cNvSpPr/>
          <p:nvPr/>
        </p:nvSpPr>
        <p:spPr>
          <a:xfrm>
            <a:off x="10464800" y="1126836"/>
            <a:ext cx="498764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EEDD1-3EFC-43EB-838A-1F74E2A933DF}"/>
              </a:ext>
            </a:extLst>
          </p:cNvPr>
          <p:cNvSpPr/>
          <p:nvPr/>
        </p:nvSpPr>
        <p:spPr>
          <a:xfrm>
            <a:off x="6729845" y="1734127"/>
            <a:ext cx="1533236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Take a Snapshot</a:t>
            </a:r>
          </a:p>
          <a:p>
            <a:pPr algn="ctr"/>
            <a:r>
              <a:rPr lang="en-US" sz="1100" dirty="0"/>
              <a:t>Commit (“The </a:t>
            </a:r>
            <a:r>
              <a:rPr lang="en-US" sz="1100" dirty="0" err="1"/>
              <a:t>iMage</a:t>
            </a:r>
            <a:r>
              <a:rPr lang="en-US" sz="1100" dirty="0"/>
              <a:t>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4E8E5-FD11-4099-8F4A-AD747F544B37}"/>
              </a:ext>
            </a:extLst>
          </p:cNvPr>
          <p:cNvSpPr txBox="1"/>
          <p:nvPr/>
        </p:nvSpPr>
        <p:spPr>
          <a:xfrm>
            <a:off x="9781311" y="1276989"/>
            <a:ext cx="93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DFCBD-49EE-4C9F-928C-ECF0A9564378}"/>
              </a:ext>
            </a:extLst>
          </p:cNvPr>
          <p:cNvSpPr txBox="1"/>
          <p:nvPr/>
        </p:nvSpPr>
        <p:spPr>
          <a:xfrm>
            <a:off x="277091" y="1646321"/>
            <a:ext cx="6890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docker pull  </a:t>
            </a:r>
            <a:r>
              <a:rPr lang="en-US" dirty="0" err="1"/>
              <a:t>nginx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docker images  </a:t>
            </a:r>
          </a:p>
          <a:p>
            <a:pPr marL="342900" indent="-342900"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rlito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arlito"/>
              </a:rPr>
              <a:t> docker create --name myweb6 -p8086:80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rlito"/>
              </a:rPr>
              <a:t>nginx</a:t>
            </a:r>
            <a:r>
              <a:rPr lang="en-US" b="0" i="0" dirty="0">
                <a:solidFill>
                  <a:srgbClr val="000000"/>
                </a:solidFill>
                <a:effectLst/>
                <a:latin typeface="Carlito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Carlito"/>
              </a:rPr>
              <a:t>sudo</a:t>
            </a:r>
            <a:r>
              <a:rPr lang="en-US" dirty="0">
                <a:solidFill>
                  <a:srgbClr val="000000"/>
                </a:solidFill>
                <a:latin typeface="Carlito"/>
              </a:rPr>
              <a:t> docker start myweb6 </a:t>
            </a:r>
          </a:p>
          <a:p>
            <a:pPr marL="342900" indent="-342900"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rlito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arlito"/>
              </a:rPr>
              <a:t> docker exec -it myweb1 bash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Carlito"/>
              </a:rPr>
              <a:t>You can do all the modifications to the container</a:t>
            </a:r>
          </a:p>
          <a:p>
            <a:r>
              <a:rPr lang="en-US" dirty="0">
                <a:solidFill>
                  <a:srgbClr val="000000"/>
                </a:solidFill>
                <a:latin typeface="Carlito"/>
              </a:rPr>
              <a:t>	a.  Change the app / install / configure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rlito"/>
              </a:rPr>
              <a:t>	</a:t>
            </a:r>
            <a:r>
              <a:rPr lang="en-US" dirty="0">
                <a:solidFill>
                  <a:srgbClr val="000000"/>
                </a:solidFill>
                <a:latin typeface="Carlito"/>
              </a:rPr>
              <a:t>b.  Add files/delete files</a:t>
            </a:r>
          </a:p>
          <a:p>
            <a:pPr marL="342900" indent="-342900">
              <a:buAutoNum type="arabicPeriod" startAt="7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rlito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arlito"/>
              </a:rPr>
              <a:t> docker  commit  myweb1   </a:t>
            </a:r>
            <a:r>
              <a:rPr lang="en-US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rlito"/>
              </a:rPr>
              <a:t>nileshvinsys</a:t>
            </a:r>
            <a:r>
              <a:rPr lang="en-US" b="0" i="0" dirty="0">
                <a:solidFill>
                  <a:srgbClr val="000000"/>
                </a:solidFill>
                <a:effectLst/>
                <a:latin typeface="Carlito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rlito"/>
              </a:rPr>
              <a:t>somename:version</a:t>
            </a:r>
            <a:endParaRPr lang="en-US" b="0" i="0" dirty="0">
              <a:solidFill>
                <a:srgbClr val="000000"/>
              </a:solidFill>
              <a:effectLst/>
              <a:latin typeface="Carlito"/>
            </a:endParaRPr>
          </a:p>
          <a:p>
            <a:pPr marL="342900" indent="-342900">
              <a:buAutoNum type="arabicPeriod" startAt="7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rlito"/>
              </a:rPr>
              <a:t>sudo</a:t>
            </a:r>
            <a:r>
              <a:rPr lang="en-US" b="0" i="0" dirty="0">
                <a:solidFill>
                  <a:srgbClr val="000000"/>
                </a:solidFill>
                <a:effectLst/>
                <a:latin typeface="Carlito"/>
              </a:rPr>
              <a:t> docker </a:t>
            </a:r>
            <a:r>
              <a:rPr lang="en-US" dirty="0">
                <a:solidFill>
                  <a:srgbClr val="000000"/>
                </a:solidFill>
                <a:latin typeface="Carlito"/>
              </a:rPr>
              <a:t>login </a:t>
            </a:r>
          </a:p>
          <a:p>
            <a:pPr marL="342900" indent="-342900">
              <a:buAutoNum type="arabicPeriod" startAt="7"/>
            </a:pPr>
            <a:r>
              <a:rPr lang="en-US" dirty="0" err="1">
                <a:solidFill>
                  <a:srgbClr val="000000"/>
                </a:solidFill>
                <a:latin typeface="Carlito"/>
              </a:rPr>
              <a:t>Sudo</a:t>
            </a:r>
            <a:r>
              <a:rPr lang="en-US" dirty="0">
                <a:solidFill>
                  <a:srgbClr val="000000"/>
                </a:solidFill>
                <a:latin typeface="Carlito"/>
              </a:rPr>
              <a:t> docker push  </a:t>
            </a:r>
            <a:r>
              <a:rPr lang="en-US" dirty="0" err="1">
                <a:solidFill>
                  <a:srgbClr val="000000"/>
                </a:solidFill>
                <a:latin typeface="Carlito"/>
              </a:rPr>
              <a:t>nileshvinshs</a:t>
            </a:r>
            <a:r>
              <a:rPr lang="en-US" dirty="0">
                <a:solidFill>
                  <a:srgbClr val="000000"/>
                </a:solidFill>
                <a:latin typeface="Carlito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arlito"/>
              </a:rPr>
              <a:t>somename:version</a:t>
            </a:r>
            <a:endParaRPr lang="en-US" b="0" i="0" dirty="0">
              <a:solidFill>
                <a:srgbClr val="000000"/>
              </a:solidFill>
              <a:effectLst/>
              <a:latin typeface="Carlito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2B8251-7946-4B9A-8768-4FAD2E97F051}"/>
              </a:ext>
            </a:extLst>
          </p:cNvPr>
          <p:cNvSpPr/>
          <p:nvPr/>
        </p:nvSpPr>
        <p:spPr>
          <a:xfrm>
            <a:off x="1330036" y="907657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45BC2B-CED3-441A-A07E-115A5C46F591}"/>
              </a:ext>
            </a:extLst>
          </p:cNvPr>
          <p:cNvSpPr/>
          <p:nvPr/>
        </p:nvSpPr>
        <p:spPr>
          <a:xfrm>
            <a:off x="4216401" y="951468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04CB38-73A4-4520-91CA-1E760F828638}"/>
              </a:ext>
            </a:extLst>
          </p:cNvPr>
          <p:cNvSpPr/>
          <p:nvPr/>
        </p:nvSpPr>
        <p:spPr>
          <a:xfrm>
            <a:off x="7199744" y="882072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2CCA8A-4CB6-4F47-8D2B-FEE814F4AB25}"/>
              </a:ext>
            </a:extLst>
          </p:cNvPr>
          <p:cNvSpPr/>
          <p:nvPr/>
        </p:nvSpPr>
        <p:spPr>
          <a:xfrm>
            <a:off x="9993741" y="831457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838F48-47D9-4D99-BC38-89E3E5DCBFA8}"/>
              </a:ext>
            </a:extLst>
          </p:cNvPr>
          <p:cNvSpPr/>
          <p:nvPr/>
        </p:nvSpPr>
        <p:spPr>
          <a:xfrm>
            <a:off x="9591965" y="2105952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D47420D-0606-400C-9CD4-65E12049887C}"/>
              </a:ext>
            </a:extLst>
          </p:cNvPr>
          <p:cNvSpPr/>
          <p:nvPr/>
        </p:nvSpPr>
        <p:spPr>
          <a:xfrm>
            <a:off x="8453586" y="2071255"/>
            <a:ext cx="822035" cy="4387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C4CD09-56CF-4DC2-B829-1C955482FDDF}"/>
              </a:ext>
            </a:extLst>
          </p:cNvPr>
          <p:cNvSpPr/>
          <p:nvPr/>
        </p:nvSpPr>
        <p:spPr>
          <a:xfrm>
            <a:off x="7275940" y="2258414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C9DE08-DE44-43F7-B97A-F98227DA32F9}"/>
              </a:ext>
            </a:extLst>
          </p:cNvPr>
          <p:cNvSpPr/>
          <p:nvPr/>
        </p:nvSpPr>
        <p:spPr>
          <a:xfrm>
            <a:off x="9933711" y="2105891"/>
            <a:ext cx="1533236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 to the Container </a:t>
            </a:r>
          </a:p>
          <a:p>
            <a:pPr algn="ctr"/>
            <a:r>
              <a:rPr lang="en-US" sz="1400" dirty="0"/>
              <a:t>Add /Modify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EEAF519-D07A-4653-AF20-14AC8C70A847}"/>
              </a:ext>
            </a:extLst>
          </p:cNvPr>
          <p:cNvSpPr/>
          <p:nvPr/>
        </p:nvSpPr>
        <p:spPr>
          <a:xfrm>
            <a:off x="7190501" y="2645757"/>
            <a:ext cx="549568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7EA3BD-2846-4B20-AFDD-A6449260CFF2}"/>
              </a:ext>
            </a:extLst>
          </p:cNvPr>
          <p:cNvSpPr/>
          <p:nvPr/>
        </p:nvSpPr>
        <p:spPr>
          <a:xfrm>
            <a:off x="6763322" y="3398384"/>
            <a:ext cx="1533236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Docker login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42F85D-7430-4366-968F-43224C90ADE2}"/>
              </a:ext>
            </a:extLst>
          </p:cNvPr>
          <p:cNvSpPr/>
          <p:nvPr/>
        </p:nvSpPr>
        <p:spPr>
          <a:xfrm>
            <a:off x="7740069" y="3887973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2DE4B60-7944-4516-BC21-F2CDACF38A31}"/>
              </a:ext>
            </a:extLst>
          </p:cNvPr>
          <p:cNvSpPr/>
          <p:nvPr/>
        </p:nvSpPr>
        <p:spPr>
          <a:xfrm rot="16405870">
            <a:off x="8531771" y="3486567"/>
            <a:ext cx="549568" cy="674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6E399-1368-4CB7-8489-1025C64AE8F6}"/>
              </a:ext>
            </a:extLst>
          </p:cNvPr>
          <p:cNvSpPr/>
          <p:nvPr/>
        </p:nvSpPr>
        <p:spPr>
          <a:xfrm>
            <a:off x="9275621" y="3441001"/>
            <a:ext cx="1533236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Docker push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086F06-00B4-4B07-BC51-E535097CD876}"/>
              </a:ext>
            </a:extLst>
          </p:cNvPr>
          <p:cNvSpPr/>
          <p:nvPr/>
        </p:nvSpPr>
        <p:spPr>
          <a:xfrm>
            <a:off x="9869055" y="3887973"/>
            <a:ext cx="378691" cy="3693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05750D-3967-418D-A072-CDB26A48DC96}"/>
              </a:ext>
            </a:extLst>
          </p:cNvPr>
          <p:cNvCxnSpPr>
            <a:cxnSpLocks/>
            <a:stCxn id="29" idx="4"/>
            <a:endCxn id="4" idx="2"/>
          </p:cNvCxnSpPr>
          <p:nvPr/>
        </p:nvCxnSpPr>
        <p:spPr>
          <a:xfrm rot="5400000" flipH="1">
            <a:off x="3969658" y="-1831438"/>
            <a:ext cx="3278250" cy="8899237"/>
          </a:xfrm>
          <a:prstGeom prst="bentConnector3">
            <a:avLst>
              <a:gd name="adj1" fmla="val -6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3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768C4-AE40-451C-AA71-8CD5195B2BDE}"/>
              </a:ext>
            </a:extLst>
          </p:cNvPr>
          <p:cNvSpPr txBox="1"/>
          <p:nvPr/>
        </p:nvSpPr>
        <p:spPr>
          <a:xfrm>
            <a:off x="230909" y="221673"/>
            <a:ext cx="10196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build an application java/</a:t>
            </a:r>
            <a:r>
              <a:rPr lang="en-US" dirty="0" err="1"/>
              <a:t>.net</a:t>
            </a:r>
            <a:r>
              <a:rPr lang="en-US" dirty="0"/>
              <a:t>/node/</a:t>
            </a:r>
            <a:r>
              <a:rPr lang="en-US" dirty="0" err="1"/>
              <a:t>scala</a:t>
            </a:r>
            <a:r>
              <a:rPr lang="en-US" dirty="0"/>
              <a:t>/lang/python/ruby/php </a:t>
            </a:r>
          </a:p>
          <a:p>
            <a:r>
              <a:rPr lang="en-US" dirty="0"/>
              <a:t>You will bundle you application in side container </a:t>
            </a:r>
            <a:r>
              <a:rPr lang="en-US" dirty="0">
                <a:sym typeface="Wingdings" panose="05000000000000000000" pitchFamily="2" charset="2"/>
              </a:rPr>
              <a:t> Set defined Wrapper when the container process starts it start you process  Application ++ it provides the complete environment to your application </a:t>
            </a:r>
          </a:p>
          <a:p>
            <a:r>
              <a:rPr lang="en-US" dirty="0">
                <a:sym typeface="Wingdings" panose="05000000000000000000" pitchFamily="2" charset="2"/>
              </a:rPr>
              <a:t>    a)  Virtual OS IP </a:t>
            </a:r>
          </a:p>
          <a:p>
            <a:r>
              <a:rPr lang="en-US" dirty="0">
                <a:sym typeface="Wingdings" panose="05000000000000000000" pitchFamily="2" charset="2"/>
              </a:rPr>
              <a:t>    b)  O/S Port Mapping </a:t>
            </a:r>
          </a:p>
          <a:p>
            <a:r>
              <a:rPr lang="en-US" dirty="0">
                <a:sym typeface="Wingdings" panose="05000000000000000000" pitchFamily="2" charset="2"/>
              </a:rPr>
              <a:t>    c)   Disk Control Quota management </a:t>
            </a:r>
          </a:p>
          <a:p>
            <a:r>
              <a:rPr lang="en-US" dirty="0">
                <a:sym typeface="Wingdings" panose="05000000000000000000" pitchFamily="2" charset="2"/>
              </a:rPr>
              <a:t>    d)  CPU Quota </a:t>
            </a:r>
          </a:p>
          <a:p>
            <a:r>
              <a:rPr lang="en-US" dirty="0">
                <a:sym typeface="Wingdings" panose="05000000000000000000" pitchFamily="2" charset="2"/>
              </a:rPr>
              <a:t>    e)  Mem Quota </a:t>
            </a:r>
          </a:p>
          <a:p>
            <a:r>
              <a:rPr lang="en-US" dirty="0">
                <a:sym typeface="Wingdings" panose="05000000000000000000" pitchFamily="2" charset="2"/>
              </a:rPr>
              <a:t>    f)   </a:t>
            </a:r>
            <a:r>
              <a:rPr lang="en-US" dirty="0" err="1">
                <a:sym typeface="Wingdings" panose="05000000000000000000" pitchFamily="2" charset="2"/>
              </a:rPr>
              <a:t>nw</a:t>
            </a:r>
            <a:r>
              <a:rPr lang="en-US" dirty="0">
                <a:sym typeface="Wingdings" panose="05000000000000000000" pitchFamily="2" charset="2"/>
              </a:rPr>
              <a:t> management </a:t>
            </a:r>
          </a:p>
          <a:p>
            <a:r>
              <a:rPr lang="en-US" dirty="0">
                <a:sym typeface="Wingdings" panose="05000000000000000000" pitchFamily="2" charset="2"/>
              </a:rPr>
              <a:t>    g)  Environment Variable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we bundle all of this in a single   package ---- Image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image can be pushed to the Docker Hub  a private repo </a:t>
            </a:r>
          </a:p>
          <a:p>
            <a:r>
              <a:rPr lang="en-US" dirty="0">
                <a:sym typeface="Wingdings" panose="05000000000000000000" pitchFamily="2" charset="2"/>
              </a:rPr>
              <a:t>Any person </a:t>
            </a:r>
            <a:r>
              <a:rPr lang="en-US" dirty="0" err="1">
                <a:sym typeface="Wingdings" panose="05000000000000000000" pitchFamily="2" charset="2"/>
              </a:rPr>
              <a:t>instrested</a:t>
            </a:r>
            <a:r>
              <a:rPr lang="en-US" dirty="0">
                <a:sym typeface="Wingdings" panose="05000000000000000000" pitchFamily="2" charset="2"/>
              </a:rPr>
              <a:t> to use the application can simply pull the image from the </a:t>
            </a:r>
            <a:r>
              <a:rPr lang="en-US" dirty="0" err="1">
                <a:sym typeface="Wingdings" panose="05000000000000000000" pitchFamily="2" charset="2"/>
              </a:rPr>
              <a:t>the</a:t>
            </a:r>
            <a:r>
              <a:rPr lang="en-US" dirty="0">
                <a:sym typeface="Wingdings" panose="05000000000000000000" pitchFamily="2" charset="2"/>
              </a:rPr>
              <a:t> repo and create the instance of the container and start using it </a:t>
            </a:r>
          </a:p>
        </p:txBody>
      </p:sp>
    </p:spTree>
    <p:extLst>
      <p:ext uri="{BB962C8B-B14F-4D97-AF65-F5344CB8AC3E}">
        <p14:creationId xmlns:p14="http://schemas.microsoft.com/office/powerpoint/2010/main" val="299540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31E53E-4789-4673-B696-6091E2D37D41}"/>
              </a:ext>
            </a:extLst>
          </p:cNvPr>
          <p:cNvSpPr/>
          <p:nvPr/>
        </p:nvSpPr>
        <p:spPr>
          <a:xfrm>
            <a:off x="535709" y="923636"/>
            <a:ext cx="1062182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0C1311-C734-4358-B5C0-F1A1D00F8E36}"/>
              </a:ext>
            </a:extLst>
          </p:cNvPr>
          <p:cNvCxnSpPr>
            <a:stCxn id="4" idx="6"/>
          </p:cNvCxnSpPr>
          <p:nvPr/>
        </p:nvCxnSpPr>
        <p:spPr>
          <a:xfrm flipV="1">
            <a:off x="1597891" y="766618"/>
            <a:ext cx="591127" cy="47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39469F-EF53-4B73-B3B3-E2D98120232B}"/>
              </a:ext>
            </a:extLst>
          </p:cNvPr>
          <p:cNvCxnSpPr>
            <a:stCxn id="4" idx="6"/>
          </p:cNvCxnSpPr>
          <p:nvPr/>
        </p:nvCxnSpPr>
        <p:spPr>
          <a:xfrm>
            <a:off x="1597891" y="1242291"/>
            <a:ext cx="591127" cy="4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2FF76E-1744-4D54-83AC-ED1BDBFF66D0}"/>
              </a:ext>
            </a:extLst>
          </p:cNvPr>
          <p:cNvSpPr txBox="1"/>
          <p:nvPr/>
        </p:nvSpPr>
        <p:spPr>
          <a:xfrm>
            <a:off x="2272145" y="572655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Python/flask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977F8-FD2B-494C-A547-82C591917696}"/>
              </a:ext>
            </a:extLst>
          </p:cNvPr>
          <p:cNvSpPr txBox="1"/>
          <p:nvPr/>
        </p:nvSpPr>
        <p:spPr>
          <a:xfrm>
            <a:off x="2272145" y="1560945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boot/java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43790-636E-4BD4-8BF2-C9ECC770497A}"/>
              </a:ext>
            </a:extLst>
          </p:cNvPr>
          <p:cNvSpPr txBox="1"/>
          <p:nvPr/>
        </p:nvSpPr>
        <p:spPr>
          <a:xfrm>
            <a:off x="1450109" y="2447636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node/</a:t>
            </a:r>
            <a:r>
              <a:rPr lang="en-US" dirty="0" err="1"/>
              <a:t>js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75E6F-7D22-4F36-BCBA-119B1E8D9ABA}"/>
              </a:ext>
            </a:extLst>
          </p:cNvPr>
          <p:cNvCxnSpPr>
            <a:stCxn id="4" idx="6"/>
          </p:cNvCxnSpPr>
          <p:nvPr/>
        </p:nvCxnSpPr>
        <p:spPr>
          <a:xfrm>
            <a:off x="1597891" y="1242291"/>
            <a:ext cx="193964" cy="120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DB8BE5-6433-4C45-A9E6-03B7E1BB95CB}"/>
              </a:ext>
            </a:extLst>
          </p:cNvPr>
          <p:cNvSpPr txBox="1"/>
          <p:nvPr/>
        </p:nvSpPr>
        <p:spPr>
          <a:xfrm>
            <a:off x="2272145" y="138545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A19B9C-5499-4C31-8AFC-3028AAA1DA0E}"/>
              </a:ext>
            </a:extLst>
          </p:cNvPr>
          <p:cNvCxnSpPr>
            <a:stCxn id="4" idx="6"/>
            <a:endCxn id="14" idx="1"/>
          </p:cNvCxnSpPr>
          <p:nvPr/>
        </p:nvCxnSpPr>
        <p:spPr>
          <a:xfrm flipV="1">
            <a:off x="1597891" y="323211"/>
            <a:ext cx="674254" cy="91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E09AAB-CE41-45B9-9A5D-9E38029D2F97}"/>
              </a:ext>
            </a:extLst>
          </p:cNvPr>
          <p:cNvSpPr/>
          <p:nvPr/>
        </p:nvSpPr>
        <p:spPr>
          <a:xfrm>
            <a:off x="3694545" y="641865"/>
            <a:ext cx="1681019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11BF5B-8649-42C5-B243-7E6F942EB564}"/>
              </a:ext>
            </a:extLst>
          </p:cNvPr>
          <p:cNvSpPr/>
          <p:nvPr/>
        </p:nvSpPr>
        <p:spPr>
          <a:xfrm>
            <a:off x="4008581" y="1671782"/>
            <a:ext cx="1681019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764C06-4EA9-48D3-9734-4659892EED95}"/>
              </a:ext>
            </a:extLst>
          </p:cNvPr>
          <p:cNvSpPr/>
          <p:nvPr/>
        </p:nvSpPr>
        <p:spPr>
          <a:xfrm>
            <a:off x="2854035" y="2581595"/>
            <a:ext cx="1681019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A11FAD-5B18-4261-9721-13C10911FC09}"/>
              </a:ext>
            </a:extLst>
          </p:cNvPr>
          <p:cNvSpPr txBox="1"/>
          <p:nvPr/>
        </p:nvSpPr>
        <p:spPr>
          <a:xfrm>
            <a:off x="235527" y="2706131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and.netcore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177C46-504A-40D4-B18C-B42CA385E824}"/>
              </a:ext>
            </a:extLst>
          </p:cNvPr>
          <p:cNvCxnSpPr>
            <a:stCxn id="4" idx="6"/>
          </p:cNvCxnSpPr>
          <p:nvPr/>
        </p:nvCxnSpPr>
        <p:spPr>
          <a:xfrm flipH="1">
            <a:off x="840509" y="1242291"/>
            <a:ext cx="757382" cy="143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023681-85C4-4019-BF77-F87DA38E60CE}"/>
              </a:ext>
            </a:extLst>
          </p:cNvPr>
          <p:cNvSpPr/>
          <p:nvPr/>
        </p:nvSpPr>
        <p:spPr>
          <a:xfrm>
            <a:off x="1348508" y="3089717"/>
            <a:ext cx="1681019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C6648B-62BE-401D-AEB3-2C555AFB84B2}"/>
              </a:ext>
            </a:extLst>
          </p:cNvPr>
          <p:cNvGrpSpPr/>
          <p:nvPr/>
        </p:nvGrpSpPr>
        <p:grpSpPr>
          <a:xfrm>
            <a:off x="2854036" y="-55418"/>
            <a:ext cx="4313382" cy="3592699"/>
            <a:chOff x="2854036" y="-55418"/>
            <a:chExt cx="4313382" cy="359269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DF4C0A-E67D-4748-8CB9-AC48A19A10D0}"/>
                </a:ext>
              </a:extLst>
            </p:cNvPr>
            <p:cNvSpPr/>
            <p:nvPr/>
          </p:nvSpPr>
          <p:spPr>
            <a:xfrm>
              <a:off x="2854036" y="138545"/>
              <a:ext cx="1681019" cy="184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EF355E-2CB1-4F59-A3AC-464698B73E42}"/>
                </a:ext>
              </a:extLst>
            </p:cNvPr>
            <p:cNvSpPr/>
            <p:nvPr/>
          </p:nvSpPr>
          <p:spPr>
            <a:xfrm>
              <a:off x="6096000" y="-55418"/>
              <a:ext cx="979055" cy="628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FE7F37-3E9D-4193-AFD6-62AE22E4DE0C}"/>
                </a:ext>
              </a:extLst>
            </p:cNvPr>
            <p:cNvSpPr txBox="1"/>
            <p:nvPr/>
          </p:nvSpPr>
          <p:spPr>
            <a:xfrm>
              <a:off x="5126181" y="138545"/>
              <a:ext cx="387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ADE9D0A-A920-481E-89E2-E7439DC39478}"/>
                </a:ext>
              </a:extLst>
            </p:cNvPr>
            <p:cNvSpPr/>
            <p:nvPr/>
          </p:nvSpPr>
          <p:spPr>
            <a:xfrm>
              <a:off x="6188363" y="609599"/>
              <a:ext cx="979055" cy="628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EBB837-FEDE-47C1-A9C1-068BE7CF562D}"/>
                </a:ext>
              </a:extLst>
            </p:cNvPr>
            <p:cNvSpPr/>
            <p:nvPr/>
          </p:nvSpPr>
          <p:spPr>
            <a:xfrm>
              <a:off x="6096000" y="1530926"/>
              <a:ext cx="979055" cy="628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2D35198-D873-49D8-9959-6FFC8F2BAD80}"/>
                </a:ext>
              </a:extLst>
            </p:cNvPr>
            <p:cNvSpPr/>
            <p:nvPr/>
          </p:nvSpPr>
          <p:spPr>
            <a:xfrm>
              <a:off x="5689600" y="2410752"/>
              <a:ext cx="979055" cy="628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47C871-0041-469E-8374-A0AEE2BE59EA}"/>
                </a:ext>
              </a:extLst>
            </p:cNvPr>
            <p:cNvSpPr/>
            <p:nvPr/>
          </p:nvSpPr>
          <p:spPr>
            <a:xfrm>
              <a:off x="3722254" y="2909208"/>
              <a:ext cx="979055" cy="628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E1EE92A-CBAC-43F8-9FC5-92315B256FBE}"/>
              </a:ext>
            </a:extLst>
          </p:cNvPr>
          <p:cNvSpPr txBox="1"/>
          <p:nvPr/>
        </p:nvSpPr>
        <p:spPr>
          <a:xfrm>
            <a:off x="8044873" y="138545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EF4759-E18D-4F95-8BAF-7278605E06FE}"/>
              </a:ext>
            </a:extLst>
          </p:cNvPr>
          <p:cNvSpPr/>
          <p:nvPr/>
        </p:nvSpPr>
        <p:spPr>
          <a:xfrm>
            <a:off x="8959273" y="23089"/>
            <a:ext cx="1828800" cy="80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C09A15-FCE6-49A1-B8B3-FB338013EFDA}"/>
              </a:ext>
            </a:extLst>
          </p:cNvPr>
          <p:cNvSpPr/>
          <p:nvPr/>
        </p:nvSpPr>
        <p:spPr>
          <a:xfrm>
            <a:off x="193964" y="1052945"/>
            <a:ext cx="11739418" cy="532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4C513-CCD5-4ED1-8500-1F5A8FF981EA}"/>
              </a:ext>
            </a:extLst>
          </p:cNvPr>
          <p:cNvSpPr/>
          <p:nvPr/>
        </p:nvSpPr>
        <p:spPr>
          <a:xfrm>
            <a:off x="932873" y="1533236"/>
            <a:ext cx="2493818" cy="42764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8A2422-9266-401C-9964-E297C29367CB}"/>
              </a:ext>
            </a:extLst>
          </p:cNvPr>
          <p:cNvSpPr/>
          <p:nvPr/>
        </p:nvSpPr>
        <p:spPr>
          <a:xfrm>
            <a:off x="1080655" y="4895273"/>
            <a:ext cx="1985818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1B989-9CCB-4D4B-AD0D-471D529AA03D}"/>
              </a:ext>
            </a:extLst>
          </p:cNvPr>
          <p:cNvSpPr/>
          <p:nvPr/>
        </p:nvSpPr>
        <p:spPr>
          <a:xfrm>
            <a:off x="4765963" y="1533236"/>
            <a:ext cx="2493818" cy="42764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54165-6E05-4F3E-8400-35D90F18B03F}"/>
              </a:ext>
            </a:extLst>
          </p:cNvPr>
          <p:cNvSpPr/>
          <p:nvPr/>
        </p:nvSpPr>
        <p:spPr>
          <a:xfrm>
            <a:off x="5019963" y="4895273"/>
            <a:ext cx="1985818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3BCE6-C862-4C90-BC86-D467964140D0}"/>
              </a:ext>
            </a:extLst>
          </p:cNvPr>
          <p:cNvSpPr/>
          <p:nvPr/>
        </p:nvSpPr>
        <p:spPr>
          <a:xfrm>
            <a:off x="8991599" y="1533236"/>
            <a:ext cx="2493818" cy="42764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705F0-5A01-47DD-9CFB-58ED15F3AE9B}"/>
              </a:ext>
            </a:extLst>
          </p:cNvPr>
          <p:cNvSpPr/>
          <p:nvPr/>
        </p:nvSpPr>
        <p:spPr>
          <a:xfrm>
            <a:off x="9273309" y="4895273"/>
            <a:ext cx="1985818" cy="517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F953F-67C8-4BA2-908F-44346FA69CB0}"/>
              </a:ext>
            </a:extLst>
          </p:cNvPr>
          <p:cNvSpPr/>
          <p:nvPr/>
        </p:nvSpPr>
        <p:spPr>
          <a:xfrm>
            <a:off x="2678545" y="4608945"/>
            <a:ext cx="748146" cy="119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11592-9A46-43E9-A932-B6465575264C}"/>
              </a:ext>
            </a:extLst>
          </p:cNvPr>
          <p:cNvSpPr/>
          <p:nvPr/>
        </p:nvSpPr>
        <p:spPr>
          <a:xfrm>
            <a:off x="6511635" y="4608945"/>
            <a:ext cx="748146" cy="119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87DD2-2B76-4DCD-B1BE-10AC24021108}"/>
              </a:ext>
            </a:extLst>
          </p:cNvPr>
          <p:cNvSpPr/>
          <p:nvPr/>
        </p:nvSpPr>
        <p:spPr>
          <a:xfrm>
            <a:off x="10737271" y="4726709"/>
            <a:ext cx="748146" cy="119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AA04E-85AF-48C5-B8C1-8E604A3BD281}"/>
              </a:ext>
            </a:extLst>
          </p:cNvPr>
          <p:cNvSpPr/>
          <p:nvPr/>
        </p:nvSpPr>
        <p:spPr>
          <a:xfrm>
            <a:off x="0" y="101600"/>
            <a:ext cx="12395200" cy="68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FA11D7-B970-4C5B-B3B9-D6FCE2E7713A}"/>
              </a:ext>
            </a:extLst>
          </p:cNvPr>
          <p:cNvCxnSpPr>
            <a:stCxn id="14" idx="2"/>
            <a:endCxn id="11" idx="3"/>
          </p:cNvCxnSpPr>
          <p:nvPr/>
        </p:nvCxnSpPr>
        <p:spPr>
          <a:xfrm rot="5400000">
            <a:off x="2601192" y="1610591"/>
            <a:ext cx="4421909" cy="2770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E5987E-8798-459E-8F4B-987840B7E704}"/>
              </a:ext>
            </a:extLst>
          </p:cNvPr>
          <p:cNvCxnSpPr>
            <a:stCxn id="11" idx="1"/>
          </p:cNvCxnSpPr>
          <p:nvPr/>
        </p:nvCxnSpPr>
        <p:spPr>
          <a:xfrm flipH="1">
            <a:off x="1847273" y="5207000"/>
            <a:ext cx="83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409142D-7CA6-457F-AD67-DF167DC8C306}"/>
              </a:ext>
            </a:extLst>
          </p:cNvPr>
          <p:cNvSpPr/>
          <p:nvPr/>
        </p:nvSpPr>
        <p:spPr>
          <a:xfrm>
            <a:off x="1191491" y="1921164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F45FA7-92CE-4161-8244-862CA89CFB45}"/>
              </a:ext>
            </a:extLst>
          </p:cNvPr>
          <p:cNvSpPr/>
          <p:nvPr/>
        </p:nvSpPr>
        <p:spPr>
          <a:xfrm>
            <a:off x="1577110" y="2672772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CBF8E8-0D1B-4DCC-B798-F23588A837F1}"/>
              </a:ext>
            </a:extLst>
          </p:cNvPr>
          <p:cNvSpPr/>
          <p:nvPr/>
        </p:nvSpPr>
        <p:spPr>
          <a:xfrm>
            <a:off x="1260765" y="3383972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2A287-0C2B-4A3F-BC83-52B486D10473}"/>
              </a:ext>
            </a:extLst>
          </p:cNvPr>
          <p:cNvSpPr/>
          <p:nvPr/>
        </p:nvSpPr>
        <p:spPr>
          <a:xfrm>
            <a:off x="2223657" y="3671454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081074-64B1-4A50-AF03-6B982B575289}"/>
              </a:ext>
            </a:extLst>
          </p:cNvPr>
          <p:cNvSpPr/>
          <p:nvPr/>
        </p:nvSpPr>
        <p:spPr>
          <a:xfrm>
            <a:off x="2410691" y="2101273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AE271E-C46A-4C6E-8345-B49436668D9E}"/>
              </a:ext>
            </a:extLst>
          </p:cNvPr>
          <p:cNvSpPr/>
          <p:nvPr/>
        </p:nvSpPr>
        <p:spPr>
          <a:xfrm>
            <a:off x="4999182" y="2026227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9CD2B0-975C-4A97-B325-1A0664A269A5}"/>
              </a:ext>
            </a:extLst>
          </p:cNvPr>
          <p:cNvSpPr/>
          <p:nvPr/>
        </p:nvSpPr>
        <p:spPr>
          <a:xfrm>
            <a:off x="5019963" y="3319317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DAFFAE-EE3E-4413-8B80-15EDD6F5D026}"/>
              </a:ext>
            </a:extLst>
          </p:cNvPr>
          <p:cNvSpPr/>
          <p:nvPr/>
        </p:nvSpPr>
        <p:spPr>
          <a:xfrm>
            <a:off x="5742713" y="2567709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2CA7B-2D5F-44C3-B1A8-277BE4BECDE9}"/>
              </a:ext>
            </a:extLst>
          </p:cNvPr>
          <p:cNvSpPr/>
          <p:nvPr/>
        </p:nvSpPr>
        <p:spPr>
          <a:xfrm>
            <a:off x="6446983" y="3460750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45D68E-B13D-4B70-91C0-631AC4331532}"/>
              </a:ext>
            </a:extLst>
          </p:cNvPr>
          <p:cNvSpPr/>
          <p:nvPr/>
        </p:nvSpPr>
        <p:spPr>
          <a:xfrm>
            <a:off x="6430820" y="1778000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1FC833-3ED8-419A-8CF1-863EFAE984D4}"/>
              </a:ext>
            </a:extLst>
          </p:cNvPr>
          <p:cNvSpPr/>
          <p:nvPr/>
        </p:nvSpPr>
        <p:spPr>
          <a:xfrm>
            <a:off x="9273309" y="1778000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8D85A1-AE75-45E1-AB74-76927ED2279A}"/>
              </a:ext>
            </a:extLst>
          </p:cNvPr>
          <p:cNvSpPr/>
          <p:nvPr/>
        </p:nvSpPr>
        <p:spPr>
          <a:xfrm>
            <a:off x="9264074" y="3137477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C3E872-9280-4BB0-8B04-3F8B44588F32}"/>
              </a:ext>
            </a:extLst>
          </p:cNvPr>
          <p:cNvSpPr/>
          <p:nvPr/>
        </p:nvSpPr>
        <p:spPr>
          <a:xfrm>
            <a:off x="10210801" y="2255981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359953-1572-4909-9561-E334CB3A61AD}"/>
              </a:ext>
            </a:extLst>
          </p:cNvPr>
          <p:cNvSpPr/>
          <p:nvPr/>
        </p:nvSpPr>
        <p:spPr>
          <a:xfrm>
            <a:off x="10487892" y="3507510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FC9975-3E90-4E6E-977C-E0980880DB55}"/>
              </a:ext>
            </a:extLst>
          </p:cNvPr>
          <p:cNvSpPr/>
          <p:nvPr/>
        </p:nvSpPr>
        <p:spPr>
          <a:xfrm>
            <a:off x="10783453" y="1605683"/>
            <a:ext cx="655782" cy="64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F5C39-426C-4D98-B9F0-B72C40A99148}"/>
              </a:ext>
            </a:extLst>
          </p:cNvPr>
          <p:cNvSpPr/>
          <p:nvPr/>
        </p:nvSpPr>
        <p:spPr>
          <a:xfrm>
            <a:off x="905164" y="471055"/>
            <a:ext cx="1607127" cy="68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9F875-5804-492A-9A02-FEA6D4CC712B}"/>
              </a:ext>
            </a:extLst>
          </p:cNvPr>
          <p:cNvSpPr/>
          <p:nvPr/>
        </p:nvSpPr>
        <p:spPr>
          <a:xfrm>
            <a:off x="905164" y="1736436"/>
            <a:ext cx="1607127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EC74D4-59CF-45B8-ABEE-D35553E9B95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12291" y="812800"/>
            <a:ext cx="308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3D7F60-B231-45FD-A583-CBD85393F6DA}"/>
              </a:ext>
            </a:extLst>
          </p:cNvPr>
          <p:cNvCxnSpPr>
            <a:stCxn id="5" idx="3"/>
          </p:cNvCxnSpPr>
          <p:nvPr/>
        </p:nvCxnSpPr>
        <p:spPr>
          <a:xfrm flipV="1">
            <a:off x="2512291" y="2225964"/>
            <a:ext cx="2955636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30C1D-5605-4057-9EFD-797615DE34CD}"/>
              </a:ext>
            </a:extLst>
          </p:cNvPr>
          <p:cNvSpPr/>
          <p:nvPr/>
        </p:nvSpPr>
        <p:spPr>
          <a:xfrm>
            <a:off x="5809673" y="387927"/>
            <a:ext cx="1884218" cy="234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PaaS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35D11F-AB9B-445A-B05F-4216D195E57F}"/>
              </a:ext>
            </a:extLst>
          </p:cNvPr>
          <p:cNvCxnSpPr>
            <a:stCxn id="12" idx="3"/>
          </p:cNvCxnSpPr>
          <p:nvPr/>
        </p:nvCxnSpPr>
        <p:spPr>
          <a:xfrm>
            <a:off x="7693891" y="1560945"/>
            <a:ext cx="181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6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34D85B9-CA56-4A00-B166-213BADB63B13}"/>
              </a:ext>
            </a:extLst>
          </p:cNvPr>
          <p:cNvSpPr/>
          <p:nvPr/>
        </p:nvSpPr>
        <p:spPr>
          <a:xfrm>
            <a:off x="4747491" y="304801"/>
            <a:ext cx="3440545" cy="497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EF81B-BA72-4607-872F-25D880CFDF86}"/>
              </a:ext>
            </a:extLst>
          </p:cNvPr>
          <p:cNvSpPr/>
          <p:nvPr/>
        </p:nvSpPr>
        <p:spPr>
          <a:xfrm>
            <a:off x="5283201" y="618837"/>
            <a:ext cx="2447636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 Machine </a:t>
            </a:r>
          </a:p>
          <a:p>
            <a:pPr algn="ctr"/>
            <a:r>
              <a:rPr lang="en-IN" dirty="0"/>
              <a:t>+ </a:t>
            </a:r>
          </a:p>
          <a:p>
            <a:pPr algn="ctr"/>
            <a:r>
              <a:rPr lang="en-IN" dirty="0"/>
              <a:t>Docker </a:t>
            </a:r>
            <a:br>
              <a:rPr lang="en-IN" dirty="0"/>
            </a:br>
            <a:r>
              <a:rPr lang="en-IN" dirty="0"/>
              <a:t>+ </a:t>
            </a:r>
          </a:p>
          <a:p>
            <a:pPr algn="ctr"/>
            <a:r>
              <a:rPr lang="en-IN" dirty="0" err="1"/>
              <a:t>Api</a:t>
            </a:r>
            <a:r>
              <a:rPr lang="en-IN" dirty="0"/>
              <a:t> Agent 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CF090-4194-4DC3-9B23-251B1A658CD8}"/>
              </a:ext>
            </a:extLst>
          </p:cNvPr>
          <p:cNvSpPr/>
          <p:nvPr/>
        </p:nvSpPr>
        <p:spPr>
          <a:xfrm>
            <a:off x="267855" y="554182"/>
            <a:ext cx="2918690" cy="2207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Console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D825AA-5C72-4660-9F89-C7594735E50D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 flipV="1">
            <a:off x="3186545" y="1366983"/>
            <a:ext cx="2096656" cy="290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756A5B-0B38-43C9-A482-3FA45DE83F89}"/>
              </a:ext>
            </a:extLst>
          </p:cNvPr>
          <p:cNvSpPr/>
          <p:nvPr/>
        </p:nvSpPr>
        <p:spPr>
          <a:xfrm>
            <a:off x="5269346" y="3168073"/>
            <a:ext cx="2475345" cy="146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 Machine </a:t>
            </a:r>
          </a:p>
          <a:p>
            <a:pPr algn="ctr"/>
            <a:r>
              <a:rPr lang="en-IN" dirty="0"/>
              <a:t>+ </a:t>
            </a:r>
          </a:p>
          <a:p>
            <a:pPr algn="ctr"/>
            <a:r>
              <a:rPr lang="en-IN" dirty="0"/>
              <a:t>Docker </a:t>
            </a:r>
            <a:br>
              <a:rPr lang="en-IN" dirty="0"/>
            </a:br>
            <a:r>
              <a:rPr lang="en-IN" dirty="0"/>
              <a:t>+ </a:t>
            </a:r>
          </a:p>
          <a:p>
            <a:pPr algn="ctr"/>
            <a:r>
              <a:rPr lang="en-IN" dirty="0" err="1"/>
              <a:t>Api</a:t>
            </a:r>
            <a:r>
              <a:rPr lang="en-IN" dirty="0"/>
              <a:t> Agent 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3914BF0-00C5-4B70-9B80-1B18FAC2F9FD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3186545" y="1657928"/>
            <a:ext cx="2082801" cy="2244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1293051-27B3-45AC-94F0-8DBCEE68A980}"/>
              </a:ext>
            </a:extLst>
          </p:cNvPr>
          <p:cNvCxnSpPr>
            <a:stCxn id="4" idx="3"/>
          </p:cNvCxnSpPr>
          <p:nvPr/>
        </p:nvCxnSpPr>
        <p:spPr>
          <a:xfrm>
            <a:off x="7730837" y="1366983"/>
            <a:ext cx="2022763" cy="1644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C51491-377E-4CC2-9B67-87D88F2113AA}"/>
              </a:ext>
            </a:extLst>
          </p:cNvPr>
          <p:cNvCxnSpPr>
            <a:stCxn id="10" idx="3"/>
          </p:cNvCxnSpPr>
          <p:nvPr/>
        </p:nvCxnSpPr>
        <p:spPr>
          <a:xfrm flipV="1">
            <a:off x="7744691" y="3011055"/>
            <a:ext cx="2008909" cy="891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59FC9-4F0D-4623-82B7-D909028CF73F}"/>
              </a:ext>
            </a:extLst>
          </p:cNvPr>
          <p:cNvSpPr/>
          <p:nvPr/>
        </p:nvSpPr>
        <p:spPr>
          <a:xfrm>
            <a:off x="9753600" y="2512291"/>
            <a:ext cx="1579418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CloudWatch</a:t>
            </a:r>
          </a:p>
          <a:p>
            <a:pPr algn="ctr"/>
            <a:r>
              <a:rPr lang="en-IN" dirty="0"/>
              <a:t>Log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28CAE4-29D6-4569-9784-DD97DF3785CC}"/>
              </a:ext>
            </a:extLst>
          </p:cNvPr>
          <p:cNvSpPr/>
          <p:nvPr/>
        </p:nvSpPr>
        <p:spPr>
          <a:xfrm>
            <a:off x="9753600" y="5745018"/>
            <a:ext cx="1810327" cy="628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0AEC66-E2EC-4F7F-953D-F05174EBA557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10543309" y="3759201"/>
            <a:ext cx="115455" cy="19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F3C6AE-9185-4A1E-8F4A-A9FD3CD76CBF}"/>
              </a:ext>
            </a:extLst>
          </p:cNvPr>
          <p:cNvSpPr/>
          <p:nvPr/>
        </p:nvSpPr>
        <p:spPr>
          <a:xfrm>
            <a:off x="5832763" y="3228111"/>
            <a:ext cx="5666510" cy="128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6D486-6A5B-46DF-AF43-B30087AF1D3F}"/>
              </a:ext>
            </a:extLst>
          </p:cNvPr>
          <p:cNvSpPr/>
          <p:nvPr/>
        </p:nvSpPr>
        <p:spPr>
          <a:xfrm>
            <a:off x="1487056" y="3325091"/>
            <a:ext cx="4202544" cy="128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1637B-A2DB-4850-B265-8B0615E7468F}"/>
              </a:ext>
            </a:extLst>
          </p:cNvPr>
          <p:cNvSpPr/>
          <p:nvPr/>
        </p:nvSpPr>
        <p:spPr>
          <a:xfrm>
            <a:off x="2041236" y="3666836"/>
            <a:ext cx="1348509" cy="572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6020F-B04A-4E66-8037-398B6BCD76BC}"/>
              </a:ext>
            </a:extLst>
          </p:cNvPr>
          <p:cNvSpPr/>
          <p:nvPr/>
        </p:nvSpPr>
        <p:spPr>
          <a:xfrm>
            <a:off x="4036291" y="3666835"/>
            <a:ext cx="1348509" cy="572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8D6C9-D689-4815-8C34-046705740FD2}"/>
              </a:ext>
            </a:extLst>
          </p:cNvPr>
          <p:cNvSpPr/>
          <p:nvPr/>
        </p:nvSpPr>
        <p:spPr>
          <a:xfrm>
            <a:off x="6243780" y="3613724"/>
            <a:ext cx="1348509" cy="572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</a:t>
            </a:r>
          </a:p>
          <a:p>
            <a:pPr algn="ctr"/>
            <a:r>
              <a:rPr lang="en-IN" dirty="0"/>
              <a:t>10.0.0.1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1B33D-8C40-4585-A8CB-29C68CEBCE5B}"/>
              </a:ext>
            </a:extLst>
          </p:cNvPr>
          <p:cNvSpPr/>
          <p:nvPr/>
        </p:nvSpPr>
        <p:spPr>
          <a:xfrm>
            <a:off x="8003306" y="3583710"/>
            <a:ext cx="1348509" cy="572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</a:t>
            </a:r>
          </a:p>
          <a:p>
            <a:pPr algn="ctr"/>
            <a:r>
              <a:rPr lang="en-IN" dirty="0"/>
              <a:t>10.0.0.2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FABC0-BE23-4ECA-81AB-DD569920DC9B}"/>
              </a:ext>
            </a:extLst>
          </p:cNvPr>
          <p:cNvSpPr/>
          <p:nvPr/>
        </p:nvSpPr>
        <p:spPr>
          <a:xfrm>
            <a:off x="9698182" y="3613725"/>
            <a:ext cx="1348509" cy="5726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</a:t>
            </a:r>
          </a:p>
          <a:p>
            <a:pPr algn="ctr"/>
            <a:r>
              <a:rPr lang="en-IN" dirty="0"/>
              <a:t>10.0.0.3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2B284-13E9-4DED-9F6F-7305078499FA}"/>
              </a:ext>
            </a:extLst>
          </p:cNvPr>
          <p:cNvSpPr/>
          <p:nvPr/>
        </p:nvSpPr>
        <p:spPr>
          <a:xfrm>
            <a:off x="5135418" y="775855"/>
            <a:ext cx="1487055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7ECBB0-DC2F-41EB-B229-CFCA56309DE0}"/>
              </a:ext>
            </a:extLst>
          </p:cNvPr>
          <p:cNvSpPr/>
          <p:nvPr/>
        </p:nvSpPr>
        <p:spPr>
          <a:xfrm>
            <a:off x="6918034" y="3325091"/>
            <a:ext cx="3131130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B929F5-332A-4431-938D-6B252564FE0B}"/>
              </a:ext>
            </a:extLst>
          </p:cNvPr>
          <p:cNvCxnSpPr>
            <a:stCxn id="21" idx="2"/>
            <a:endCxn id="7" idx="0"/>
          </p:cNvCxnSpPr>
          <p:nvPr/>
        </p:nvCxnSpPr>
        <p:spPr>
          <a:xfrm rot="5400000">
            <a:off x="7608455" y="2738580"/>
            <a:ext cx="184724" cy="1565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80783-1F12-4083-ABFF-8EA96460B134}"/>
              </a:ext>
            </a:extLst>
          </p:cNvPr>
          <p:cNvSpPr/>
          <p:nvPr/>
        </p:nvSpPr>
        <p:spPr>
          <a:xfrm>
            <a:off x="8275782" y="3195782"/>
            <a:ext cx="452582" cy="325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35254-1F11-4107-95D5-363DCDAA1975}"/>
              </a:ext>
            </a:extLst>
          </p:cNvPr>
          <p:cNvSpPr/>
          <p:nvPr/>
        </p:nvSpPr>
        <p:spPr>
          <a:xfrm>
            <a:off x="3214255" y="3377045"/>
            <a:ext cx="471050" cy="2366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A20356-3F50-42DE-8C6C-28DFF43FD2AB}"/>
              </a:ext>
            </a:extLst>
          </p:cNvPr>
          <p:cNvSpPr/>
          <p:nvPr/>
        </p:nvSpPr>
        <p:spPr>
          <a:xfrm>
            <a:off x="392547" y="5158509"/>
            <a:ext cx="4202544" cy="128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201A6-8EBF-4003-9814-41F32F92AAC9}"/>
              </a:ext>
            </a:extLst>
          </p:cNvPr>
          <p:cNvSpPr/>
          <p:nvPr/>
        </p:nvSpPr>
        <p:spPr>
          <a:xfrm>
            <a:off x="5176982" y="5105402"/>
            <a:ext cx="4202544" cy="128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E9603-EDDB-4F03-BA4C-F8F86F30CD99}"/>
              </a:ext>
            </a:extLst>
          </p:cNvPr>
          <p:cNvSpPr/>
          <p:nvPr/>
        </p:nvSpPr>
        <p:spPr>
          <a:xfrm>
            <a:off x="9596581" y="5105402"/>
            <a:ext cx="2309089" cy="128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43291F-E6A3-41E2-B6C3-51638E7901B1}"/>
              </a:ext>
            </a:extLst>
          </p:cNvPr>
          <p:cNvCxnSpPr>
            <a:endCxn id="10" idx="0"/>
          </p:cNvCxnSpPr>
          <p:nvPr/>
        </p:nvCxnSpPr>
        <p:spPr>
          <a:xfrm>
            <a:off x="5832763" y="212436"/>
            <a:ext cx="46183" cy="56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8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C82A8-52CF-49ED-871D-2E1771A308C6}"/>
              </a:ext>
            </a:extLst>
          </p:cNvPr>
          <p:cNvSpPr txBox="1"/>
          <p:nvPr/>
        </p:nvSpPr>
        <p:spPr>
          <a:xfrm>
            <a:off x="600364" y="258618"/>
            <a:ext cx="477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Logs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Events (Schedulers)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Dashboard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Alarms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Monitoring  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Metrics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Data Point related to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Billing Monitoring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5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FD4873-56DB-4153-9CDC-6F2DA1B6C492}"/>
              </a:ext>
            </a:extLst>
          </p:cNvPr>
          <p:cNvSpPr/>
          <p:nvPr/>
        </p:nvSpPr>
        <p:spPr>
          <a:xfrm>
            <a:off x="8285018" y="637309"/>
            <a:ext cx="3241964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Watch Logs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5630F-E045-4309-9A04-A13E90BA0153}"/>
              </a:ext>
            </a:extLst>
          </p:cNvPr>
          <p:cNvSpPr/>
          <p:nvPr/>
        </p:nvSpPr>
        <p:spPr>
          <a:xfrm>
            <a:off x="8285018" y="1773382"/>
            <a:ext cx="3241964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Watch Metrics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3B354-21DB-41C8-82CA-22D01391ABD9}"/>
              </a:ext>
            </a:extLst>
          </p:cNvPr>
          <p:cNvSpPr/>
          <p:nvPr/>
        </p:nvSpPr>
        <p:spPr>
          <a:xfrm>
            <a:off x="8285018" y="2953327"/>
            <a:ext cx="3241964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Watch Events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37775-1399-4241-AECD-0D65CBE43BDE}"/>
              </a:ext>
            </a:extLst>
          </p:cNvPr>
          <p:cNvSpPr/>
          <p:nvPr/>
        </p:nvSpPr>
        <p:spPr>
          <a:xfrm>
            <a:off x="8285018" y="4133272"/>
            <a:ext cx="3241964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Watch Dashboard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AA3EB-C203-4EA2-A120-9342ADD9DF97}"/>
              </a:ext>
            </a:extLst>
          </p:cNvPr>
          <p:cNvSpPr/>
          <p:nvPr/>
        </p:nvSpPr>
        <p:spPr>
          <a:xfrm>
            <a:off x="8285018" y="5313217"/>
            <a:ext cx="3241964" cy="951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Watch Alarms/</a:t>
            </a:r>
            <a:r>
              <a:rPr lang="en-IN" dirty="0" err="1"/>
              <a:t>Othrs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CAD07D7-BADE-43F7-A7AA-0DA18425638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911273" y="1112982"/>
            <a:ext cx="2373745" cy="126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C6DF23-47B5-42C2-B7D3-75062CFFC28F}"/>
              </a:ext>
            </a:extLst>
          </p:cNvPr>
          <p:cNvSpPr/>
          <p:nvPr/>
        </p:nvSpPr>
        <p:spPr>
          <a:xfrm>
            <a:off x="5089236" y="1773382"/>
            <a:ext cx="923637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3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A48BC-A932-4D15-A053-352D4AA428FB}"/>
              </a:ext>
            </a:extLst>
          </p:cNvPr>
          <p:cNvSpPr/>
          <p:nvPr/>
        </p:nvSpPr>
        <p:spPr>
          <a:xfrm>
            <a:off x="757381" y="5495636"/>
            <a:ext cx="109081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16CC5-E961-4F8E-B49E-266590E2D02D}"/>
              </a:ext>
            </a:extLst>
          </p:cNvPr>
          <p:cNvSpPr/>
          <p:nvPr/>
        </p:nvSpPr>
        <p:spPr>
          <a:xfrm>
            <a:off x="757381" y="4701309"/>
            <a:ext cx="10908146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F2D28-F4F7-4750-8C4D-7401C5369774}"/>
              </a:ext>
            </a:extLst>
          </p:cNvPr>
          <p:cNvSpPr/>
          <p:nvPr/>
        </p:nvSpPr>
        <p:spPr>
          <a:xfrm>
            <a:off x="757381" y="2787070"/>
            <a:ext cx="1016001" cy="183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2/4</a:t>
            </a:r>
          </a:p>
          <a:p>
            <a:pPr algn="ctr"/>
            <a:r>
              <a:rPr lang="en-US" dirty="0"/>
              <a:t>10gb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005D8-FC34-4AEE-B3B0-4FE7BFD8C423}"/>
              </a:ext>
            </a:extLst>
          </p:cNvPr>
          <p:cNvSpPr/>
          <p:nvPr/>
        </p:nvSpPr>
        <p:spPr>
          <a:xfrm>
            <a:off x="1865746" y="2807851"/>
            <a:ext cx="1108363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1FAA3-E6D3-4530-A199-AB59F343F041}"/>
              </a:ext>
            </a:extLst>
          </p:cNvPr>
          <p:cNvSpPr/>
          <p:nvPr/>
        </p:nvSpPr>
        <p:spPr>
          <a:xfrm>
            <a:off x="3066473" y="2807854"/>
            <a:ext cx="1838036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8/64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98A329-3132-4104-BEA1-085C7FC5E080}"/>
              </a:ext>
            </a:extLst>
          </p:cNvPr>
          <p:cNvSpPr/>
          <p:nvPr/>
        </p:nvSpPr>
        <p:spPr>
          <a:xfrm>
            <a:off x="4996873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D7A594-81C1-4A08-816D-8A8DC58D4F45}"/>
              </a:ext>
            </a:extLst>
          </p:cNvPr>
          <p:cNvSpPr/>
          <p:nvPr/>
        </p:nvSpPr>
        <p:spPr>
          <a:xfrm>
            <a:off x="6410037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0937A-049C-4300-BA37-1417385EE04A}"/>
              </a:ext>
            </a:extLst>
          </p:cNvPr>
          <p:cNvSpPr/>
          <p:nvPr/>
        </p:nvSpPr>
        <p:spPr>
          <a:xfrm>
            <a:off x="7823201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CFB08-D6DD-462A-920C-D721F7CF7128}"/>
              </a:ext>
            </a:extLst>
          </p:cNvPr>
          <p:cNvSpPr/>
          <p:nvPr/>
        </p:nvSpPr>
        <p:spPr>
          <a:xfrm>
            <a:off x="9236365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0052F-4DC9-44D9-9F21-A0647708A5B1}"/>
              </a:ext>
            </a:extLst>
          </p:cNvPr>
          <p:cNvSpPr/>
          <p:nvPr/>
        </p:nvSpPr>
        <p:spPr>
          <a:xfrm>
            <a:off x="10649529" y="2787070"/>
            <a:ext cx="1015998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AB765-32A4-4011-8478-547401F09402}"/>
              </a:ext>
            </a:extLst>
          </p:cNvPr>
          <p:cNvSpPr/>
          <p:nvPr/>
        </p:nvSpPr>
        <p:spPr>
          <a:xfrm>
            <a:off x="83127" y="4701309"/>
            <a:ext cx="572655" cy="720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F8C3-6DC3-4255-826B-D25FA3AEA39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0218" y="2105891"/>
            <a:ext cx="9237" cy="259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E6F9029-1EF9-4F0D-A713-BAC698D09339}"/>
              </a:ext>
            </a:extLst>
          </p:cNvPr>
          <p:cNvCxnSpPr>
            <a:stCxn id="14" idx="3"/>
          </p:cNvCxnSpPr>
          <p:nvPr/>
        </p:nvCxnSpPr>
        <p:spPr>
          <a:xfrm>
            <a:off x="655782" y="5061527"/>
            <a:ext cx="258618" cy="46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86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539C5-1623-490E-853A-8F7A045ACE1F}"/>
              </a:ext>
            </a:extLst>
          </p:cNvPr>
          <p:cNvSpPr/>
          <p:nvPr/>
        </p:nvSpPr>
        <p:spPr>
          <a:xfrm>
            <a:off x="2540000" y="2678545"/>
            <a:ext cx="6687127" cy="174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Cloud </a:t>
            </a:r>
          </a:p>
          <a:p>
            <a:pPr algn="ctr"/>
            <a:r>
              <a:rPr lang="en-IN" dirty="0" err="1"/>
              <a:t>Mulitple</a:t>
            </a:r>
            <a:r>
              <a:rPr lang="en-IN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1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A1E6F-9786-4824-A8A6-483718BD342F}"/>
              </a:ext>
            </a:extLst>
          </p:cNvPr>
          <p:cNvSpPr/>
          <p:nvPr/>
        </p:nvSpPr>
        <p:spPr>
          <a:xfrm>
            <a:off x="6410037" y="5495636"/>
            <a:ext cx="52554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46725-AE3E-4C9D-8B10-B595B23BEB37}"/>
              </a:ext>
            </a:extLst>
          </p:cNvPr>
          <p:cNvSpPr/>
          <p:nvPr/>
        </p:nvSpPr>
        <p:spPr>
          <a:xfrm>
            <a:off x="6410037" y="4701309"/>
            <a:ext cx="5255490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85E8C-64F3-4034-AF31-9CCC5411823D}"/>
              </a:ext>
            </a:extLst>
          </p:cNvPr>
          <p:cNvSpPr/>
          <p:nvPr/>
        </p:nvSpPr>
        <p:spPr>
          <a:xfrm>
            <a:off x="757381" y="2787070"/>
            <a:ext cx="1016001" cy="183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2/4</a:t>
            </a:r>
          </a:p>
          <a:p>
            <a:pPr algn="ctr"/>
            <a:r>
              <a:rPr lang="en-US" dirty="0"/>
              <a:t>10gb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D0B3B-3F35-46EB-97BA-AAD1F077E98C}"/>
              </a:ext>
            </a:extLst>
          </p:cNvPr>
          <p:cNvSpPr/>
          <p:nvPr/>
        </p:nvSpPr>
        <p:spPr>
          <a:xfrm>
            <a:off x="1865746" y="2807851"/>
            <a:ext cx="1108363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663DB-02C7-4935-A3C1-054ABB4D9BE1}"/>
              </a:ext>
            </a:extLst>
          </p:cNvPr>
          <p:cNvSpPr/>
          <p:nvPr/>
        </p:nvSpPr>
        <p:spPr>
          <a:xfrm>
            <a:off x="3066473" y="2807854"/>
            <a:ext cx="1838036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8/64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96ED2-4F9B-4FBE-AAE8-B2B429F57832}"/>
              </a:ext>
            </a:extLst>
          </p:cNvPr>
          <p:cNvSpPr/>
          <p:nvPr/>
        </p:nvSpPr>
        <p:spPr>
          <a:xfrm>
            <a:off x="4996873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8E076-C678-43F0-BE8A-AC3DD0252BBC}"/>
              </a:ext>
            </a:extLst>
          </p:cNvPr>
          <p:cNvSpPr/>
          <p:nvPr/>
        </p:nvSpPr>
        <p:spPr>
          <a:xfrm>
            <a:off x="6410037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205C1-C0FA-488D-AAE2-55D2BEE315FD}"/>
              </a:ext>
            </a:extLst>
          </p:cNvPr>
          <p:cNvSpPr/>
          <p:nvPr/>
        </p:nvSpPr>
        <p:spPr>
          <a:xfrm>
            <a:off x="7823201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36BCB-280B-4A77-BDE6-F381396ACC2B}"/>
              </a:ext>
            </a:extLst>
          </p:cNvPr>
          <p:cNvSpPr/>
          <p:nvPr/>
        </p:nvSpPr>
        <p:spPr>
          <a:xfrm>
            <a:off x="9236365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F9C2A-6A19-4F77-94F8-3E954F53E7EA}"/>
              </a:ext>
            </a:extLst>
          </p:cNvPr>
          <p:cNvSpPr/>
          <p:nvPr/>
        </p:nvSpPr>
        <p:spPr>
          <a:xfrm>
            <a:off x="10649529" y="2787070"/>
            <a:ext cx="1015998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880C4E-0601-40FA-B713-6565E9EF4A48}"/>
              </a:ext>
            </a:extLst>
          </p:cNvPr>
          <p:cNvSpPr/>
          <p:nvPr/>
        </p:nvSpPr>
        <p:spPr>
          <a:xfrm>
            <a:off x="83127" y="4701309"/>
            <a:ext cx="572655" cy="720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63AB02-0F00-49C5-96EA-5C2A9019AAC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0218" y="2105891"/>
            <a:ext cx="9237" cy="259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D597656-2543-4AB4-8B1D-2AA66E5E5D1B}"/>
              </a:ext>
            </a:extLst>
          </p:cNvPr>
          <p:cNvCxnSpPr>
            <a:stCxn id="14" idx="3"/>
          </p:cNvCxnSpPr>
          <p:nvPr/>
        </p:nvCxnSpPr>
        <p:spPr>
          <a:xfrm>
            <a:off x="655782" y="5061527"/>
            <a:ext cx="258618" cy="46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AAF3B-E75D-4CD4-8C8D-67A970221A31}"/>
              </a:ext>
            </a:extLst>
          </p:cNvPr>
          <p:cNvSpPr/>
          <p:nvPr/>
        </p:nvSpPr>
        <p:spPr>
          <a:xfrm>
            <a:off x="757381" y="5495636"/>
            <a:ext cx="55602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DD2E94-2863-42EE-900C-0BD2A5D0CA3F}"/>
              </a:ext>
            </a:extLst>
          </p:cNvPr>
          <p:cNvSpPr/>
          <p:nvPr/>
        </p:nvSpPr>
        <p:spPr>
          <a:xfrm>
            <a:off x="757381" y="4701309"/>
            <a:ext cx="5560292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784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073D56E-65B0-4DF4-8629-85F04B422807}"/>
              </a:ext>
            </a:extLst>
          </p:cNvPr>
          <p:cNvGrpSpPr/>
          <p:nvPr/>
        </p:nvGrpSpPr>
        <p:grpSpPr>
          <a:xfrm>
            <a:off x="1145197" y="4564982"/>
            <a:ext cx="3306618" cy="1293091"/>
            <a:chOff x="0" y="5366327"/>
            <a:chExt cx="12192000" cy="149166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312420A-99FE-43DE-9474-CE73A48246B1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ABB41B-C212-433E-BB10-195F7960D1FB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8368EAC-FDDE-48A2-95F1-4C769152FB36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D0DF5B3-D018-402B-B87C-FC123E51E02D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DAE9073-D3F5-4B34-AD1E-E799C6AE47DC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D0D52AB-C408-4923-BEF5-C132180EF81D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32E3288-EDE3-4B37-BA36-B3B370975439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FD2F89-A125-4671-85AA-A093B571BB9E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990CFDC-94B5-41B8-8BE7-D160C5E1AE7F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9D59E81-DB6D-44B9-AA55-68AABF38F688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758D086-4506-4590-A6B5-60123F96B291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6655372-E02D-4AA6-BDE0-56808AC5E306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A95389C-A51A-4868-8325-44CD1495A302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49ECA4B-06E6-4E9C-814C-D8D9140BECA7}"/>
              </a:ext>
            </a:extLst>
          </p:cNvPr>
          <p:cNvSpPr/>
          <p:nvPr/>
        </p:nvSpPr>
        <p:spPr>
          <a:xfrm>
            <a:off x="1305769" y="4553309"/>
            <a:ext cx="2999466" cy="31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Japan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C3D3B-1B59-4B8E-BC66-3366B3672D43}"/>
              </a:ext>
            </a:extLst>
          </p:cNvPr>
          <p:cNvSpPr/>
          <p:nvPr/>
        </p:nvSpPr>
        <p:spPr>
          <a:xfrm>
            <a:off x="395792" y="2826328"/>
            <a:ext cx="109229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Cloud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503D-0481-46F5-A712-581CE92A1345}"/>
              </a:ext>
            </a:extLst>
          </p:cNvPr>
          <p:cNvSpPr/>
          <p:nvPr/>
        </p:nvSpPr>
        <p:spPr>
          <a:xfrm>
            <a:off x="0" y="1921164"/>
            <a:ext cx="24606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27CC8-AB97-461A-A3B6-6F2E4CF74852}"/>
              </a:ext>
            </a:extLst>
          </p:cNvPr>
          <p:cNvSpPr/>
          <p:nvPr/>
        </p:nvSpPr>
        <p:spPr>
          <a:xfrm>
            <a:off x="4553527" y="1921164"/>
            <a:ext cx="24606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94BC9-0E0D-40A5-B596-A80D13D2FF72}"/>
              </a:ext>
            </a:extLst>
          </p:cNvPr>
          <p:cNvSpPr/>
          <p:nvPr/>
        </p:nvSpPr>
        <p:spPr>
          <a:xfrm>
            <a:off x="9107054" y="1921164"/>
            <a:ext cx="14483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C55F0-6B26-47F9-82DB-12F3EEA1C1A1}"/>
              </a:ext>
            </a:extLst>
          </p:cNvPr>
          <p:cNvCxnSpPr>
            <a:cxnSpLocks/>
          </p:cNvCxnSpPr>
          <p:nvPr/>
        </p:nvCxnSpPr>
        <p:spPr>
          <a:xfrm>
            <a:off x="-323273" y="1533237"/>
            <a:ext cx="6816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C6FFE05-DC94-4786-A1D0-13CE80442399}"/>
              </a:ext>
            </a:extLst>
          </p:cNvPr>
          <p:cNvSpPr/>
          <p:nvPr/>
        </p:nvSpPr>
        <p:spPr>
          <a:xfrm>
            <a:off x="4876800" y="157018"/>
            <a:ext cx="1828800" cy="94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Region </a:t>
            </a:r>
          </a:p>
          <a:p>
            <a:pPr algn="ctr"/>
            <a:r>
              <a:rPr lang="en-US" dirty="0"/>
              <a:t>Japan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BEE5F10-272C-4305-8FF6-61E841B018B6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 rot="5400000">
            <a:off x="5376519" y="1506483"/>
            <a:ext cx="822040" cy="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934907-FE50-45BA-B5DF-15EDD7745414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6200000" flipH="1">
            <a:off x="5672781" y="2641860"/>
            <a:ext cx="295564" cy="73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4938F8-91EA-44ED-9580-A8C1D9A1713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3772686" y="2468745"/>
            <a:ext cx="1117381" cy="3051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5D936B6-3299-47FB-B647-4A571B82A52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148340" y="3949369"/>
            <a:ext cx="739284" cy="2575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5D8907-FF7C-414C-BBE1-B69C5E3621F1}"/>
              </a:ext>
            </a:extLst>
          </p:cNvPr>
          <p:cNvGrpSpPr/>
          <p:nvPr/>
        </p:nvGrpSpPr>
        <p:grpSpPr>
          <a:xfrm>
            <a:off x="0" y="5366327"/>
            <a:ext cx="3306618" cy="1293091"/>
            <a:chOff x="0" y="5366327"/>
            <a:chExt cx="12192000" cy="149166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4178B7-F69B-4C5C-8531-2A2B2B04C21B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10F9DB-C284-4340-9AB2-281079B95557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820B16-F595-4A01-B5BE-3D2601E7C94F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8D5741-EDF4-49B4-9901-130A769C1DC3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8FC7-F140-46B6-8A8D-16AAC48965A8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BB97CF-EFC9-490C-A00A-C2D2856EC58E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421684-76C5-4154-A170-020623FA7681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AE88CB-90A8-457B-A082-6E037DC0FE0A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03B192-8432-418B-A760-93B552A4693A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DC41B1-6355-4120-A502-EC2758859EF5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84666E-8B4D-429E-88BC-19BA5A8174AD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00B1D8-630D-4FD3-9255-23E36940272E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385962-00FD-4C01-880B-C03F9BC36A5D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8C8B84-124A-4E15-8EC8-D6DE086EE423}"/>
              </a:ext>
            </a:extLst>
          </p:cNvPr>
          <p:cNvGrpSpPr/>
          <p:nvPr/>
        </p:nvGrpSpPr>
        <p:grpSpPr>
          <a:xfrm>
            <a:off x="3537080" y="5380341"/>
            <a:ext cx="3306618" cy="1293091"/>
            <a:chOff x="0" y="5366327"/>
            <a:chExt cx="12192000" cy="14916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E5CDA0-A4A6-4497-85F8-2036C72FB0C8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4E93EF-240E-4415-B219-96C2D3645D56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1DCB6A-0E49-49BF-BB2D-83D5D4FEC216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FDBBED-14B4-41A6-97A1-A69CC727193C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80E607-B3E2-49C0-8F6D-E630DE670559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5871903-54E5-44C8-9FF9-2DC41D30ECE9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465BF8-4FF9-41C0-BFB4-A5A5C5F6F016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695182-EFA1-4E86-A5F7-D69CE9DD4875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7CAF8A-1119-4058-BC74-287ADFABE089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20E6B3-C8A0-4067-B2BF-E529E73D5153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78B508-3C36-4252-876D-AE3D5CEE6551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AC6336-C0DC-4036-951F-7CE0FD4C4786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828F8-BEB6-46A6-849E-2A11FD9F14ED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6B962E-066C-47A9-9951-71C879D5C260}"/>
              </a:ext>
            </a:extLst>
          </p:cNvPr>
          <p:cNvGrpSpPr/>
          <p:nvPr/>
        </p:nvGrpSpPr>
        <p:grpSpPr>
          <a:xfrm>
            <a:off x="7027618" y="5366327"/>
            <a:ext cx="3306618" cy="1293091"/>
            <a:chOff x="0" y="5366327"/>
            <a:chExt cx="12192000" cy="149166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E4D7EE-737E-41F8-8230-AF67F05884EC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EDEF9B-DBF8-4FC2-8BFF-F72C492AE10E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698BF9-3265-4604-BD68-BFB99F1517D5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A5115A-489A-4141-90C9-950833B8590D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6CA8B6-4562-41DA-B6DF-163D1A49523E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D36D47C-C02F-4E79-B696-ED15257C3521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61C4F6-22C7-47E7-96BA-9615E0E7260B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8798F2-3848-484D-BD1E-FF464365387F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B8259D-8429-4486-9ED4-EB4FBB10BC1D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B1BAD2-BBD6-41E0-9A44-A9379C58C0FA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BC80964-F124-445F-AF94-F32ED71830EB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665FBA5-D05E-47B5-85B5-9F1038F0992D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2C4CAF8-C43E-429D-955A-805229FB018F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804A8E-E75A-4E6C-B1A9-1A7A8AC9251E}"/>
              </a:ext>
            </a:extLst>
          </p:cNvPr>
          <p:cNvGrpSpPr/>
          <p:nvPr/>
        </p:nvGrpSpPr>
        <p:grpSpPr>
          <a:xfrm>
            <a:off x="10614797" y="5366326"/>
            <a:ext cx="3306618" cy="1293091"/>
            <a:chOff x="0" y="5366327"/>
            <a:chExt cx="12192000" cy="149166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E64160C-5969-4CEC-8D29-E8E34D999A92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817BB4-4AF9-4976-95EC-69F3A3E24ACC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82E86C1-3206-48F4-837A-74BA01835C00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B8F9DA-FD6E-451D-BA80-FB1DACA461B5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9ACE09C-25E9-4685-BA4E-9118C024745D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442691D-1687-4A9C-AD1E-A820D349FCD0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20ED58-CF8F-4A30-A0EB-22BAE220EF73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2D6F79-F620-4B6B-A334-3CEC9FB4B968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63E215A-444A-4973-BA92-4168AF2DA512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3FFD116-D162-448F-9085-70350BC412CD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0D6C67-6842-43EA-9C28-ED1DE7446539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D034922-6357-42CA-9E84-F42CC02520F4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91A942-8E48-4439-A749-2743AFEA24AB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3E720F-411A-4DDA-9B4E-BC28D017B179}"/>
              </a:ext>
            </a:extLst>
          </p:cNvPr>
          <p:cNvGrpSpPr/>
          <p:nvPr/>
        </p:nvGrpSpPr>
        <p:grpSpPr>
          <a:xfrm>
            <a:off x="8773611" y="4545631"/>
            <a:ext cx="3306618" cy="1293091"/>
            <a:chOff x="0" y="5366327"/>
            <a:chExt cx="12192000" cy="14916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3AB6B7E-A6B1-4EE3-8A9C-B9E6ED0F5A73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CC3D71-02CB-42D9-897C-0D688232C386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59118B5-2E70-4EE1-95AF-1C448DDBE7AC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F47D012-7296-4023-BBF3-5A63183E4598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F3B725F-A476-4E74-A80C-C7281473E51E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50C4BA-36C8-4EE2-86C7-5E3DEE482408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F6996-CBE9-45E7-A0B2-C55F2EE680ED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CE3DAA8-A8B6-4CC1-ABAF-EF736CA9E5B4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D691BC-0ED0-4B1D-B674-1C916F1F537B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E21421B-4791-4915-B8D0-09EBEA0C76C7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BE622A-0CC6-46F3-9934-496556297C1F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0F5F184-FBCF-4949-A4EE-72104114457B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A9DEAC-9D5B-4171-B81C-DE1E47CB513B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EE4CFF-C792-4974-8CFB-F10EB1D25D4F}"/>
              </a:ext>
            </a:extLst>
          </p:cNvPr>
          <p:cNvGrpSpPr/>
          <p:nvPr/>
        </p:nvGrpSpPr>
        <p:grpSpPr>
          <a:xfrm>
            <a:off x="5065949" y="4537732"/>
            <a:ext cx="3306618" cy="1293091"/>
            <a:chOff x="0" y="5366327"/>
            <a:chExt cx="12192000" cy="149166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79BD394-D914-451C-B82D-74058494B142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758EB7-E8C5-4F50-B00A-738360950C0B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A5FBB9F-BE7A-4E74-AA4E-30C3681F9473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B50B223-BB25-49DF-854B-2D9F6B1CEFF2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C17FC45-B363-48A8-9ED7-2AC2E9B5EAFC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D23230-BDCC-4771-BACD-5EF7153FDAF9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719CE1-6B0F-451E-B0FC-E00B69A48998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5CE7C9C-4FEE-42C4-85AD-C999A26207DC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D14D09A-ED6E-474B-901E-5C303916D348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0FC4277-C9E5-4855-AF88-E27FE3C42DD8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48E09C-2475-40A9-B0EB-AA5497AD0F5D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56058B8-A700-41F9-9DDA-B930699B7FEC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DCA74A6-0081-4F72-8EBE-990F4E6ADF8F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0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A88573-8477-44C4-A7F6-40C1ED8291AD}"/>
              </a:ext>
            </a:extLst>
          </p:cNvPr>
          <p:cNvSpPr/>
          <p:nvPr/>
        </p:nvSpPr>
        <p:spPr>
          <a:xfrm>
            <a:off x="358219" y="348792"/>
            <a:ext cx="10982225" cy="6334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844F8-9036-4B4B-ADD9-3EE669FF4FB4}"/>
              </a:ext>
            </a:extLst>
          </p:cNvPr>
          <p:cNvSpPr/>
          <p:nvPr/>
        </p:nvSpPr>
        <p:spPr>
          <a:xfrm>
            <a:off x="358219" y="348792"/>
            <a:ext cx="2196445" cy="633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A1A43-0ACF-435D-845B-98A69AAEC15E}"/>
              </a:ext>
            </a:extLst>
          </p:cNvPr>
          <p:cNvSpPr/>
          <p:nvPr/>
        </p:nvSpPr>
        <p:spPr>
          <a:xfrm>
            <a:off x="2554664" y="348792"/>
            <a:ext cx="2196445" cy="6334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2268C-2C9F-4E93-AC57-443AAE79346B}"/>
              </a:ext>
            </a:extLst>
          </p:cNvPr>
          <p:cNvSpPr/>
          <p:nvPr/>
        </p:nvSpPr>
        <p:spPr>
          <a:xfrm>
            <a:off x="4751109" y="348792"/>
            <a:ext cx="2196445" cy="6334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453A1-18E1-42AC-B792-750639EB1553}"/>
              </a:ext>
            </a:extLst>
          </p:cNvPr>
          <p:cNvSpPr/>
          <p:nvPr/>
        </p:nvSpPr>
        <p:spPr>
          <a:xfrm>
            <a:off x="6947554" y="348792"/>
            <a:ext cx="2196445" cy="6334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8FA84-EFC9-4BF6-99FA-60C6D4F550FC}"/>
              </a:ext>
            </a:extLst>
          </p:cNvPr>
          <p:cNvSpPr/>
          <p:nvPr/>
        </p:nvSpPr>
        <p:spPr>
          <a:xfrm>
            <a:off x="9143999" y="348792"/>
            <a:ext cx="2196445" cy="633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5B471-3463-4536-819D-64CBDAC28061}"/>
              </a:ext>
            </a:extLst>
          </p:cNvPr>
          <p:cNvSpPr/>
          <p:nvPr/>
        </p:nvSpPr>
        <p:spPr>
          <a:xfrm>
            <a:off x="7480168" y="707011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0D701-9621-4AC2-BC1C-17CBC58AD684}"/>
              </a:ext>
            </a:extLst>
          </p:cNvPr>
          <p:cNvSpPr/>
          <p:nvPr/>
        </p:nvSpPr>
        <p:spPr>
          <a:xfrm>
            <a:off x="7480166" y="2816258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3DEC2-2081-40B2-B35B-B0D8131E2203}"/>
              </a:ext>
            </a:extLst>
          </p:cNvPr>
          <p:cNvSpPr/>
          <p:nvPr/>
        </p:nvSpPr>
        <p:spPr>
          <a:xfrm>
            <a:off x="7480167" y="4925505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2520E2-87EF-499B-9F33-4DECD523A46C}"/>
              </a:ext>
            </a:extLst>
          </p:cNvPr>
          <p:cNvSpPr/>
          <p:nvPr/>
        </p:nvSpPr>
        <p:spPr>
          <a:xfrm>
            <a:off x="2994580" y="906545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52E87-1B55-4807-BFA6-A123A8A1EE57}"/>
              </a:ext>
            </a:extLst>
          </p:cNvPr>
          <p:cNvSpPr/>
          <p:nvPr/>
        </p:nvSpPr>
        <p:spPr>
          <a:xfrm>
            <a:off x="2994580" y="1775382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A1E30-15F5-4B1C-BE98-59C2CCC97301}"/>
              </a:ext>
            </a:extLst>
          </p:cNvPr>
          <p:cNvSpPr/>
          <p:nvPr/>
        </p:nvSpPr>
        <p:spPr>
          <a:xfrm>
            <a:off x="2994579" y="2644219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B2944-6E5E-4778-B701-BBF2F6DFE587}"/>
              </a:ext>
            </a:extLst>
          </p:cNvPr>
          <p:cNvSpPr/>
          <p:nvPr/>
        </p:nvSpPr>
        <p:spPr>
          <a:xfrm>
            <a:off x="2994579" y="3535837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5CBB2D-7E1F-4904-BAF3-1B1518F72DBF}"/>
              </a:ext>
            </a:extLst>
          </p:cNvPr>
          <p:cNvSpPr/>
          <p:nvPr/>
        </p:nvSpPr>
        <p:spPr>
          <a:xfrm>
            <a:off x="2994578" y="4437668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BCF99-BC47-4348-B9F0-A2CB4E7818CB}"/>
              </a:ext>
            </a:extLst>
          </p:cNvPr>
          <p:cNvSpPr/>
          <p:nvPr/>
        </p:nvSpPr>
        <p:spPr>
          <a:xfrm>
            <a:off x="2994578" y="5329286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Zone6</a:t>
            </a:r>
          </a:p>
        </p:txBody>
      </p:sp>
    </p:spTree>
    <p:extLst>
      <p:ext uri="{BB962C8B-B14F-4D97-AF65-F5344CB8AC3E}">
        <p14:creationId xmlns:p14="http://schemas.microsoft.com/office/powerpoint/2010/main" val="379705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CCE42-04DE-4CB3-972F-0E74F033DE09}"/>
              </a:ext>
            </a:extLst>
          </p:cNvPr>
          <p:cNvSpPr txBox="1"/>
          <p:nvPr/>
        </p:nvSpPr>
        <p:spPr>
          <a:xfrm>
            <a:off x="267855" y="267855"/>
            <a:ext cx="888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Account </a:t>
            </a:r>
          </a:p>
          <a:p>
            <a:r>
              <a:rPr lang="en-US" dirty="0"/>
              <a:t>|</a:t>
            </a:r>
            <a:r>
              <a:rPr lang="en-US" dirty="0">
                <a:sym typeface="Wingdings" panose="05000000000000000000" pitchFamily="2" charset="2"/>
              </a:rPr>
              <a:t> A Root Account</a:t>
            </a:r>
          </a:p>
          <a:p>
            <a:r>
              <a:rPr lang="en-US" dirty="0">
                <a:sym typeface="Wingdings" panose="05000000000000000000" pitchFamily="2" charset="2"/>
              </a:rPr>
              <a:t>	 Accounts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B3A78-3C17-43A8-8E83-2E26AFA8C068}"/>
              </a:ext>
            </a:extLst>
          </p:cNvPr>
          <p:cNvSpPr/>
          <p:nvPr/>
        </p:nvSpPr>
        <p:spPr>
          <a:xfrm>
            <a:off x="267855" y="1366982"/>
            <a:ext cx="1163781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 (Identity And Access Management)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BDA43-2D34-45BD-A9EB-568421EF7AA8}"/>
              </a:ext>
            </a:extLst>
          </p:cNvPr>
          <p:cNvSpPr/>
          <p:nvPr/>
        </p:nvSpPr>
        <p:spPr>
          <a:xfrm>
            <a:off x="628073" y="2027382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56492-EFD2-4CAA-AD4D-062A4749F97E}"/>
              </a:ext>
            </a:extLst>
          </p:cNvPr>
          <p:cNvSpPr/>
          <p:nvPr/>
        </p:nvSpPr>
        <p:spPr>
          <a:xfrm>
            <a:off x="628073" y="3708400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BB63A-7092-434A-AFC4-B696D25FDDB8}"/>
              </a:ext>
            </a:extLst>
          </p:cNvPr>
          <p:cNvSpPr/>
          <p:nvPr/>
        </p:nvSpPr>
        <p:spPr>
          <a:xfrm>
            <a:off x="4156363" y="2983346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B9663-32D9-4DC0-B027-243D04DFB713}"/>
              </a:ext>
            </a:extLst>
          </p:cNvPr>
          <p:cNvSpPr/>
          <p:nvPr/>
        </p:nvSpPr>
        <p:spPr>
          <a:xfrm>
            <a:off x="2392218" y="2983346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6AAD9-9FBA-4643-9677-1B920F66974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607127" y="2664692"/>
            <a:ext cx="785091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79510F-8943-4C75-BF8B-FA5A60A1295B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607127" y="3620656"/>
            <a:ext cx="785091" cy="7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729A4-2787-45F6-955F-9D57A9BE633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371272" y="3620656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1FE4C0-9EC8-4E3D-AE48-BD9D0EFBB751}"/>
              </a:ext>
            </a:extLst>
          </p:cNvPr>
          <p:cNvSpPr txBox="1"/>
          <p:nvPr/>
        </p:nvSpPr>
        <p:spPr>
          <a:xfrm>
            <a:off x="7130473" y="2050779"/>
            <a:ext cx="4424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 am  user (Human) </a:t>
            </a:r>
          </a:p>
          <a:p>
            <a:r>
              <a:rPr lang="en-US" dirty="0"/>
              <a:t>I will need username and password </a:t>
            </a:r>
          </a:p>
          <a:p>
            <a:r>
              <a:rPr lang="en-US" dirty="0"/>
              <a:t>I can do limited work (I have Limited ) </a:t>
            </a:r>
          </a:p>
          <a:p>
            <a:r>
              <a:rPr lang="en-US" dirty="0"/>
              <a:t>Policy Applied to be </a:t>
            </a:r>
          </a:p>
          <a:p>
            <a:endParaRPr lang="en-US" dirty="0"/>
          </a:p>
          <a:p>
            <a:r>
              <a:rPr lang="en-US" dirty="0"/>
              <a:t>2. I am not a human (Machine) </a:t>
            </a:r>
          </a:p>
          <a:p>
            <a:r>
              <a:rPr lang="en-US" dirty="0"/>
              <a:t>API Keys and Not Username and Password </a:t>
            </a:r>
          </a:p>
          <a:p>
            <a:endParaRPr lang="en-US" dirty="0"/>
          </a:p>
          <a:p>
            <a:r>
              <a:rPr lang="en-US" dirty="0"/>
              <a:t>3. SDK (Developer Code) </a:t>
            </a:r>
          </a:p>
          <a:p>
            <a:r>
              <a:rPr lang="en-US" dirty="0"/>
              <a:t>I still need the API KEYS </a:t>
            </a:r>
          </a:p>
          <a:p>
            <a:endParaRPr lang="en-US" dirty="0"/>
          </a:p>
          <a:p>
            <a:r>
              <a:rPr lang="en-US" dirty="0"/>
              <a:t>4. I am A service within </a:t>
            </a:r>
            <a:r>
              <a:rPr lang="en-US" dirty="0" err="1"/>
              <a:t>aws</a:t>
            </a:r>
            <a:r>
              <a:rPr lang="en-US" dirty="0"/>
              <a:t> and I want access other services ? (ROLE)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EC57AB-81B3-4D73-9F62-E2229E7D1E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7600" y="3302001"/>
            <a:ext cx="0" cy="40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0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0D1DB-F0D1-479B-B3FC-B6438CAAD130}"/>
              </a:ext>
            </a:extLst>
          </p:cNvPr>
          <p:cNvSpPr txBox="1"/>
          <p:nvPr/>
        </p:nvSpPr>
        <p:spPr>
          <a:xfrm>
            <a:off x="332509" y="267855"/>
            <a:ext cx="1160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Console View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E15EA-7577-4B25-B1F0-FCF8EBB8CA9B}"/>
              </a:ext>
            </a:extLst>
          </p:cNvPr>
          <p:cNvGrpSpPr/>
          <p:nvPr/>
        </p:nvGrpSpPr>
        <p:grpSpPr>
          <a:xfrm>
            <a:off x="498764" y="5855855"/>
            <a:ext cx="11028219" cy="734290"/>
            <a:chOff x="498764" y="5855855"/>
            <a:chExt cx="11028219" cy="734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E759D2-D30F-41A0-85B3-963EB427C36A}"/>
                </a:ext>
              </a:extLst>
            </p:cNvPr>
            <p:cNvSpPr/>
            <p:nvPr/>
          </p:nvSpPr>
          <p:spPr>
            <a:xfrm>
              <a:off x="498764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Regions </a:t>
              </a:r>
            </a:p>
            <a:p>
              <a:pPr algn="ctr"/>
              <a:r>
                <a:rPr lang="en-US" dirty="0"/>
                <a:t>21 + Regions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65A359-6DE9-4B11-BB80-ABAD7380B9BF}"/>
                </a:ext>
              </a:extLst>
            </p:cNvPr>
            <p:cNvSpPr/>
            <p:nvPr/>
          </p:nvSpPr>
          <p:spPr>
            <a:xfrm>
              <a:off x="4248728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Availability Zones 1+n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0FBF96-D8AF-49DA-9D75-66578FA20DEF}"/>
                </a:ext>
              </a:extLst>
            </p:cNvPr>
            <p:cNvSpPr/>
            <p:nvPr/>
          </p:nvSpPr>
          <p:spPr>
            <a:xfrm>
              <a:off x="7998692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 Service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E11294A-9A04-472E-86F0-79F6E0A0F525}"/>
              </a:ext>
            </a:extLst>
          </p:cNvPr>
          <p:cNvSpPr/>
          <p:nvPr/>
        </p:nvSpPr>
        <p:spPr>
          <a:xfrm>
            <a:off x="498764" y="4941455"/>
            <a:ext cx="1431636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B5CDF-166B-4840-92D7-0AE0D8B723B1}"/>
              </a:ext>
            </a:extLst>
          </p:cNvPr>
          <p:cNvSpPr/>
          <p:nvPr/>
        </p:nvSpPr>
        <p:spPr>
          <a:xfrm>
            <a:off x="2055090" y="4941455"/>
            <a:ext cx="2673927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   EBS   GLACIER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ABBE8-3E51-4D86-BAE3-5B147BEB4D77}"/>
              </a:ext>
            </a:extLst>
          </p:cNvPr>
          <p:cNvSpPr/>
          <p:nvPr/>
        </p:nvSpPr>
        <p:spPr>
          <a:xfrm>
            <a:off x="4983017" y="4941455"/>
            <a:ext cx="2673927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Network, VPC, LB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7A5D0-70C6-4289-97AA-16E167BE7A7F}"/>
              </a:ext>
            </a:extLst>
          </p:cNvPr>
          <p:cNvSpPr/>
          <p:nvPr/>
        </p:nvSpPr>
        <p:spPr>
          <a:xfrm>
            <a:off x="7777019" y="4941455"/>
            <a:ext cx="3749964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/ DB /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35471-4AC7-4653-9571-2C0C3BCF70A6}"/>
              </a:ext>
            </a:extLst>
          </p:cNvPr>
          <p:cNvSpPr/>
          <p:nvPr/>
        </p:nvSpPr>
        <p:spPr>
          <a:xfrm>
            <a:off x="498764" y="3934691"/>
            <a:ext cx="11028219" cy="82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FE4D-FFB5-49D7-BB06-78026507687D}"/>
              </a:ext>
            </a:extLst>
          </p:cNvPr>
          <p:cNvSpPr/>
          <p:nvPr/>
        </p:nvSpPr>
        <p:spPr>
          <a:xfrm>
            <a:off x="498764" y="2960253"/>
            <a:ext cx="11028219" cy="82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15FC5-E052-4A20-8974-895A4829E254}"/>
              </a:ext>
            </a:extLst>
          </p:cNvPr>
          <p:cNvSpPr/>
          <p:nvPr/>
        </p:nvSpPr>
        <p:spPr>
          <a:xfrm>
            <a:off x="720436" y="3105727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25C8-E2BF-481B-8506-3730D4451A5C}"/>
              </a:ext>
            </a:extLst>
          </p:cNvPr>
          <p:cNvSpPr/>
          <p:nvPr/>
        </p:nvSpPr>
        <p:spPr>
          <a:xfrm>
            <a:off x="2346036" y="3105726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953EC-C093-424E-8BE6-8493AD8DBD02}"/>
              </a:ext>
            </a:extLst>
          </p:cNvPr>
          <p:cNvSpPr/>
          <p:nvPr/>
        </p:nvSpPr>
        <p:spPr>
          <a:xfrm>
            <a:off x="7296728" y="3119581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912EA-184D-4498-860E-9D767BB6D970}"/>
              </a:ext>
            </a:extLst>
          </p:cNvPr>
          <p:cNvSpPr/>
          <p:nvPr/>
        </p:nvSpPr>
        <p:spPr>
          <a:xfrm>
            <a:off x="9144000" y="3080326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CloudWatch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08EE4-F1D0-482F-827F-6FF62B7B8C14}"/>
              </a:ext>
            </a:extLst>
          </p:cNvPr>
          <p:cNvSpPr/>
          <p:nvPr/>
        </p:nvSpPr>
        <p:spPr>
          <a:xfrm>
            <a:off x="4442691" y="794327"/>
            <a:ext cx="2752436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11E062-535D-4D9F-8055-070F7EB25D4F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rot="16200000" flipH="1">
            <a:off x="5336310" y="2283689"/>
            <a:ext cx="1159162" cy="193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936C9-BBDE-42F4-BF88-681AE290B9D5}"/>
              </a:ext>
            </a:extLst>
          </p:cNvPr>
          <p:cNvSpPr/>
          <p:nvPr/>
        </p:nvSpPr>
        <p:spPr>
          <a:xfrm>
            <a:off x="4147127" y="951345"/>
            <a:ext cx="5929746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441F3-AB38-4D4B-8CC4-8010A37E4434}"/>
              </a:ext>
            </a:extLst>
          </p:cNvPr>
          <p:cNvSpPr/>
          <p:nvPr/>
        </p:nvSpPr>
        <p:spPr>
          <a:xfrm>
            <a:off x="4830618" y="1542473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0D049-88F7-447A-B551-5E2A3E5E36FF}"/>
              </a:ext>
            </a:extLst>
          </p:cNvPr>
          <p:cNvSpPr/>
          <p:nvPr/>
        </p:nvSpPr>
        <p:spPr>
          <a:xfrm>
            <a:off x="4830618" y="2586182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DAF44-1751-4EB0-A725-D92B9DAC6737}"/>
              </a:ext>
            </a:extLst>
          </p:cNvPr>
          <p:cNvSpPr/>
          <p:nvPr/>
        </p:nvSpPr>
        <p:spPr>
          <a:xfrm>
            <a:off x="4830618" y="3629891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22B83-0624-4627-A21D-58C1EE66995E}"/>
              </a:ext>
            </a:extLst>
          </p:cNvPr>
          <p:cNvSpPr/>
          <p:nvPr/>
        </p:nvSpPr>
        <p:spPr>
          <a:xfrm>
            <a:off x="4830618" y="4747490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854A1-06B5-4E76-AD77-DEA64B7B34AF}"/>
              </a:ext>
            </a:extLst>
          </p:cNvPr>
          <p:cNvSpPr/>
          <p:nvPr/>
        </p:nvSpPr>
        <p:spPr>
          <a:xfrm>
            <a:off x="3408218" y="2586182"/>
            <a:ext cx="1034472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60480-F681-40C7-AD85-997D13FB1CF7}"/>
              </a:ext>
            </a:extLst>
          </p:cNvPr>
          <p:cNvSpPr/>
          <p:nvPr/>
        </p:nvSpPr>
        <p:spPr>
          <a:xfrm>
            <a:off x="4331855" y="2798618"/>
            <a:ext cx="277090" cy="9975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3E8E4F-7595-489F-B64E-2D9A431C5D5D}"/>
              </a:ext>
            </a:extLst>
          </p:cNvPr>
          <p:cNvCxnSpPr>
            <a:cxnSpLocks/>
            <a:stCxn id="18" idx="6"/>
            <a:endCxn id="9" idx="1"/>
          </p:cNvCxnSpPr>
          <p:nvPr/>
        </p:nvCxnSpPr>
        <p:spPr>
          <a:xfrm flipV="1">
            <a:off x="1708727" y="3320473"/>
            <a:ext cx="1699491" cy="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68E8FA-3921-421D-A510-7B16739A9609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608945" y="1995055"/>
            <a:ext cx="221673" cy="1302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A6A74A-72D2-4C05-93DD-D387B274903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4608945" y="3297382"/>
            <a:ext cx="221673" cy="1902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950CF28-C7B7-4806-8652-A2341D212381}"/>
              </a:ext>
            </a:extLst>
          </p:cNvPr>
          <p:cNvSpPr/>
          <p:nvPr/>
        </p:nvSpPr>
        <p:spPr>
          <a:xfrm>
            <a:off x="120073" y="3001819"/>
            <a:ext cx="1588654" cy="79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  <a:p>
            <a:pPr algn="ctr"/>
            <a:r>
              <a:rPr lang="en-US" dirty="0"/>
              <a:t>World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760E34-CFDB-43C5-9DCC-BF7F22354B82}"/>
              </a:ext>
            </a:extLst>
          </p:cNvPr>
          <p:cNvCxnSpPr>
            <a:stCxn id="9" idx="1"/>
            <a:endCxn id="18" idx="6"/>
          </p:cNvCxnSpPr>
          <p:nvPr/>
        </p:nvCxnSpPr>
        <p:spPr>
          <a:xfrm flipH="1">
            <a:off x="1708727" y="3320473"/>
            <a:ext cx="1699491" cy="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8E36A-E619-41F3-9E44-297970AB09EE}"/>
              </a:ext>
            </a:extLst>
          </p:cNvPr>
          <p:cNvCxnSpPr/>
          <p:nvPr/>
        </p:nvCxnSpPr>
        <p:spPr>
          <a:xfrm>
            <a:off x="6179127" y="2198255"/>
            <a:ext cx="221673" cy="11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ED232A-016C-4920-A352-7B87D393B784}"/>
              </a:ext>
            </a:extLst>
          </p:cNvPr>
          <p:cNvCxnSpPr/>
          <p:nvPr/>
        </p:nvCxnSpPr>
        <p:spPr>
          <a:xfrm>
            <a:off x="7185891" y="1995055"/>
            <a:ext cx="1246909" cy="320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E207DB-E3E4-48AB-A54B-833CB6258CAD}"/>
              </a:ext>
            </a:extLst>
          </p:cNvPr>
          <p:cNvCxnSpPr/>
          <p:nvPr/>
        </p:nvCxnSpPr>
        <p:spPr>
          <a:xfrm>
            <a:off x="5578764" y="3205018"/>
            <a:ext cx="822036" cy="21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3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1109</Words>
  <Application>Microsoft Office PowerPoint</Application>
  <PresentationFormat>Widescreen</PresentationFormat>
  <Paragraphs>296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Carlito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DEVDAS, NILESH (ext) (ADV D AA SB FS&amp;PMA DCC)</dc:creator>
  <cp:lastModifiedBy>DEVDAS, NILESH (ext) (ADV D AA SB FS&amp;PMA DCC)</cp:lastModifiedBy>
  <cp:revision>46</cp:revision>
  <dcterms:created xsi:type="dcterms:W3CDTF">2021-01-18T04:23:57Z</dcterms:created>
  <dcterms:modified xsi:type="dcterms:W3CDTF">2021-01-25T09:11:41Z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2021-01-18T04:23:57Z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89ddb723-1b2c-4d76-8793-318401977a2b</vt:lpwstr>
  </property>
  <property fmtid="{D5CDD505-2E9C-101B-9397-08002B2CF9AE}" pid="8" name="MSIP_Label_a59b6cd5-d141-4a33-8bf1-0ca04484304f_ContentBits">
    <vt:lpwstr>0</vt:lpwstr>
  </property>
</Properties>
</file>