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EE7-617C-4925-824B-8F8C5D04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FE35C-B023-4FCF-BAF1-094EA8860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E102-2B33-46A6-AA62-0B5E7C0E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DC47-7D84-413B-8603-29656A5D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624C-F3F7-4DC5-8542-E9A8CC2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EE5-738A-4702-A9D6-8D04997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782-6466-4FE4-9F58-014B7DEE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1E95-6606-4D20-ADF2-A6F767B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AC2D-09CA-48E5-B199-EB664FB0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949-C0F0-44AF-BD45-C10B5DFA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CA434-B08F-4417-9286-E8398C6B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9A4F3-925F-4888-B2F5-5C665630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4094-727A-4433-AF42-680BF7E4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71D1-5683-4881-9C52-1C6BB0D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4EE-C137-4E53-9205-610196D2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B90A-3D4A-4507-8E96-61DC148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3BA9-9D32-4A44-8C82-B840ADDB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8493-C764-4381-8137-1CBE13A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AC90-A039-416B-A7CC-35A2F51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082-AFE5-4960-B37E-104A4CE8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DBC-4C0B-4520-BC04-0E8FC22C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732D-454C-4477-A65B-DB70E991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CFE4-CCB7-440C-82D5-AD7D9FE3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7B34-A931-4DC1-AEC0-A27769C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4A08-0FA2-4198-9F9F-13ECED96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A3FD-CF86-456D-A275-2D44E74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284-AD80-4FAD-A13E-A16A56F3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8876-0A50-4E6B-8745-169558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2BC6-D23B-4144-B6F2-CB41A02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ECE1-7E95-46B3-9357-1AC1001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A174-BF61-4335-83E9-CFF273D5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37EF-FADE-4A47-A999-DDA873D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C4FA-2CD2-40F8-9E2F-88F200B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0CBD-1366-4FEB-9F1D-6390EB00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D92DF-48B5-4E84-905B-508C2491A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8970-B731-4B11-8CA2-47C8CB27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357F6-BBED-40E5-980E-7C858C59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7A25-1786-4689-B335-242D5F1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78EB8-3522-47D9-BF2E-344B9AC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239-6B5F-4935-8BFD-9FF0AB4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48277-A8F8-4A37-BDE2-05FD0632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A5B5C-84B4-40E9-BA5A-2DCC414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E3F2-9264-4EA3-B31F-F831DD6D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CC84D-AF30-4001-AA0D-CF9FB06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E13E-C79D-4E77-AF94-5DCB3386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32AD-4013-4DF4-9EE4-A741695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ABC2-5C64-4EC8-A546-267AAECE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4CE3-1E4B-42BE-9C86-16F428CD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8961-7F52-4A70-B658-6EFF458F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031B-5DBD-4CDC-9186-D87797A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384BF-DE9A-40EA-849C-845B599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6D7A-B3E0-4F88-8B31-7D90409F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2A4-9EB2-422B-A5AC-93B5033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774D8-1535-4D28-80DC-A014856C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4555E-F569-4624-838F-3C13A9DD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D4E26-985A-44B5-9C1B-2AC04FCF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D204-0A83-4A9B-A845-DA57F3B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0CB2-9DCC-4B85-A4EE-84013AC4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D236-56A4-4CB2-A966-3ABF78EA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9832-4896-4AE5-AB66-55490AD8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B57-5FC9-485B-A4A4-0F73142A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5406-B414-49DF-AF31-CBB160274B1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EBE4-BDEB-4E49-AFBC-AB8B9F6E5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DE46-5FAE-45B6-8F7D-0A1A54B2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DC8A-4678-41CA-826A-30DE096E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0CEE7-85BE-4A23-A179-E525DBC1638F}"/>
              </a:ext>
            </a:extLst>
          </p:cNvPr>
          <p:cNvSpPr/>
          <p:nvPr/>
        </p:nvSpPr>
        <p:spPr>
          <a:xfrm>
            <a:off x="655782" y="5412509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Service  </a:t>
            </a:r>
          </a:p>
          <a:p>
            <a:pPr algn="ctr"/>
            <a:r>
              <a:rPr lang="en-US" dirty="0"/>
              <a:t>Operations / Sense and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D39F6-211F-4E80-B6D0-D8E550BB5F5E}"/>
              </a:ext>
            </a:extLst>
          </p:cNvPr>
          <p:cNvSpPr/>
          <p:nvPr/>
        </p:nvSpPr>
        <p:spPr>
          <a:xfrm>
            <a:off x="655782" y="4544291"/>
            <a:ext cx="10982036" cy="75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That converts my Human Readable Calls to The   Physical Service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DC7D1-B92B-4F1D-8BC6-BCFA0ADC543C}"/>
              </a:ext>
            </a:extLst>
          </p:cNvPr>
          <p:cNvSpPr/>
          <p:nvPr/>
        </p:nvSpPr>
        <p:spPr>
          <a:xfrm>
            <a:off x="5033818" y="2595418"/>
            <a:ext cx="1819564" cy="183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dirty="0"/>
              <a:t>PUT</a:t>
            </a:r>
          </a:p>
          <a:p>
            <a:pPr algn="ctr"/>
            <a:r>
              <a:rPr lang="en-US" dirty="0"/>
              <a:t>POST</a:t>
            </a:r>
          </a:p>
          <a:p>
            <a:pPr algn="ctr"/>
            <a:r>
              <a:rPr lang="en-US" dirty="0"/>
              <a:t>DELETE</a:t>
            </a:r>
          </a:p>
          <a:p>
            <a:pPr algn="ctr"/>
            <a:r>
              <a:rPr lang="en-US" dirty="0"/>
              <a:t>HEAD</a:t>
            </a:r>
          </a:p>
          <a:p>
            <a:pPr algn="ctr"/>
            <a:r>
              <a:rPr lang="en-US" dirty="0"/>
              <a:t>OPTIONS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32B636-0D47-406B-B752-631EE006FBBA}"/>
              </a:ext>
            </a:extLst>
          </p:cNvPr>
          <p:cNvCxnSpPr>
            <a:endCxn id="6" idx="0"/>
          </p:cNvCxnSpPr>
          <p:nvPr/>
        </p:nvCxnSpPr>
        <p:spPr>
          <a:xfrm rot="5400000">
            <a:off x="4809837" y="1309254"/>
            <a:ext cx="2419927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5BEB84-3BB2-4310-932C-2B194F42C36A}"/>
              </a:ext>
            </a:extLst>
          </p:cNvPr>
          <p:cNvSpPr/>
          <p:nvPr/>
        </p:nvSpPr>
        <p:spPr>
          <a:xfrm>
            <a:off x="7583054" y="3429000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5EA50-25BE-4968-A5A1-C47B568F97D8}"/>
              </a:ext>
            </a:extLst>
          </p:cNvPr>
          <p:cNvSpPr/>
          <p:nvPr/>
        </p:nvSpPr>
        <p:spPr>
          <a:xfrm>
            <a:off x="7583054" y="3979718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F050D-2275-42DC-BB18-E7BFD8B7C6AD}"/>
              </a:ext>
            </a:extLst>
          </p:cNvPr>
          <p:cNvSpPr/>
          <p:nvPr/>
        </p:nvSpPr>
        <p:spPr>
          <a:xfrm>
            <a:off x="7583054" y="2878282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ECB95-9960-4E92-A41B-367A12372144}"/>
              </a:ext>
            </a:extLst>
          </p:cNvPr>
          <p:cNvSpPr/>
          <p:nvPr/>
        </p:nvSpPr>
        <p:spPr>
          <a:xfrm>
            <a:off x="7583054" y="2313709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0CCFB-26F6-469F-B969-52E51C7C6ECB}"/>
              </a:ext>
            </a:extLst>
          </p:cNvPr>
          <p:cNvSpPr/>
          <p:nvPr/>
        </p:nvSpPr>
        <p:spPr>
          <a:xfrm>
            <a:off x="7583054" y="1749136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5C477-01CF-4206-9A62-2D90A54CA6A0}"/>
              </a:ext>
            </a:extLst>
          </p:cNvPr>
          <p:cNvSpPr/>
          <p:nvPr/>
        </p:nvSpPr>
        <p:spPr>
          <a:xfrm>
            <a:off x="7583054" y="1057563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AI/</a:t>
            </a:r>
            <a:r>
              <a:rPr lang="en-US" dirty="0" err="1"/>
              <a:t>BigData</a:t>
            </a:r>
            <a:r>
              <a:rPr lang="en-US" dirty="0"/>
              <a:t>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7DA92-7F1D-45A2-8051-B954BC2B8D6B}"/>
              </a:ext>
            </a:extLst>
          </p:cNvPr>
          <p:cNvSpPr/>
          <p:nvPr/>
        </p:nvSpPr>
        <p:spPr>
          <a:xfrm>
            <a:off x="655782" y="1184564"/>
            <a:ext cx="369454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951D7-8CA7-49DF-A6FE-0275CEB81C3A}"/>
              </a:ext>
            </a:extLst>
          </p:cNvPr>
          <p:cNvSpPr/>
          <p:nvPr/>
        </p:nvSpPr>
        <p:spPr>
          <a:xfrm>
            <a:off x="7333673" y="1683328"/>
            <a:ext cx="4304145" cy="302721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66760-6952-496F-BBA8-A5F143273D7D}"/>
              </a:ext>
            </a:extLst>
          </p:cNvPr>
          <p:cNvSpPr/>
          <p:nvPr/>
        </p:nvSpPr>
        <p:spPr>
          <a:xfrm>
            <a:off x="655782" y="1868129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1D1EA-E380-405D-AC40-C8FFC60E5879}"/>
              </a:ext>
            </a:extLst>
          </p:cNvPr>
          <p:cNvSpPr/>
          <p:nvPr/>
        </p:nvSpPr>
        <p:spPr>
          <a:xfrm>
            <a:off x="2577542" y="1854610"/>
            <a:ext cx="1772786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Foundry</a:t>
            </a:r>
          </a:p>
        </p:txBody>
      </p:sp>
    </p:spTree>
    <p:extLst>
      <p:ext uri="{BB962C8B-B14F-4D97-AF65-F5344CB8AC3E}">
        <p14:creationId xmlns:p14="http://schemas.microsoft.com/office/powerpoint/2010/main" val="45802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55AB-D8BE-4FAA-9D72-C0707700C755}"/>
              </a:ext>
            </a:extLst>
          </p:cNvPr>
          <p:cNvSpPr txBox="1"/>
          <p:nvPr/>
        </p:nvSpPr>
        <p:spPr>
          <a:xfrm>
            <a:off x="230909" y="221673"/>
            <a:ext cx="1123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 (Elastic Cloud Compute)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00B7E-92EA-4268-811C-4A92C92DEF62}"/>
              </a:ext>
            </a:extLst>
          </p:cNvPr>
          <p:cNvSpPr/>
          <p:nvPr/>
        </p:nvSpPr>
        <p:spPr>
          <a:xfrm>
            <a:off x="4581236" y="1487055"/>
            <a:ext cx="2318328" cy="52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877A-9FD2-4D76-80A0-32B199C001B9}"/>
              </a:ext>
            </a:extLst>
          </p:cNvPr>
          <p:cNvSpPr txBox="1"/>
          <p:nvPr/>
        </p:nvSpPr>
        <p:spPr>
          <a:xfrm>
            <a:off x="7684654" y="1302327"/>
            <a:ext cx="247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 installed curated </a:t>
            </a:r>
            <a:r>
              <a:rPr lang="en-US" dirty="0" err="1"/>
              <a:t>os</a:t>
            </a:r>
            <a:r>
              <a:rPr lang="en-US" dirty="0"/>
              <a:t> with all the Configuration available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903-F669-4C9D-8603-040453C58CF9}"/>
              </a:ext>
            </a:extLst>
          </p:cNvPr>
          <p:cNvSpPr/>
          <p:nvPr/>
        </p:nvSpPr>
        <p:spPr>
          <a:xfrm>
            <a:off x="4581236" y="2715491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Type 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EF151-393A-4770-8BAF-DB872AE585E9}"/>
              </a:ext>
            </a:extLst>
          </p:cNvPr>
          <p:cNvSpPr/>
          <p:nvPr/>
        </p:nvSpPr>
        <p:spPr>
          <a:xfrm>
            <a:off x="4581236" y="3819236"/>
            <a:ext cx="2318328" cy="64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A5B981-9294-493F-9040-47F996A31AF7}"/>
              </a:ext>
            </a:extLst>
          </p:cNvPr>
          <p:cNvCxnSpPr>
            <a:stCxn id="12" idx="3"/>
          </p:cNvCxnSpPr>
          <p:nvPr/>
        </p:nvCxnSpPr>
        <p:spPr>
          <a:xfrm>
            <a:off x="6899564" y="4142509"/>
            <a:ext cx="1468581" cy="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DC6E72-E144-494B-84B4-EF2F6D03E359}"/>
              </a:ext>
            </a:extLst>
          </p:cNvPr>
          <p:cNvSpPr txBox="1"/>
          <p:nvPr/>
        </p:nvSpPr>
        <p:spPr>
          <a:xfrm>
            <a:off x="8368145" y="3934691"/>
            <a:ext cx="114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Storage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452D45-9C3D-42C7-80FD-4894ED3423C5}"/>
              </a:ext>
            </a:extLst>
          </p:cNvPr>
          <p:cNvCxnSpPr>
            <a:endCxn id="7" idx="0"/>
          </p:cNvCxnSpPr>
          <p:nvPr/>
        </p:nvCxnSpPr>
        <p:spPr>
          <a:xfrm rot="5400000">
            <a:off x="5451764" y="2422236"/>
            <a:ext cx="581891" cy="4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BF2B0-B79D-4C8E-9567-8160C555A7E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40400" y="33620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FF994-3A44-47B0-9A0A-E64A78617C9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890982" y="3038764"/>
            <a:ext cx="1690254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741B5-44DB-41F6-B8DF-75530312A852}"/>
              </a:ext>
            </a:extLst>
          </p:cNvPr>
          <p:cNvSpPr/>
          <p:nvPr/>
        </p:nvSpPr>
        <p:spPr>
          <a:xfrm>
            <a:off x="2004291" y="3565236"/>
            <a:ext cx="886690" cy="9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31238E-9C82-4033-8228-1F23187052EE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2962563" y="3950854"/>
            <a:ext cx="1103746" cy="213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1EE59F-C317-49F5-AE3F-EAC6DAB12202}"/>
              </a:ext>
            </a:extLst>
          </p:cNvPr>
          <p:cNvSpPr/>
          <p:nvPr/>
        </p:nvSpPr>
        <p:spPr>
          <a:xfrm>
            <a:off x="4655127" y="5375564"/>
            <a:ext cx="1671782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E2EC6-2629-4558-8F4C-9A0C5106D15E}"/>
              </a:ext>
            </a:extLst>
          </p:cNvPr>
          <p:cNvCxnSpPr>
            <a:stCxn id="12" idx="2"/>
          </p:cNvCxnSpPr>
          <p:nvPr/>
        </p:nvCxnSpPr>
        <p:spPr>
          <a:xfrm>
            <a:off x="5740400" y="4465781"/>
            <a:ext cx="152400" cy="12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53C5EF-0032-43BF-9259-B3E4C33BF42B}"/>
              </a:ext>
            </a:extLst>
          </p:cNvPr>
          <p:cNvCxnSpPr>
            <a:stCxn id="25" idx="3"/>
          </p:cNvCxnSpPr>
          <p:nvPr/>
        </p:nvCxnSpPr>
        <p:spPr>
          <a:xfrm flipV="1">
            <a:off x="6326909" y="5569527"/>
            <a:ext cx="1838036" cy="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8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4D4A6-F4DA-42DF-B722-8D68BA16E4E8}"/>
              </a:ext>
            </a:extLst>
          </p:cNvPr>
          <p:cNvSpPr txBox="1"/>
          <p:nvPr/>
        </p:nvSpPr>
        <p:spPr>
          <a:xfrm>
            <a:off x="498764" y="461818"/>
            <a:ext cx="53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Virtual Private Cloud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C4FE4-FB75-42B7-AB2F-728A466A512D}"/>
              </a:ext>
            </a:extLst>
          </p:cNvPr>
          <p:cNvSpPr/>
          <p:nvPr/>
        </p:nvSpPr>
        <p:spPr>
          <a:xfrm>
            <a:off x="6825673" y="351104"/>
            <a:ext cx="4886036" cy="612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C79BE-EA87-4EB4-8B2F-7A14327D90FB}"/>
              </a:ext>
            </a:extLst>
          </p:cNvPr>
          <p:cNvSpPr txBox="1"/>
          <p:nvPr/>
        </p:nvSpPr>
        <p:spPr>
          <a:xfrm>
            <a:off x="498764" y="923636"/>
            <a:ext cx="4747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CIDR-: A block of </a:t>
            </a:r>
            <a:r>
              <a:rPr lang="en-US" dirty="0" err="1"/>
              <a:t>Networ</a:t>
            </a:r>
            <a:r>
              <a:rPr lang="en-US" dirty="0"/>
              <a:t> </a:t>
            </a:r>
            <a:r>
              <a:rPr lang="en-US" dirty="0" err="1"/>
              <a:t>ips’</a:t>
            </a:r>
            <a:r>
              <a:rPr lang="en-US" dirty="0"/>
              <a:t> which you will reserve for your self for your cloud creation although they are virtual but you will need to block </a:t>
            </a:r>
            <a:r>
              <a:rPr lang="en-US" dirty="0" err="1"/>
              <a:t>tha</a:t>
            </a:r>
            <a:r>
              <a:rPr lang="en-US" dirty="0"/>
              <a:t> CIDR Block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FEAA6-D341-44CA-8E5B-48277A1C4E42}"/>
              </a:ext>
            </a:extLst>
          </p:cNvPr>
          <p:cNvSpPr txBox="1"/>
          <p:nvPr/>
        </p:nvSpPr>
        <p:spPr>
          <a:xfrm>
            <a:off x="720436" y="276167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10.0.0.0/24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EE6E2-F1D3-44C8-B702-ACD3313F2498}"/>
              </a:ext>
            </a:extLst>
          </p:cNvPr>
          <p:cNvSpPr/>
          <p:nvPr/>
        </p:nvSpPr>
        <p:spPr>
          <a:xfrm>
            <a:off x="7130473" y="1163782"/>
            <a:ext cx="4267200" cy="13392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10.0.3.0/28 (</a:t>
            </a:r>
            <a:r>
              <a:rPr lang="en-US" dirty="0" err="1"/>
              <a:t>WebServer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E882D-C52B-42C4-9ADA-1914E8FD3223}"/>
              </a:ext>
            </a:extLst>
          </p:cNvPr>
          <p:cNvSpPr/>
          <p:nvPr/>
        </p:nvSpPr>
        <p:spPr>
          <a:xfrm>
            <a:off x="7130473" y="2812472"/>
            <a:ext cx="4267200" cy="1339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(MW)</a:t>
            </a:r>
          </a:p>
          <a:p>
            <a:pPr algn="ctr"/>
            <a:r>
              <a:rPr lang="en-US" dirty="0"/>
              <a:t>10.0.2.0/28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27F3F-AF4C-445F-B12E-5D5C63B9F201}"/>
              </a:ext>
            </a:extLst>
          </p:cNvPr>
          <p:cNvSpPr/>
          <p:nvPr/>
        </p:nvSpPr>
        <p:spPr>
          <a:xfrm>
            <a:off x="7130473" y="4595091"/>
            <a:ext cx="4267200" cy="1339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  (DB)</a:t>
            </a:r>
          </a:p>
          <a:p>
            <a:pPr algn="ctr"/>
            <a:r>
              <a:rPr lang="en-US" dirty="0"/>
              <a:t>10.0.1.0/28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E638E-5129-4DEC-BDB2-33D947F721C1}"/>
              </a:ext>
            </a:extLst>
          </p:cNvPr>
          <p:cNvCxnSpPr/>
          <p:nvPr/>
        </p:nvCxnSpPr>
        <p:spPr>
          <a:xfrm>
            <a:off x="5634182" y="1542473"/>
            <a:ext cx="199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5A23D-3C8A-48E6-B619-3021F9D19689}"/>
              </a:ext>
            </a:extLst>
          </p:cNvPr>
          <p:cNvCxnSpPr/>
          <p:nvPr/>
        </p:nvCxnSpPr>
        <p:spPr>
          <a:xfrm>
            <a:off x="7943273" y="2059709"/>
            <a:ext cx="350982" cy="10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0CB62-334C-4BDB-98C5-A232703A8501}"/>
              </a:ext>
            </a:extLst>
          </p:cNvPr>
          <p:cNvCxnSpPr/>
          <p:nvPr/>
        </p:nvCxnSpPr>
        <p:spPr>
          <a:xfrm flipH="1">
            <a:off x="8118764" y="3823855"/>
            <a:ext cx="360218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03E2E6-D5E1-4071-B1E1-6E5A9AE8C9CA}"/>
              </a:ext>
            </a:extLst>
          </p:cNvPr>
          <p:cNvSpPr txBox="1"/>
          <p:nvPr/>
        </p:nvSpPr>
        <p:spPr>
          <a:xfrm>
            <a:off x="7629236" y="452581"/>
            <a:ext cx="282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10.0.0.0/24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4B91E-F7A4-4AF5-BFF2-8B76CDF361C8}"/>
              </a:ext>
            </a:extLst>
          </p:cNvPr>
          <p:cNvSpPr txBox="1"/>
          <p:nvPr/>
        </p:nvSpPr>
        <p:spPr>
          <a:xfrm>
            <a:off x="646545" y="3592945"/>
            <a:ext cx="34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Software Defined Networking </a:t>
            </a:r>
          </a:p>
        </p:txBody>
      </p:sp>
    </p:spTree>
    <p:extLst>
      <p:ext uri="{BB962C8B-B14F-4D97-AF65-F5344CB8AC3E}">
        <p14:creationId xmlns:p14="http://schemas.microsoft.com/office/powerpoint/2010/main" val="41900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0C785-9FF4-4041-AE06-F779C4F3713A}"/>
              </a:ext>
            </a:extLst>
          </p:cNvPr>
          <p:cNvSpPr/>
          <p:nvPr/>
        </p:nvSpPr>
        <p:spPr>
          <a:xfrm>
            <a:off x="2253673" y="2170545"/>
            <a:ext cx="2623127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43CBD-B891-4E86-A300-3D84528ADFE7}"/>
              </a:ext>
            </a:extLst>
          </p:cNvPr>
          <p:cNvSpPr/>
          <p:nvPr/>
        </p:nvSpPr>
        <p:spPr>
          <a:xfrm>
            <a:off x="6918036" y="2170544"/>
            <a:ext cx="2623127" cy="77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DC387-DFB1-4056-8A98-CAC685644C6F}"/>
              </a:ext>
            </a:extLst>
          </p:cNvPr>
          <p:cNvSpPr/>
          <p:nvPr/>
        </p:nvSpPr>
        <p:spPr>
          <a:xfrm>
            <a:off x="4368800" y="4073236"/>
            <a:ext cx="3214254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07AE9FD-190E-47C0-B94B-B5622DD3BA48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4207164" y="2304473"/>
            <a:ext cx="1126836" cy="241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71563F-0139-47DC-8E78-9061BC64D77F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6539345" y="2382982"/>
            <a:ext cx="1126837" cy="2253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01AF85-9AC9-442E-AC9B-8F462B27F209}"/>
              </a:ext>
            </a:extLst>
          </p:cNvPr>
          <p:cNvSpPr/>
          <p:nvPr/>
        </p:nvSpPr>
        <p:spPr>
          <a:xfrm>
            <a:off x="3140364" y="2863273"/>
            <a:ext cx="822036" cy="31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43908-00F6-48AB-AB77-95B76194B9A2}"/>
              </a:ext>
            </a:extLst>
          </p:cNvPr>
          <p:cNvSpPr/>
          <p:nvPr/>
        </p:nvSpPr>
        <p:spPr>
          <a:xfrm>
            <a:off x="7749310" y="2863273"/>
            <a:ext cx="822036" cy="31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ED5F2-2BD5-4FCE-8E60-145554BC213A}"/>
              </a:ext>
            </a:extLst>
          </p:cNvPr>
          <p:cNvSpPr txBox="1"/>
          <p:nvPr/>
        </p:nvSpPr>
        <p:spPr>
          <a:xfrm>
            <a:off x="4876800" y="5116945"/>
            <a:ext cx="184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Ip Address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B734A94-C366-4758-BE96-6292C92221F6}"/>
              </a:ext>
            </a:extLst>
          </p:cNvPr>
          <p:cNvSpPr/>
          <p:nvPr/>
        </p:nvSpPr>
        <p:spPr>
          <a:xfrm>
            <a:off x="8571346" y="4073235"/>
            <a:ext cx="2410690" cy="655783"/>
          </a:xfrm>
          <a:prstGeom prst="wedgeRectCallout">
            <a:avLst>
              <a:gd name="adj1" fmla="val -90948"/>
              <a:gd name="adj2" fmla="val -12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59531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18F0B-6BFF-447E-8264-E61C38191FF9}"/>
              </a:ext>
            </a:extLst>
          </p:cNvPr>
          <p:cNvSpPr/>
          <p:nvPr/>
        </p:nvSpPr>
        <p:spPr>
          <a:xfrm>
            <a:off x="1274617" y="1376218"/>
            <a:ext cx="2660073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A3727-6A86-4A36-9481-27FC4D1DACB2}"/>
              </a:ext>
            </a:extLst>
          </p:cNvPr>
          <p:cNvSpPr/>
          <p:nvPr/>
        </p:nvSpPr>
        <p:spPr>
          <a:xfrm>
            <a:off x="4304144" y="1376218"/>
            <a:ext cx="3315855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0825-81B4-4AFB-83A1-37A0E70C880D}"/>
              </a:ext>
            </a:extLst>
          </p:cNvPr>
          <p:cNvSpPr/>
          <p:nvPr/>
        </p:nvSpPr>
        <p:spPr>
          <a:xfrm>
            <a:off x="8072581" y="1376218"/>
            <a:ext cx="2780145" cy="136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2B799-EA3F-4B86-9A73-687B0EAD0CD3}"/>
              </a:ext>
            </a:extLst>
          </p:cNvPr>
          <p:cNvSpPr/>
          <p:nvPr/>
        </p:nvSpPr>
        <p:spPr>
          <a:xfrm>
            <a:off x="2152073" y="2327564"/>
            <a:ext cx="831272" cy="32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86E3A-7A63-4222-8E67-C26E3F0CAFE1}"/>
              </a:ext>
            </a:extLst>
          </p:cNvPr>
          <p:cNvSpPr/>
          <p:nvPr/>
        </p:nvSpPr>
        <p:spPr>
          <a:xfrm>
            <a:off x="5546435" y="2327564"/>
            <a:ext cx="831272" cy="323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59025-3FC0-4843-83A4-983DFC98F52B}"/>
              </a:ext>
            </a:extLst>
          </p:cNvPr>
          <p:cNvSpPr/>
          <p:nvPr/>
        </p:nvSpPr>
        <p:spPr>
          <a:xfrm>
            <a:off x="2152073" y="1616364"/>
            <a:ext cx="831272" cy="387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A6B80-4D5C-4FFB-B876-7066FBCFCFD9}"/>
              </a:ext>
            </a:extLst>
          </p:cNvPr>
          <p:cNvSpPr/>
          <p:nvPr/>
        </p:nvSpPr>
        <p:spPr>
          <a:xfrm>
            <a:off x="8931564" y="1653307"/>
            <a:ext cx="831272" cy="387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167358-28B1-4DD2-AD2A-61E0D74C514C}"/>
              </a:ext>
            </a:extLst>
          </p:cNvPr>
          <p:cNvCxnSpPr>
            <a:endCxn id="5" idx="2"/>
          </p:cNvCxnSpPr>
          <p:nvPr/>
        </p:nvCxnSpPr>
        <p:spPr>
          <a:xfrm rot="16200000" flipV="1">
            <a:off x="5571837" y="3133436"/>
            <a:ext cx="1089891" cy="309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7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7D9BC-2A18-46E6-ADB8-12B074AB1549}"/>
              </a:ext>
            </a:extLst>
          </p:cNvPr>
          <p:cNvSpPr/>
          <p:nvPr/>
        </p:nvSpPr>
        <p:spPr>
          <a:xfrm>
            <a:off x="1542473" y="4618182"/>
            <a:ext cx="3666836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13A11-42A8-43EF-B4F5-856C3F70507F}"/>
              </a:ext>
            </a:extLst>
          </p:cNvPr>
          <p:cNvSpPr/>
          <p:nvPr/>
        </p:nvSpPr>
        <p:spPr>
          <a:xfrm>
            <a:off x="6761019" y="4618182"/>
            <a:ext cx="3666836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C822C-8E53-4AEB-AE41-9180F0BD4F09}"/>
              </a:ext>
            </a:extLst>
          </p:cNvPr>
          <p:cNvSpPr/>
          <p:nvPr/>
        </p:nvSpPr>
        <p:spPr>
          <a:xfrm>
            <a:off x="2817091" y="1828800"/>
            <a:ext cx="212436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EC0C2-42A8-409B-B13D-BA752A77C23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3375891" y="2660073"/>
            <a:ext cx="503382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385EEE-A52C-4FF4-87D6-4D5A36D0BB2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879273" y="2660073"/>
            <a:ext cx="4715164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343A8-65CD-4AAD-B511-34253BB86F9D}"/>
              </a:ext>
            </a:extLst>
          </p:cNvPr>
          <p:cNvSpPr/>
          <p:nvPr/>
        </p:nvSpPr>
        <p:spPr>
          <a:xfrm>
            <a:off x="6169891" y="1080655"/>
            <a:ext cx="1681018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33697D-FC53-40EB-A34B-6A1E49E12FBE}"/>
              </a:ext>
            </a:extLst>
          </p:cNvPr>
          <p:cNvCxnSpPr/>
          <p:nvPr/>
        </p:nvCxnSpPr>
        <p:spPr>
          <a:xfrm flipH="1">
            <a:off x="3592945" y="1828800"/>
            <a:ext cx="3472873" cy="288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9D7D43-713A-47B7-8970-E5C01A23D321}"/>
              </a:ext>
            </a:extLst>
          </p:cNvPr>
          <p:cNvCxnSpPr>
            <a:stCxn id="12" idx="2"/>
          </p:cNvCxnSpPr>
          <p:nvPr/>
        </p:nvCxnSpPr>
        <p:spPr>
          <a:xfrm>
            <a:off x="7010400" y="2004291"/>
            <a:ext cx="2235200" cy="261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BBFE4-67E0-4C1C-9DAA-BE30D03594F3}"/>
              </a:ext>
            </a:extLst>
          </p:cNvPr>
          <p:cNvSpPr/>
          <p:nvPr/>
        </p:nvSpPr>
        <p:spPr>
          <a:xfrm>
            <a:off x="9587345" y="286327"/>
            <a:ext cx="1422400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D709C8-EF9B-4FDF-8EC3-1A45EC696527}"/>
              </a:ext>
            </a:extLst>
          </p:cNvPr>
          <p:cNvCxnSpPr>
            <a:stCxn id="17" idx="2"/>
          </p:cNvCxnSpPr>
          <p:nvPr/>
        </p:nvCxnSpPr>
        <p:spPr>
          <a:xfrm flipH="1">
            <a:off x="4451927" y="1080655"/>
            <a:ext cx="5846618" cy="353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C704C9-CDFC-427D-93E9-ED33E15C5D50}"/>
              </a:ext>
            </a:extLst>
          </p:cNvPr>
          <p:cNvCxnSpPr>
            <a:stCxn id="17" idx="2"/>
          </p:cNvCxnSpPr>
          <p:nvPr/>
        </p:nvCxnSpPr>
        <p:spPr>
          <a:xfrm flipH="1">
            <a:off x="9587345" y="1080655"/>
            <a:ext cx="711200" cy="353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25193-C637-4950-82A1-EC48DAA737DC}"/>
              </a:ext>
            </a:extLst>
          </p:cNvPr>
          <p:cNvSpPr/>
          <p:nvPr/>
        </p:nvSpPr>
        <p:spPr>
          <a:xfrm>
            <a:off x="1043709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	(</a:t>
            </a:r>
            <a:r>
              <a:rPr lang="en-US" dirty="0" err="1"/>
              <a:t>Vhost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C44EF-4EC2-40E5-8466-B12EFA40982A}"/>
              </a:ext>
            </a:extLst>
          </p:cNvPr>
          <p:cNvSpPr/>
          <p:nvPr/>
        </p:nvSpPr>
        <p:spPr>
          <a:xfrm>
            <a:off x="4322618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909F1-CE8F-4285-97C7-7B5CED18CFA8}"/>
              </a:ext>
            </a:extLst>
          </p:cNvPr>
          <p:cNvSpPr/>
          <p:nvPr/>
        </p:nvSpPr>
        <p:spPr>
          <a:xfrm>
            <a:off x="7934036" y="3888509"/>
            <a:ext cx="2632364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3AD07-08F8-44A6-BE0C-C88BC3D52B2A}"/>
              </a:ext>
            </a:extLst>
          </p:cNvPr>
          <p:cNvSpPr txBox="1"/>
          <p:nvPr/>
        </p:nvSpPr>
        <p:spPr>
          <a:xfrm>
            <a:off x="1200727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www.abc.com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04483-B589-457D-94C7-2247A48F9E40}"/>
              </a:ext>
            </a:extLst>
          </p:cNvPr>
          <p:cNvSpPr txBox="1"/>
          <p:nvPr/>
        </p:nvSpPr>
        <p:spPr>
          <a:xfrm>
            <a:off x="4562763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www.xyz.com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4BF08-B706-4022-A56E-813953B7A5CA}"/>
              </a:ext>
            </a:extLst>
          </p:cNvPr>
          <p:cNvSpPr txBox="1"/>
          <p:nvPr/>
        </p:nvSpPr>
        <p:spPr>
          <a:xfrm>
            <a:off x="8091054" y="342900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www.pqr.com</a:t>
            </a:r>
          </a:p>
        </p:txBody>
      </p:sp>
    </p:spTree>
    <p:extLst>
      <p:ext uri="{BB962C8B-B14F-4D97-AF65-F5344CB8AC3E}">
        <p14:creationId xmlns:p14="http://schemas.microsoft.com/office/powerpoint/2010/main" val="5482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D7D51-EF59-4D75-AFC8-DAFC4F8BE5B4}"/>
              </a:ext>
            </a:extLst>
          </p:cNvPr>
          <p:cNvSpPr/>
          <p:nvPr/>
        </p:nvSpPr>
        <p:spPr>
          <a:xfrm>
            <a:off x="434109" y="3851564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(HDD)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CAE0C-FCE9-477A-BE75-1939BF9D9FEB}"/>
              </a:ext>
            </a:extLst>
          </p:cNvPr>
          <p:cNvSpPr/>
          <p:nvPr/>
        </p:nvSpPr>
        <p:spPr>
          <a:xfrm>
            <a:off x="4119418" y="2789382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SnapShot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4B66A9-70A1-4155-A01B-63FB90A502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40364" y="3269673"/>
            <a:ext cx="979054" cy="10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7E20D4-7DD5-4F92-B06F-D65C64ACAC36}"/>
              </a:ext>
            </a:extLst>
          </p:cNvPr>
          <p:cNvSpPr/>
          <p:nvPr/>
        </p:nvSpPr>
        <p:spPr>
          <a:xfrm>
            <a:off x="6719456" y="4142509"/>
            <a:ext cx="2706255" cy="96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Volume (HDD)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4640D-855C-472F-814E-A4F16A564AE3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6825673" y="3269673"/>
            <a:ext cx="124691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79748C-45E5-4CCA-ADDE-3FF13EBB5BDB}"/>
              </a:ext>
            </a:extLst>
          </p:cNvPr>
          <p:cNvSpPr/>
          <p:nvPr/>
        </p:nvSpPr>
        <p:spPr>
          <a:xfrm>
            <a:off x="10118437" y="4278744"/>
            <a:ext cx="1754909" cy="688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Restored Machine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D4FE55-763F-4DB8-8111-E5E72C7FA49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9425711" y="4622799"/>
            <a:ext cx="69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7D8F97-2FF1-4F28-9ADB-A92EBA3E27B3}"/>
              </a:ext>
            </a:extLst>
          </p:cNvPr>
          <p:cNvSpPr/>
          <p:nvPr/>
        </p:nvSpPr>
        <p:spPr>
          <a:xfrm>
            <a:off x="7518402" y="1413164"/>
            <a:ext cx="2253672" cy="720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92A701-6D2C-4CF5-B8DA-A66F38705EF1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6825673" y="1773382"/>
            <a:ext cx="692729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AACAF3-21F1-439D-88B0-8602EF7C4581}"/>
              </a:ext>
            </a:extLst>
          </p:cNvPr>
          <p:cNvSpPr/>
          <p:nvPr/>
        </p:nvSpPr>
        <p:spPr>
          <a:xfrm>
            <a:off x="10769600" y="1006764"/>
            <a:ext cx="1330036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Machine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E576ED-ABFE-487C-9978-AF3C5A890B17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9772074" y="1288473"/>
            <a:ext cx="997526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8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4BA4-F4CD-43FA-93CF-404ADE4B2243}"/>
              </a:ext>
            </a:extLst>
          </p:cNvPr>
          <p:cNvSpPr txBox="1"/>
          <p:nvPr/>
        </p:nvSpPr>
        <p:spPr>
          <a:xfrm>
            <a:off x="184727" y="258618"/>
            <a:ext cx="1021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A0A-2A03-4C73-8F64-4295D097E504}"/>
              </a:ext>
            </a:extLst>
          </p:cNvPr>
          <p:cNvSpPr txBox="1"/>
          <p:nvPr/>
        </p:nvSpPr>
        <p:spPr>
          <a:xfrm>
            <a:off x="387927" y="895927"/>
            <a:ext cx="9615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Exchange Data from Account / Account </a:t>
            </a:r>
          </a:p>
          <a:p>
            <a:pPr marL="342900" indent="-342900">
              <a:buAutoNum type="arabicPeriod"/>
            </a:pPr>
            <a:r>
              <a:rPr lang="en-US" dirty="0"/>
              <a:t>Exchange Data from Region to Region </a:t>
            </a:r>
          </a:p>
          <a:p>
            <a:pPr marL="342900" indent="-342900">
              <a:buAutoNum type="arabicPeriod"/>
            </a:pPr>
            <a:r>
              <a:rPr lang="en-US" dirty="0"/>
              <a:t>For Backup and Restore (Databases and Many Other Things) </a:t>
            </a:r>
          </a:p>
          <a:p>
            <a:pPr marL="342900" indent="-342900">
              <a:buAutoNum type="arabicPeriod"/>
            </a:pPr>
            <a:r>
              <a:rPr lang="en-US" dirty="0"/>
              <a:t>File Store </a:t>
            </a:r>
            <a:r>
              <a:rPr lang="en-US" dirty="0">
                <a:sym typeface="Wingdings" panose="05000000000000000000" pitchFamily="2" charset="2"/>
              </a:rPr>
              <a:t> Store a file in the s3 and trigger function (</a:t>
            </a:r>
            <a:r>
              <a:rPr lang="en-US" dirty="0" err="1">
                <a:sym typeface="Wingdings" panose="05000000000000000000" pitchFamily="2" charset="2"/>
              </a:rPr>
              <a:t>Lamdba</a:t>
            </a:r>
            <a:r>
              <a:rPr lang="en-US" dirty="0">
                <a:sym typeface="Wingdings" panose="05000000000000000000" pitchFamily="2" charset="2"/>
              </a:rPr>
              <a:t> Functions)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as web server (You site can be hosted on s3)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a blob store (No Limit Archival Glacier forms)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for Encrypted Device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be used like a versioning store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is global  </a:t>
            </a:r>
            <a:r>
              <a:rPr lang="en-US" dirty="0" err="1">
                <a:sym typeface="Wingdings" panose="05000000000000000000" pitchFamily="2" charset="2"/>
              </a:rPr>
              <a:t>Althoug</a:t>
            </a:r>
            <a:r>
              <a:rPr lang="en-US" dirty="0">
                <a:sym typeface="Wingdings" panose="05000000000000000000" pitchFamily="2" charset="2"/>
              </a:rPr>
              <a:t> you create folder in a region but they are visible to the whole world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Allow Accessor pay -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 is the must fundamental storage - No limit on what you can store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put/get (Put Object / Get Object)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Allows you to lock object / Version Object and also Access Control on object level granularity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act as storage for Hadoop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S3 can act a storage for any Cloud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B8B80-EC9A-4DED-92D2-B80556F0BE36}"/>
              </a:ext>
            </a:extLst>
          </p:cNvPr>
          <p:cNvSpPr/>
          <p:nvPr/>
        </p:nvSpPr>
        <p:spPr>
          <a:xfrm>
            <a:off x="9541164" y="628073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669E-980C-4B6F-B85F-2B37E9C0CC2C}"/>
              </a:ext>
            </a:extLst>
          </p:cNvPr>
          <p:cNvSpPr/>
          <p:nvPr/>
        </p:nvSpPr>
        <p:spPr>
          <a:xfrm>
            <a:off x="8834582" y="628073"/>
            <a:ext cx="591128" cy="57357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E</a:t>
            </a:r>
          </a:p>
          <a:p>
            <a:pPr algn="ctr"/>
            <a:br>
              <a:rPr lang="en-US" dirty="0"/>
            </a:br>
            <a:r>
              <a:rPr lang="en-US" dirty="0"/>
              <a:t>L</a:t>
            </a:r>
          </a:p>
          <a:p>
            <a:pPr algn="ctr"/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Y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40381-D11E-42CE-88BF-E82659731B84}"/>
              </a:ext>
            </a:extLst>
          </p:cNvPr>
          <p:cNvSpPr/>
          <p:nvPr/>
        </p:nvSpPr>
        <p:spPr>
          <a:xfrm>
            <a:off x="9541163" y="3616037"/>
            <a:ext cx="2364509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0DEEFC-BD93-4FC8-A43E-4CE7487B9D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0723418" y="3375890"/>
            <a:ext cx="1" cy="24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A89F7F-B43D-4FBF-83C5-CEA1905C9B0F}"/>
              </a:ext>
            </a:extLst>
          </p:cNvPr>
          <p:cNvSpPr/>
          <p:nvPr/>
        </p:nvSpPr>
        <p:spPr>
          <a:xfrm>
            <a:off x="9910618" y="914400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460D9-2EB4-4823-8C43-1DA46C5C5D44}"/>
              </a:ext>
            </a:extLst>
          </p:cNvPr>
          <p:cNvSpPr/>
          <p:nvPr/>
        </p:nvSpPr>
        <p:spPr>
          <a:xfrm>
            <a:off x="10280072" y="1154547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5EE9-6DCA-47BF-B8F8-AEABA9E77994}"/>
              </a:ext>
            </a:extLst>
          </p:cNvPr>
          <p:cNvSpPr/>
          <p:nvPr/>
        </p:nvSpPr>
        <p:spPr>
          <a:xfrm>
            <a:off x="10718799" y="1362363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9C88C-5BFD-43D5-8D7D-A07C2D7A0574}"/>
              </a:ext>
            </a:extLst>
          </p:cNvPr>
          <p:cNvSpPr/>
          <p:nvPr/>
        </p:nvSpPr>
        <p:spPr>
          <a:xfrm>
            <a:off x="10949708" y="1584039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0EC83-1576-44E1-8017-B9D38A8FC87D}"/>
              </a:ext>
            </a:extLst>
          </p:cNvPr>
          <p:cNvSpPr/>
          <p:nvPr/>
        </p:nvSpPr>
        <p:spPr>
          <a:xfrm>
            <a:off x="10949708" y="209665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08022-2900-4174-B1D1-5BFD5099C189}"/>
              </a:ext>
            </a:extLst>
          </p:cNvPr>
          <p:cNvSpPr/>
          <p:nvPr/>
        </p:nvSpPr>
        <p:spPr>
          <a:xfrm>
            <a:off x="10788073" y="2336798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D1E99-3F85-460D-A41E-76D7C4DF9984}"/>
              </a:ext>
            </a:extLst>
          </p:cNvPr>
          <p:cNvSpPr/>
          <p:nvPr/>
        </p:nvSpPr>
        <p:spPr>
          <a:xfrm>
            <a:off x="10448634" y="2540006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F795C7-139B-4EA2-87A9-4C46F47B8357}"/>
              </a:ext>
            </a:extLst>
          </p:cNvPr>
          <p:cNvSpPr/>
          <p:nvPr/>
        </p:nvSpPr>
        <p:spPr>
          <a:xfrm>
            <a:off x="10009906" y="2694714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DC40B-A4A5-4D4F-9EDF-3281762D16F1}"/>
              </a:ext>
            </a:extLst>
          </p:cNvPr>
          <p:cNvSpPr/>
          <p:nvPr/>
        </p:nvSpPr>
        <p:spPr>
          <a:xfrm>
            <a:off x="9657765" y="2796311"/>
            <a:ext cx="877455" cy="323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0D7A3-4FD6-46C5-9597-40CD5174670F}"/>
              </a:ext>
            </a:extLst>
          </p:cNvPr>
          <p:cNvSpPr/>
          <p:nvPr/>
        </p:nvSpPr>
        <p:spPr>
          <a:xfrm>
            <a:off x="4867564" y="665014"/>
            <a:ext cx="900547" cy="276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0A2DFD-0BD5-4C88-9FFB-A733310CAC8A}"/>
              </a:ext>
            </a:extLst>
          </p:cNvPr>
          <p:cNvSpPr/>
          <p:nvPr/>
        </p:nvSpPr>
        <p:spPr>
          <a:xfrm>
            <a:off x="4864675" y="3532908"/>
            <a:ext cx="900547" cy="274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B4478-F3B1-4CE5-9571-3C8D0DA8ED44}"/>
              </a:ext>
            </a:extLst>
          </p:cNvPr>
          <p:cNvSpPr/>
          <p:nvPr/>
        </p:nvSpPr>
        <p:spPr>
          <a:xfrm>
            <a:off x="3747075" y="120073"/>
            <a:ext cx="958854" cy="628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E3E612-D693-4366-A2F6-AB5376315375}"/>
              </a:ext>
            </a:extLst>
          </p:cNvPr>
          <p:cNvCxnSpPr>
            <a:stCxn id="19" idx="3"/>
            <a:endCxn id="5" idx="1"/>
          </p:cNvCxnSpPr>
          <p:nvPr/>
        </p:nvCxnSpPr>
        <p:spPr>
          <a:xfrm>
            <a:off x="5768111" y="2047006"/>
            <a:ext cx="3066471" cy="1448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383B7E-83C1-4E2C-92BB-D0B54718B7D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5765222" y="3495964"/>
            <a:ext cx="3069360" cy="141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7DB4C0-4AF0-4184-A172-20F9B85B8AD4}"/>
              </a:ext>
            </a:extLst>
          </p:cNvPr>
          <p:cNvSpPr txBox="1"/>
          <p:nvPr/>
        </p:nvSpPr>
        <p:spPr>
          <a:xfrm>
            <a:off x="387927" y="332509"/>
            <a:ext cx="281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BBF206-6ACF-42E7-ABE6-A660351415ED}"/>
              </a:ext>
            </a:extLst>
          </p:cNvPr>
          <p:cNvSpPr/>
          <p:nvPr/>
        </p:nvSpPr>
        <p:spPr>
          <a:xfrm>
            <a:off x="4864675" y="120073"/>
            <a:ext cx="9005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737D9D8-454B-4882-A43B-16DE74AB77EC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5765222" y="304739"/>
            <a:ext cx="3069360" cy="319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0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A48BC-A932-4D15-A053-352D4AA428FB}"/>
              </a:ext>
            </a:extLst>
          </p:cNvPr>
          <p:cNvSpPr/>
          <p:nvPr/>
        </p:nvSpPr>
        <p:spPr>
          <a:xfrm>
            <a:off x="757381" y="5495636"/>
            <a:ext cx="109081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16CC5-E961-4F8E-B49E-266590E2D02D}"/>
              </a:ext>
            </a:extLst>
          </p:cNvPr>
          <p:cNvSpPr/>
          <p:nvPr/>
        </p:nvSpPr>
        <p:spPr>
          <a:xfrm>
            <a:off x="757381" y="4701309"/>
            <a:ext cx="10908146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F2D28-F4F7-4750-8C4D-7401C5369774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005D8-FC34-4AEE-B3B0-4FE7BFD8C423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1FAA3-E6D3-4530-A199-AB59F343F04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8A329-3132-4104-BEA1-085C7FC5E080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7A594-81C1-4A08-816D-8A8DC58D4F45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0937A-049C-4300-BA37-1417385EE04A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CFB08-D6DD-462A-920C-D721F7CF7128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0052F-4DC9-44D9-9F21-A0647708A5B1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AB765-32A4-4011-8478-547401F09402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5F8C3-6DC3-4255-826B-D25FA3AEA39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6F9029-1EF9-4F0D-A713-BAC698D09339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8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A1E6F-9786-4824-A8A6-483718BD342F}"/>
              </a:ext>
            </a:extLst>
          </p:cNvPr>
          <p:cNvSpPr/>
          <p:nvPr/>
        </p:nvSpPr>
        <p:spPr>
          <a:xfrm>
            <a:off x="6410037" y="5495636"/>
            <a:ext cx="52554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46725-AE3E-4C9D-8B10-B595B23BEB37}"/>
              </a:ext>
            </a:extLst>
          </p:cNvPr>
          <p:cNvSpPr/>
          <p:nvPr/>
        </p:nvSpPr>
        <p:spPr>
          <a:xfrm>
            <a:off x="6410037" y="4701309"/>
            <a:ext cx="5255490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5E8C-64F3-4034-AF31-9CCC5411823D}"/>
              </a:ext>
            </a:extLst>
          </p:cNvPr>
          <p:cNvSpPr/>
          <p:nvPr/>
        </p:nvSpPr>
        <p:spPr>
          <a:xfrm>
            <a:off x="757381" y="2787070"/>
            <a:ext cx="1016001" cy="183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2/4</a:t>
            </a:r>
          </a:p>
          <a:p>
            <a:pPr algn="ctr"/>
            <a:r>
              <a:rPr lang="en-US" dirty="0"/>
              <a:t>10gb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D0B3B-3F35-46EB-97BA-AAD1F077E98C}"/>
              </a:ext>
            </a:extLst>
          </p:cNvPr>
          <p:cNvSpPr/>
          <p:nvPr/>
        </p:nvSpPr>
        <p:spPr>
          <a:xfrm>
            <a:off x="1865746" y="2807851"/>
            <a:ext cx="1108363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663DB-02C7-4935-A3C1-054ABB4D9BE1}"/>
              </a:ext>
            </a:extLst>
          </p:cNvPr>
          <p:cNvSpPr/>
          <p:nvPr/>
        </p:nvSpPr>
        <p:spPr>
          <a:xfrm>
            <a:off x="3066473" y="2807854"/>
            <a:ext cx="1838036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8/64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96ED2-4F9B-4FBE-AAE8-B2B429F57832}"/>
              </a:ext>
            </a:extLst>
          </p:cNvPr>
          <p:cNvSpPr/>
          <p:nvPr/>
        </p:nvSpPr>
        <p:spPr>
          <a:xfrm>
            <a:off x="4996873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8E076-C678-43F0-BE8A-AC3DD0252BBC}"/>
              </a:ext>
            </a:extLst>
          </p:cNvPr>
          <p:cNvSpPr/>
          <p:nvPr/>
        </p:nvSpPr>
        <p:spPr>
          <a:xfrm>
            <a:off x="6410037" y="2807853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205C1-C0FA-488D-AAE2-55D2BEE315FD}"/>
              </a:ext>
            </a:extLst>
          </p:cNvPr>
          <p:cNvSpPr/>
          <p:nvPr/>
        </p:nvSpPr>
        <p:spPr>
          <a:xfrm>
            <a:off x="7823201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36BCB-280B-4A77-BDE6-F381396ACC2B}"/>
              </a:ext>
            </a:extLst>
          </p:cNvPr>
          <p:cNvSpPr/>
          <p:nvPr/>
        </p:nvSpPr>
        <p:spPr>
          <a:xfrm>
            <a:off x="9236365" y="2807852"/>
            <a:ext cx="1320800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F9C2A-6A19-4F77-94F8-3E954F53E7EA}"/>
              </a:ext>
            </a:extLst>
          </p:cNvPr>
          <p:cNvSpPr/>
          <p:nvPr/>
        </p:nvSpPr>
        <p:spPr>
          <a:xfrm>
            <a:off x="10649529" y="2787070"/>
            <a:ext cx="1015998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880C4E-0601-40FA-B713-6565E9EF4A48}"/>
              </a:ext>
            </a:extLst>
          </p:cNvPr>
          <p:cNvSpPr/>
          <p:nvPr/>
        </p:nvSpPr>
        <p:spPr>
          <a:xfrm>
            <a:off x="83127" y="4701309"/>
            <a:ext cx="572655" cy="7204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63AB02-0F00-49C5-96EA-5C2A9019AAC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60218" y="2105891"/>
            <a:ext cx="9237" cy="259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D597656-2543-4AB4-8B1D-2AA66E5E5D1B}"/>
              </a:ext>
            </a:extLst>
          </p:cNvPr>
          <p:cNvCxnSpPr>
            <a:stCxn id="14" idx="3"/>
          </p:cNvCxnSpPr>
          <p:nvPr/>
        </p:nvCxnSpPr>
        <p:spPr>
          <a:xfrm>
            <a:off x="655782" y="5061527"/>
            <a:ext cx="258618" cy="46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AAF3B-E75D-4CD4-8C8D-67A970221A31}"/>
              </a:ext>
            </a:extLst>
          </p:cNvPr>
          <p:cNvSpPr/>
          <p:nvPr/>
        </p:nvSpPr>
        <p:spPr>
          <a:xfrm>
            <a:off x="757381" y="5495636"/>
            <a:ext cx="5560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CPU/128 </a:t>
            </a:r>
            <a:r>
              <a:rPr lang="en-US" dirty="0" err="1"/>
              <a:t>gb</a:t>
            </a:r>
            <a:r>
              <a:rPr lang="en-US" dirty="0"/>
              <a:t> (Hardware)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D2E94-2863-42EE-900C-0BD2A5D0CA3F}"/>
              </a:ext>
            </a:extLst>
          </p:cNvPr>
          <p:cNvSpPr/>
          <p:nvPr/>
        </p:nvSpPr>
        <p:spPr>
          <a:xfrm>
            <a:off x="757381" y="4701309"/>
            <a:ext cx="5560292" cy="720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(KVM/ZEN/</a:t>
            </a:r>
            <a:r>
              <a:rPr lang="en-US" dirty="0" err="1"/>
              <a:t>Hypevisor</a:t>
            </a:r>
            <a:r>
              <a:rPr lang="en-US" dirty="0"/>
              <a:t> MS/</a:t>
            </a:r>
            <a:r>
              <a:rPr lang="en-US" dirty="0" err="1"/>
              <a:t>EsXi</a:t>
            </a:r>
            <a:r>
              <a:rPr lang="en-US" dirty="0"/>
              <a:t>, </a:t>
            </a:r>
            <a:r>
              <a:rPr lang="en-US" dirty="0" err="1"/>
              <a:t>Xvisor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78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073D56E-65B0-4DF4-8629-85F04B422807}"/>
              </a:ext>
            </a:extLst>
          </p:cNvPr>
          <p:cNvGrpSpPr/>
          <p:nvPr/>
        </p:nvGrpSpPr>
        <p:grpSpPr>
          <a:xfrm>
            <a:off x="1145197" y="4564982"/>
            <a:ext cx="3306618" cy="1293091"/>
            <a:chOff x="0" y="5366327"/>
            <a:chExt cx="12192000" cy="149166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312420A-99FE-43DE-9474-CE73A48246B1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ABB41B-C212-433E-BB10-195F7960D1F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8368EAC-FDDE-48A2-95F1-4C769152FB3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D0DF5B3-D018-402B-B87C-FC123E51E02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DAE9073-D3F5-4B34-AD1E-E799C6AE47D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D0D52AB-C408-4923-BEF5-C132180EF81D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32E3288-EDE3-4B37-BA36-B3B370975439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FD2F89-A125-4671-85AA-A093B571BB9E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990CFDC-94B5-41B8-8BE7-D160C5E1AE7F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9D59E81-DB6D-44B9-AA55-68AABF38F68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58D086-4506-4590-A6B5-60123F96B29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6655372-E02D-4AA6-BDE0-56808AC5E30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A95389C-A51A-4868-8325-44CD1495A302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49ECA4B-06E6-4E9C-814C-D8D9140BECA7}"/>
              </a:ext>
            </a:extLst>
          </p:cNvPr>
          <p:cNvSpPr/>
          <p:nvPr/>
        </p:nvSpPr>
        <p:spPr>
          <a:xfrm>
            <a:off x="1305769" y="4553309"/>
            <a:ext cx="2999466" cy="31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Japan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C3D3B-1B59-4B8E-BC66-3366B3672D43}"/>
              </a:ext>
            </a:extLst>
          </p:cNvPr>
          <p:cNvSpPr/>
          <p:nvPr/>
        </p:nvSpPr>
        <p:spPr>
          <a:xfrm>
            <a:off x="395792" y="2826328"/>
            <a:ext cx="1092291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Cloud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503D-0481-46F5-A712-581CE92A1345}"/>
              </a:ext>
            </a:extLst>
          </p:cNvPr>
          <p:cNvSpPr/>
          <p:nvPr/>
        </p:nvSpPr>
        <p:spPr>
          <a:xfrm>
            <a:off x="0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27CC8-AB97-461A-A3B6-6F2E4CF74852}"/>
              </a:ext>
            </a:extLst>
          </p:cNvPr>
          <p:cNvSpPr/>
          <p:nvPr/>
        </p:nvSpPr>
        <p:spPr>
          <a:xfrm>
            <a:off x="4553527" y="1921164"/>
            <a:ext cx="24606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94BC9-0E0D-40A5-B596-A80D13D2FF72}"/>
              </a:ext>
            </a:extLst>
          </p:cNvPr>
          <p:cNvSpPr/>
          <p:nvPr/>
        </p:nvSpPr>
        <p:spPr>
          <a:xfrm>
            <a:off x="9107054" y="1921164"/>
            <a:ext cx="14483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C55F0-6B26-47F9-82DB-12F3EEA1C1A1}"/>
              </a:ext>
            </a:extLst>
          </p:cNvPr>
          <p:cNvCxnSpPr>
            <a:cxnSpLocks/>
          </p:cNvCxnSpPr>
          <p:nvPr/>
        </p:nvCxnSpPr>
        <p:spPr>
          <a:xfrm>
            <a:off x="-323273" y="1533237"/>
            <a:ext cx="681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C6FFE05-DC94-4786-A1D0-13CE80442399}"/>
              </a:ext>
            </a:extLst>
          </p:cNvPr>
          <p:cNvSpPr/>
          <p:nvPr/>
        </p:nvSpPr>
        <p:spPr>
          <a:xfrm>
            <a:off x="4876800" y="157018"/>
            <a:ext cx="1828800" cy="94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Region </a:t>
            </a:r>
          </a:p>
          <a:p>
            <a:pPr algn="ctr"/>
            <a:r>
              <a:rPr lang="en-US" dirty="0"/>
              <a:t>Japan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BEE5F10-272C-4305-8FF6-61E841B018B6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 rot="5400000">
            <a:off x="5376519" y="1506483"/>
            <a:ext cx="822040" cy="7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934907-FE50-45BA-B5DF-15EDD774541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5672781" y="2641860"/>
            <a:ext cx="295564" cy="7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4938F8-91EA-44ED-9580-A8C1D9A1713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3772686" y="2468745"/>
            <a:ext cx="1117381" cy="3051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5D936B6-3299-47FB-B647-4A571B82A52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148340" y="3949369"/>
            <a:ext cx="739284" cy="2575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5D8907-FF7C-414C-BBE1-B69C5E3621F1}"/>
              </a:ext>
            </a:extLst>
          </p:cNvPr>
          <p:cNvGrpSpPr/>
          <p:nvPr/>
        </p:nvGrpSpPr>
        <p:grpSpPr>
          <a:xfrm>
            <a:off x="0" y="5366327"/>
            <a:ext cx="3306618" cy="1293091"/>
            <a:chOff x="0" y="5366327"/>
            <a:chExt cx="12192000" cy="149166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A4178B7-F69B-4C5C-8531-2A2B2B04C21B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10F9DB-C284-4340-9AB2-281079B95557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820B16-F595-4A01-B5BE-3D2601E7C94F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8D5741-EDF4-49B4-9901-130A769C1DC3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8FC7-F140-46B6-8A8D-16AAC48965A8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B97CF-EFC9-490C-A00A-C2D2856EC58E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421684-76C5-4154-A170-020623FA7681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AE88CB-90A8-457B-A082-6E037DC0FE0A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3B192-8432-418B-A760-93B552A4693A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DC41B1-6355-4120-A502-EC2758859EF5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84666E-8B4D-429E-88BC-19BA5A8174A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00B1D8-630D-4FD3-9255-23E36940272E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385962-00FD-4C01-880B-C03F9BC36A5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8C8B84-124A-4E15-8EC8-D6DE086EE423}"/>
              </a:ext>
            </a:extLst>
          </p:cNvPr>
          <p:cNvGrpSpPr/>
          <p:nvPr/>
        </p:nvGrpSpPr>
        <p:grpSpPr>
          <a:xfrm>
            <a:off x="3537080" y="5380341"/>
            <a:ext cx="3306618" cy="1293091"/>
            <a:chOff x="0" y="5366327"/>
            <a:chExt cx="12192000" cy="14916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E5CDA0-A4A6-4497-85F8-2036C72FB0C8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4E93EF-240E-4415-B219-96C2D3645D5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1DCB6A-0E49-49BF-BB2D-83D5D4FEC216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FDBBED-14B4-41A6-97A1-A69CC727193C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80E607-B3E2-49C0-8F6D-E630DE670559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5871903-54E5-44C8-9FF9-2DC41D30ECE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465BF8-4FF9-41C0-BFB4-A5A5C5F6F016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695182-EFA1-4E86-A5F7-D69CE9DD4875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7CAF8A-1119-4058-BC74-287ADFABE089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20E6B3-C8A0-4067-B2BF-E529E73D5153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B78B508-3C36-4252-876D-AE3D5CEE6551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AC6336-C0DC-4036-951F-7CE0FD4C4786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6C828F8-BEB6-46A6-849E-2A11FD9F14ED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B962E-066C-47A9-9951-71C879D5C260}"/>
              </a:ext>
            </a:extLst>
          </p:cNvPr>
          <p:cNvGrpSpPr/>
          <p:nvPr/>
        </p:nvGrpSpPr>
        <p:grpSpPr>
          <a:xfrm>
            <a:off x="7027618" y="5366327"/>
            <a:ext cx="3306618" cy="1293091"/>
            <a:chOff x="0" y="5366327"/>
            <a:chExt cx="12192000" cy="149166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E4D7EE-737E-41F8-8230-AF67F05884EC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EDEF9B-DBF8-4FC2-8BFF-F72C492AE10E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698BF9-3265-4604-BD68-BFB99F1517D5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A5115A-489A-4141-90C9-950833B8590D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6CA8B6-4562-41DA-B6DF-163D1A49523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D36D47C-C02F-4E79-B696-ED15257C3521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61C4F6-22C7-47E7-96BA-9615E0E7260B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8798F2-3848-484D-BD1E-FF464365387F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B8259D-8429-4486-9ED4-EB4FBB10BC1D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B1BAD2-BBD6-41E0-9A44-A9379C58C0FA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C80964-F124-445F-AF94-F32ED71830EB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665FBA5-D05E-47B5-85B5-9F1038F0992D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C4CAF8-C43E-429D-955A-805229FB01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804A8E-E75A-4E6C-B1A9-1A7A8AC9251E}"/>
              </a:ext>
            </a:extLst>
          </p:cNvPr>
          <p:cNvGrpSpPr/>
          <p:nvPr/>
        </p:nvGrpSpPr>
        <p:grpSpPr>
          <a:xfrm>
            <a:off x="10614797" y="5366326"/>
            <a:ext cx="3306618" cy="1293091"/>
            <a:chOff x="0" y="5366327"/>
            <a:chExt cx="12192000" cy="149166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E64160C-5969-4CEC-8D29-E8E34D999A9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817BB4-4AF9-4976-95EC-69F3A3E24ACC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82E86C1-3206-48F4-837A-74BA01835C00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B8F9DA-FD6E-451D-BA80-FB1DACA461B5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9ACE09C-25E9-4685-BA4E-9118C024745D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42691D-1687-4A9C-AD1E-A820D349FCD0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20ED58-CF8F-4A30-A0EB-22BAE220EF73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2D6F79-F620-4B6B-A334-3CEC9FB4B968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63E215A-444A-4973-BA92-4168AF2DA512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3FFD116-D162-448F-9085-70350BC412CD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0D6C67-6842-43EA-9C28-ED1DE7446539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D034922-6357-42CA-9E84-F42CC02520F4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91A942-8E48-4439-A749-2743AFEA24A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3E720F-411A-4DDA-9B4E-BC28D017B179}"/>
              </a:ext>
            </a:extLst>
          </p:cNvPr>
          <p:cNvGrpSpPr/>
          <p:nvPr/>
        </p:nvGrpSpPr>
        <p:grpSpPr>
          <a:xfrm>
            <a:off x="8773611" y="4545631"/>
            <a:ext cx="3306618" cy="1293091"/>
            <a:chOff x="0" y="5366327"/>
            <a:chExt cx="12192000" cy="149166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AB6B7E-A6B1-4EE3-8A9C-B9E6ED0F5A73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CC3D71-02CB-42D9-897C-0D688232C386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59118B5-2E70-4EE1-95AF-1C448DDBE7AC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47D012-7296-4023-BBF3-5A63183E4598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F3B725F-A476-4E74-A80C-C7281473E51E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50C4BA-36C8-4EE2-86C7-5E3DEE482408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9F6996-CBE9-45E7-A0B2-C55F2EE680ED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CE3DAA8-A8B6-4CC1-ABAF-EF736CA9E5B4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D691BC-0ED0-4B1D-B674-1C916F1F537B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E21421B-4791-4915-B8D0-09EBEA0C76C7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BE622A-0CC6-46F3-9934-496556297C1F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0F5F184-FBCF-4949-A4EE-72104114457B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A9DEAC-9D5B-4171-B81C-DE1E47CB513B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7EE4CFF-C792-4974-8CFB-F10EB1D25D4F}"/>
              </a:ext>
            </a:extLst>
          </p:cNvPr>
          <p:cNvGrpSpPr/>
          <p:nvPr/>
        </p:nvGrpSpPr>
        <p:grpSpPr>
          <a:xfrm>
            <a:off x="5065949" y="4537732"/>
            <a:ext cx="3306618" cy="1293091"/>
            <a:chOff x="0" y="5366327"/>
            <a:chExt cx="12192000" cy="149166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79BD394-D914-451C-B82D-74058494B142}"/>
                </a:ext>
              </a:extLst>
            </p:cNvPr>
            <p:cNvSpPr/>
            <p:nvPr/>
          </p:nvSpPr>
          <p:spPr>
            <a:xfrm>
              <a:off x="0" y="5366327"/>
              <a:ext cx="12192000" cy="14916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0758EB7-E8C5-4F50-B00A-738360950C0B}"/>
                </a:ext>
              </a:extLst>
            </p:cNvPr>
            <p:cNvSpPr/>
            <p:nvPr/>
          </p:nvSpPr>
          <p:spPr>
            <a:xfrm>
              <a:off x="6280727" y="5541818"/>
              <a:ext cx="5846618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A5FBB9F-BE7A-4E74-AA4E-30C3681F9473}"/>
                </a:ext>
              </a:extLst>
            </p:cNvPr>
            <p:cNvSpPr/>
            <p:nvPr/>
          </p:nvSpPr>
          <p:spPr>
            <a:xfrm>
              <a:off x="203200" y="5541818"/>
              <a:ext cx="5892800" cy="1159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B50B223-BB25-49DF-854B-2D9F6B1CEFF2}"/>
                </a:ext>
              </a:extLst>
            </p:cNvPr>
            <p:cNvSpPr/>
            <p:nvPr/>
          </p:nvSpPr>
          <p:spPr>
            <a:xfrm>
              <a:off x="323273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C17FC45-B363-48A8-9ED7-2AC2E9B5EAFC}"/>
                </a:ext>
              </a:extLst>
            </p:cNvPr>
            <p:cNvSpPr/>
            <p:nvPr/>
          </p:nvSpPr>
          <p:spPr>
            <a:xfrm>
              <a:off x="1459346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D23230-BDCC-4771-BACD-5EF7153FDAF9}"/>
                </a:ext>
              </a:extLst>
            </p:cNvPr>
            <p:cNvSpPr/>
            <p:nvPr/>
          </p:nvSpPr>
          <p:spPr>
            <a:xfrm>
              <a:off x="2595419" y="5643418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719CE1-6B0F-451E-B0FC-E00B69A48998}"/>
                </a:ext>
              </a:extLst>
            </p:cNvPr>
            <p:cNvSpPr/>
            <p:nvPr/>
          </p:nvSpPr>
          <p:spPr>
            <a:xfrm>
              <a:off x="3731492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CE7C9C-4FEE-42C4-85AD-C999A26207DC}"/>
                </a:ext>
              </a:extLst>
            </p:cNvPr>
            <p:cNvSpPr/>
            <p:nvPr/>
          </p:nvSpPr>
          <p:spPr>
            <a:xfrm>
              <a:off x="4876801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14D09A-ED6E-474B-901E-5C303916D348}"/>
                </a:ext>
              </a:extLst>
            </p:cNvPr>
            <p:cNvSpPr/>
            <p:nvPr/>
          </p:nvSpPr>
          <p:spPr>
            <a:xfrm>
              <a:off x="6400800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0FC4277-C9E5-4855-AF88-E27FE3C42DD8}"/>
                </a:ext>
              </a:extLst>
            </p:cNvPr>
            <p:cNvSpPr/>
            <p:nvPr/>
          </p:nvSpPr>
          <p:spPr>
            <a:xfrm>
              <a:off x="7546109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48E09C-2475-40A9-B0EB-AA5497AD0F5D}"/>
                </a:ext>
              </a:extLst>
            </p:cNvPr>
            <p:cNvSpPr/>
            <p:nvPr/>
          </p:nvSpPr>
          <p:spPr>
            <a:xfrm>
              <a:off x="8682182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6058B8-A700-41F9-9DDA-B930699B7FEC}"/>
                </a:ext>
              </a:extLst>
            </p:cNvPr>
            <p:cNvSpPr/>
            <p:nvPr/>
          </p:nvSpPr>
          <p:spPr>
            <a:xfrm>
              <a:off x="9818255" y="5643417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DCA74A6-0081-4F72-8EBE-990F4E6ADF8F}"/>
                </a:ext>
              </a:extLst>
            </p:cNvPr>
            <p:cNvSpPr/>
            <p:nvPr/>
          </p:nvSpPr>
          <p:spPr>
            <a:xfrm>
              <a:off x="10954328" y="5643416"/>
              <a:ext cx="1052945" cy="969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0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88573-8477-44C4-A7F6-40C1ED8291AD}"/>
              </a:ext>
            </a:extLst>
          </p:cNvPr>
          <p:cNvSpPr/>
          <p:nvPr/>
        </p:nvSpPr>
        <p:spPr>
          <a:xfrm>
            <a:off x="358219" y="348792"/>
            <a:ext cx="10982225" cy="6334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844F8-9036-4B4B-ADD9-3EE669FF4FB4}"/>
              </a:ext>
            </a:extLst>
          </p:cNvPr>
          <p:cNvSpPr/>
          <p:nvPr/>
        </p:nvSpPr>
        <p:spPr>
          <a:xfrm>
            <a:off x="358219" y="348792"/>
            <a:ext cx="2196445" cy="633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A1A43-0ACF-435D-845B-98A69AAEC15E}"/>
              </a:ext>
            </a:extLst>
          </p:cNvPr>
          <p:cNvSpPr/>
          <p:nvPr/>
        </p:nvSpPr>
        <p:spPr>
          <a:xfrm>
            <a:off x="2554664" y="348792"/>
            <a:ext cx="2196445" cy="63348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2268C-2C9F-4E93-AC57-443AAE79346B}"/>
              </a:ext>
            </a:extLst>
          </p:cNvPr>
          <p:cNvSpPr/>
          <p:nvPr/>
        </p:nvSpPr>
        <p:spPr>
          <a:xfrm>
            <a:off x="4751109" y="348792"/>
            <a:ext cx="2196445" cy="6334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453A1-18E1-42AC-B792-750639EB1553}"/>
              </a:ext>
            </a:extLst>
          </p:cNvPr>
          <p:cNvSpPr/>
          <p:nvPr/>
        </p:nvSpPr>
        <p:spPr>
          <a:xfrm>
            <a:off x="6947554" y="348792"/>
            <a:ext cx="2196445" cy="6334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8FA84-EFC9-4BF6-99FA-60C6D4F550FC}"/>
              </a:ext>
            </a:extLst>
          </p:cNvPr>
          <p:cNvSpPr/>
          <p:nvPr/>
        </p:nvSpPr>
        <p:spPr>
          <a:xfrm>
            <a:off x="9143999" y="348792"/>
            <a:ext cx="2196445" cy="6334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5B471-3463-4536-819D-64CBDAC28061}"/>
              </a:ext>
            </a:extLst>
          </p:cNvPr>
          <p:cNvSpPr/>
          <p:nvPr/>
        </p:nvSpPr>
        <p:spPr>
          <a:xfrm>
            <a:off x="7480168" y="707011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0D701-9621-4AC2-BC1C-17CBC58AD684}"/>
              </a:ext>
            </a:extLst>
          </p:cNvPr>
          <p:cNvSpPr/>
          <p:nvPr/>
        </p:nvSpPr>
        <p:spPr>
          <a:xfrm>
            <a:off x="7480166" y="2816258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3DEC2-2081-40B2-B35B-B0D8131E2203}"/>
              </a:ext>
            </a:extLst>
          </p:cNvPr>
          <p:cNvSpPr/>
          <p:nvPr/>
        </p:nvSpPr>
        <p:spPr>
          <a:xfrm>
            <a:off x="7480167" y="4925505"/>
            <a:ext cx="1131217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520E2-87EF-499B-9F33-4DECD523A46C}"/>
              </a:ext>
            </a:extLst>
          </p:cNvPr>
          <p:cNvSpPr/>
          <p:nvPr/>
        </p:nvSpPr>
        <p:spPr>
          <a:xfrm>
            <a:off x="2994580" y="906545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52E87-1B55-4807-BFA6-A123A8A1EE57}"/>
              </a:ext>
            </a:extLst>
          </p:cNvPr>
          <p:cNvSpPr/>
          <p:nvPr/>
        </p:nvSpPr>
        <p:spPr>
          <a:xfrm>
            <a:off x="2994580" y="1775382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A1E30-15F5-4B1C-BE98-59C2CCC97301}"/>
              </a:ext>
            </a:extLst>
          </p:cNvPr>
          <p:cNvSpPr/>
          <p:nvPr/>
        </p:nvSpPr>
        <p:spPr>
          <a:xfrm>
            <a:off x="2994579" y="2644219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B2944-6E5E-4778-B701-BBF2F6DFE587}"/>
              </a:ext>
            </a:extLst>
          </p:cNvPr>
          <p:cNvSpPr/>
          <p:nvPr/>
        </p:nvSpPr>
        <p:spPr>
          <a:xfrm>
            <a:off x="2994579" y="3535837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5CBB2D-7E1F-4904-BAF3-1B1518F72DBF}"/>
              </a:ext>
            </a:extLst>
          </p:cNvPr>
          <p:cNvSpPr/>
          <p:nvPr/>
        </p:nvSpPr>
        <p:spPr>
          <a:xfrm>
            <a:off x="2994578" y="4437668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BCF99-BC47-4348-B9F0-A2CB4E7818CB}"/>
              </a:ext>
            </a:extLst>
          </p:cNvPr>
          <p:cNvSpPr/>
          <p:nvPr/>
        </p:nvSpPr>
        <p:spPr>
          <a:xfrm>
            <a:off x="2994578" y="5329286"/>
            <a:ext cx="1131217" cy="79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Zone6</a:t>
            </a:r>
          </a:p>
        </p:txBody>
      </p:sp>
    </p:spTree>
    <p:extLst>
      <p:ext uri="{BB962C8B-B14F-4D97-AF65-F5344CB8AC3E}">
        <p14:creationId xmlns:p14="http://schemas.microsoft.com/office/powerpoint/2010/main" val="379705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CCE42-04DE-4CB3-972F-0E74F033DE09}"/>
              </a:ext>
            </a:extLst>
          </p:cNvPr>
          <p:cNvSpPr txBox="1"/>
          <p:nvPr/>
        </p:nvSpPr>
        <p:spPr>
          <a:xfrm>
            <a:off x="267855" y="267855"/>
            <a:ext cx="8885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Account </a:t>
            </a:r>
          </a:p>
          <a:p>
            <a:r>
              <a:rPr lang="en-US" dirty="0"/>
              <a:t>|</a:t>
            </a:r>
            <a:r>
              <a:rPr lang="en-US" dirty="0">
                <a:sym typeface="Wingdings" panose="05000000000000000000" pitchFamily="2" charset="2"/>
              </a:rPr>
              <a:t> A Root Account</a:t>
            </a:r>
          </a:p>
          <a:p>
            <a:r>
              <a:rPr lang="en-US" dirty="0">
                <a:sym typeface="Wingdings" panose="05000000000000000000" pitchFamily="2" charset="2"/>
              </a:rPr>
              <a:t>	 Accounts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B3A78-3C17-43A8-8E83-2E26AFA8C068}"/>
              </a:ext>
            </a:extLst>
          </p:cNvPr>
          <p:cNvSpPr/>
          <p:nvPr/>
        </p:nvSpPr>
        <p:spPr>
          <a:xfrm>
            <a:off x="267855" y="1366982"/>
            <a:ext cx="11637818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 (Identity And Access Management)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BDA43-2D34-45BD-A9EB-568421EF7AA8}"/>
              </a:ext>
            </a:extLst>
          </p:cNvPr>
          <p:cNvSpPr/>
          <p:nvPr/>
        </p:nvSpPr>
        <p:spPr>
          <a:xfrm>
            <a:off x="628073" y="2027382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56492-EFD2-4CAA-AD4D-062A4749F97E}"/>
              </a:ext>
            </a:extLst>
          </p:cNvPr>
          <p:cNvSpPr/>
          <p:nvPr/>
        </p:nvSpPr>
        <p:spPr>
          <a:xfrm>
            <a:off x="628073" y="3708400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BB63A-7092-434A-AFC4-B696D25FDDB8}"/>
              </a:ext>
            </a:extLst>
          </p:cNvPr>
          <p:cNvSpPr/>
          <p:nvPr/>
        </p:nvSpPr>
        <p:spPr>
          <a:xfrm>
            <a:off x="4156363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B9663-32D9-4DC0-B027-243D04DFB713}"/>
              </a:ext>
            </a:extLst>
          </p:cNvPr>
          <p:cNvSpPr/>
          <p:nvPr/>
        </p:nvSpPr>
        <p:spPr>
          <a:xfrm>
            <a:off x="2392218" y="2983346"/>
            <a:ext cx="979054" cy="127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6AAD9-9FBA-4643-9677-1B920F66974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607127" y="2664692"/>
            <a:ext cx="785091" cy="95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9510F-8943-4C75-BF8B-FA5A60A1295B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607127" y="3620656"/>
            <a:ext cx="785091" cy="7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729A4-2787-45F6-955F-9D57A9BE633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371272" y="3620656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FE4C0-9EC8-4E3D-AE48-BD9D0EFBB751}"/>
              </a:ext>
            </a:extLst>
          </p:cNvPr>
          <p:cNvSpPr txBox="1"/>
          <p:nvPr/>
        </p:nvSpPr>
        <p:spPr>
          <a:xfrm>
            <a:off x="7130473" y="2050779"/>
            <a:ext cx="4424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 am  user (Human) </a:t>
            </a:r>
          </a:p>
          <a:p>
            <a:r>
              <a:rPr lang="en-US" dirty="0"/>
              <a:t>I will need username and password </a:t>
            </a:r>
          </a:p>
          <a:p>
            <a:r>
              <a:rPr lang="en-US" dirty="0"/>
              <a:t>I can do limited work (I have Limited ) </a:t>
            </a:r>
          </a:p>
          <a:p>
            <a:r>
              <a:rPr lang="en-US" dirty="0"/>
              <a:t>Policy Applied to be </a:t>
            </a:r>
          </a:p>
          <a:p>
            <a:endParaRPr lang="en-US" dirty="0"/>
          </a:p>
          <a:p>
            <a:r>
              <a:rPr lang="en-US" dirty="0"/>
              <a:t>2. I am not a human (Machine) </a:t>
            </a:r>
          </a:p>
          <a:p>
            <a:r>
              <a:rPr lang="en-US" dirty="0"/>
              <a:t>API Keys and Not Username and Password </a:t>
            </a:r>
          </a:p>
          <a:p>
            <a:endParaRPr lang="en-US" dirty="0"/>
          </a:p>
          <a:p>
            <a:r>
              <a:rPr lang="en-US" dirty="0"/>
              <a:t>3. SDK (Developer Code) </a:t>
            </a:r>
          </a:p>
          <a:p>
            <a:r>
              <a:rPr lang="en-US" dirty="0"/>
              <a:t>I still need the API KEYS </a:t>
            </a:r>
          </a:p>
          <a:p>
            <a:endParaRPr lang="en-US" dirty="0"/>
          </a:p>
          <a:p>
            <a:r>
              <a:rPr lang="en-US" dirty="0"/>
              <a:t>4. I am A service within </a:t>
            </a:r>
            <a:r>
              <a:rPr lang="en-US" dirty="0" err="1"/>
              <a:t>aws</a:t>
            </a:r>
            <a:r>
              <a:rPr lang="en-US" dirty="0"/>
              <a:t> and I want access other services ? (ROLE)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C57AB-81B3-4D73-9F62-E2229E7D1E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7600" y="3302001"/>
            <a:ext cx="0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0D1DB-F0D1-479B-B3FC-B6438CAAD130}"/>
              </a:ext>
            </a:extLst>
          </p:cNvPr>
          <p:cNvSpPr txBox="1"/>
          <p:nvPr/>
        </p:nvSpPr>
        <p:spPr>
          <a:xfrm>
            <a:off x="332509" y="267855"/>
            <a:ext cx="1160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Console View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BE15EA-7577-4B25-B1F0-FCF8EBB8CA9B}"/>
              </a:ext>
            </a:extLst>
          </p:cNvPr>
          <p:cNvGrpSpPr/>
          <p:nvPr/>
        </p:nvGrpSpPr>
        <p:grpSpPr>
          <a:xfrm>
            <a:off x="498764" y="5855855"/>
            <a:ext cx="11028219" cy="734290"/>
            <a:chOff x="498764" y="5855855"/>
            <a:chExt cx="11028219" cy="734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E759D2-D30F-41A0-85B3-963EB427C36A}"/>
                </a:ext>
              </a:extLst>
            </p:cNvPr>
            <p:cNvSpPr/>
            <p:nvPr/>
          </p:nvSpPr>
          <p:spPr>
            <a:xfrm>
              <a:off x="498764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Regions </a:t>
              </a:r>
            </a:p>
            <a:p>
              <a:pPr algn="ctr"/>
              <a:r>
                <a:rPr lang="en-US" dirty="0"/>
                <a:t>21 + Regions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65A359-6DE9-4B11-BB80-ABAD7380B9BF}"/>
                </a:ext>
              </a:extLst>
            </p:cNvPr>
            <p:cNvSpPr/>
            <p:nvPr/>
          </p:nvSpPr>
          <p:spPr>
            <a:xfrm>
              <a:off x="4248728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Availability Zones 1+n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0FBF96-D8AF-49DA-9D75-66578FA20DEF}"/>
                </a:ext>
              </a:extLst>
            </p:cNvPr>
            <p:cNvSpPr/>
            <p:nvPr/>
          </p:nvSpPr>
          <p:spPr>
            <a:xfrm>
              <a:off x="7998692" y="5855855"/>
              <a:ext cx="3528291" cy="734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Edge Service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E11294A-9A04-472E-86F0-79F6E0A0F525}"/>
              </a:ext>
            </a:extLst>
          </p:cNvPr>
          <p:cNvSpPr/>
          <p:nvPr/>
        </p:nvSpPr>
        <p:spPr>
          <a:xfrm>
            <a:off x="498764" y="4941455"/>
            <a:ext cx="1431636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B5CDF-166B-4840-92D7-0AE0D8B723B1}"/>
              </a:ext>
            </a:extLst>
          </p:cNvPr>
          <p:cNvSpPr/>
          <p:nvPr/>
        </p:nvSpPr>
        <p:spPr>
          <a:xfrm>
            <a:off x="2055090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   EBS   GLACIER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ABBE8-3E51-4D86-BAE3-5B147BEB4D77}"/>
              </a:ext>
            </a:extLst>
          </p:cNvPr>
          <p:cNvSpPr/>
          <p:nvPr/>
        </p:nvSpPr>
        <p:spPr>
          <a:xfrm>
            <a:off x="4983017" y="4941455"/>
            <a:ext cx="2673927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Network, VPC, LB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7A5D0-70C6-4289-97AA-16E167BE7A7F}"/>
              </a:ext>
            </a:extLst>
          </p:cNvPr>
          <p:cNvSpPr/>
          <p:nvPr/>
        </p:nvSpPr>
        <p:spPr>
          <a:xfrm>
            <a:off x="7777019" y="4941455"/>
            <a:ext cx="3749964" cy="73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/ DB /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35471-4AC7-4653-9571-2C0C3BCF70A6}"/>
              </a:ext>
            </a:extLst>
          </p:cNvPr>
          <p:cNvSpPr/>
          <p:nvPr/>
        </p:nvSpPr>
        <p:spPr>
          <a:xfrm>
            <a:off x="498764" y="3934691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FE4D-FFB5-49D7-BB06-78026507687D}"/>
              </a:ext>
            </a:extLst>
          </p:cNvPr>
          <p:cNvSpPr/>
          <p:nvPr/>
        </p:nvSpPr>
        <p:spPr>
          <a:xfrm>
            <a:off x="498764" y="2960253"/>
            <a:ext cx="11028219" cy="82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15FC5-E052-4A20-8974-895A4829E254}"/>
              </a:ext>
            </a:extLst>
          </p:cNvPr>
          <p:cNvSpPr/>
          <p:nvPr/>
        </p:nvSpPr>
        <p:spPr>
          <a:xfrm>
            <a:off x="720436" y="3105727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25C8-E2BF-481B-8506-3730D4451A5C}"/>
              </a:ext>
            </a:extLst>
          </p:cNvPr>
          <p:cNvSpPr/>
          <p:nvPr/>
        </p:nvSpPr>
        <p:spPr>
          <a:xfrm>
            <a:off x="2346036" y="31057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953EC-C093-424E-8BE6-8493AD8DBD02}"/>
              </a:ext>
            </a:extLst>
          </p:cNvPr>
          <p:cNvSpPr/>
          <p:nvPr/>
        </p:nvSpPr>
        <p:spPr>
          <a:xfrm>
            <a:off x="7296728" y="3119581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912EA-184D-4498-860E-9D767BB6D970}"/>
              </a:ext>
            </a:extLst>
          </p:cNvPr>
          <p:cNvSpPr/>
          <p:nvPr/>
        </p:nvSpPr>
        <p:spPr>
          <a:xfrm>
            <a:off x="9144000" y="3080326"/>
            <a:ext cx="1403928" cy="5357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CloudWatch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08EE4-F1D0-482F-827F-6FF62B7B8C14}"/>
              </a:ext>
            </a:extLst>
          </p:cNvPr>
          <p:cNvSpPr/>
          <p:nvPr/>
        </p:nvSpPr>
        <p:spPr>
          <a:xfrm>
            <a:off x="4442691" y="794327"/>
            <a:ext cx="2752436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11E062-535D-4D9F-8055-070F7EB25D4F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rot="16200000" flipH="1">
            <a:off x="5336310" y="2283689"/>
            <a:ext cx="1159162" cy="193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936C9-BBDE-42F4-BF88-681AE290B9D5}"/>
              </a:ext>
            </a:extLst>
          </p:cNvPr>
          <p:cNvSpPr/>
          <p:nvPr/>
        </p:nvSpPr>
        <p:spPr>
          <a:xfrm>
            <a:off x="4147127" y="951345"/>
            <a:ext cx="5929746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7441F3-AB38-4D4B-8CC4-8010A37E4434}"/>
              </a:ext>
            </a:extLst>
          </p:cNvPr>
          <p:cNvSpPr/>
          <p:nvPr/>
        </p:nvSpPr>
        <p:spPr>
          <a:xfrm>
            <a:off x="4830618" y="1542473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0D049-88F7-447A-B551-5E2A3E5E36FF}"/>
              </a:ext>
            </a:extLst>
          </p:cNvPr>
          <p:cNvSpPr/>
          <p:nvPr/>
        </p:nvSpPr>
        <p:spPr>
          <a:xfrm>
            <a:off x="4830618" y="2586182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DAF44-1751-4EB0-A725-D92B9DAC6737}"/>
              </a:ext>
            </a:extLst>
          </p:cNvPr>
          <p:cNvSpPr/>
          <p:nvPr/>
        </p:nvSpPr>
        <p:spPr>
          <a:xfrm>
            <a:off x="4830618" y="3629891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22B83-0624-4627-A21D-58C1EE66995E}"/>
              </a:ext>
            </a:extLst>
          </p:cNvPr>
          <p:cNvSpPr/>
          <p:nvPr/>
        </p:nvSpPr>
        <p:spPr>
          <a:xfrm>
            <a:off x="4830618" y="4747490"/>
            <a:ext cx="4858327" cy="905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854A1-06B5-4E76-AD77-DEA64B7B34AF}"/>
              </a:ext>
            </a:extLst>
          </p:cNvPr>
          <p:cNvSpPr/>
          <p:nvPr/>
        </p:nvSpPr>
        <p:spPr>
          <a:xfrm>
            <a:off x="3408218" y="2586182"/>
            <a:ext cx="1034472" cy="14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60480-F681-40C7-AD85-997D13FB1CF7}"/>
              </a:ext>
            </a:extLst>
          </p:cNvPr>
          <p:cNvSpPr/>
          <p:nvPr/>
        </p:nvSpPr>
        <p:spPr>
          <a:xfrm>
            <a:off x="4331855" y="2798618"/>
            <a:ext cx="277090" cy="9975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E8E4F-7595-489F-B64E-2D9A431C5D5D}"/>
              </a:ext>
            </a:extLst>
          </p:cNvPr>
          <p:cNvCxnSpPr>
            <a:cxnSpLocks/>
            <a:stCxn id="18" idx="6"/>
            <a:endCxn id="9" idx="1"/>
          </p:cNvCxnSpPr>
          <p:nvPr/>
        </p:nvCxnSpPr>
        <p:spPr>
          <a:xfrm flipV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68E8FA-3921-421D-A510-7B16739A9609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4608945" y="1995055"/>
            <a:ext cx="221673" cy="1302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A6A74A-72D2-4C05-93DD-D387B274903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4608945" y="3297382"/>
            <a:ext cx="221673" cy="1902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950CF28-C7B7-4806-8652-A2341D212381}"/>
              </a:ext>
            </a:extLst>
          </p:cNvPr>
          <p:cNvSpPr/>
          <p:nvPr/>
        </p:nvSpPr>
        <p:spPr>
          <a:xfrm>
            <a:off x="120073" y="3001819"/>
            <a:ext cx="1588654" cy="79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  <a:p>
            <a:pPr algn="ctr"/>
            <a:r>
              <a:rPr lang="en-US" dirty="0"/>
              <a:t>World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60E34-CFDB-43C5-9DCC-BF7F22354B82}"/>
              </a:ext>
            </a:extLst>
          </p:cNvPr>
          <p:cNvCxnSpPr>
            <a:stCxn id="9" idx="1"/>
            <a:endCxn id="18" idx="6"/>
          </p:cNvCxnSpPr>
          <p:nvPr/>
        </p:nvCxnSpPr>
        <p:spPr>
          <a:xfrm flipH="1">
            <a:off x="1708727" y="3320473"/>
            <a:ext cx="1699491" cy="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8E36A-E619-41F3-9E44-297970AB09EE}"/>
              </a:ext>
            </a:extLst>
          </p:cNvPr>
          <p:cNvCxnSpPr/>
          <p:nvPr/>
        </p:nvCxnSpPr>
        <p:spPr>
          <a:xfrm>
            <a:off x="6179127" y="2198255"/>
            <a:ext cx="221673" cy="11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ED232A-016C-4920-A352-7B87D393B784}"/>
              </a:ext>
            </a:extLst>
          </p:cNvPr>
          <p:cNvCxnSpPr/>
          <p:nvPr/>
        </p:nvCxnSpPr>
        <p:spPr>
          <a:xfrm>
            <a:off x="7185891" y="1995055"/>
            <a:ext cx="1246909" cy="32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E207DB-E3E4-48AB-A54B-833CB6258CAD}"/>
              </a:ext>
            </a:extLst>
          </p:cNvPr>
          <p:cNvCxnSpPr/>
          <p:nvPr/>
        </p:nvCxnSpPr>
        <p:spPr>
          <a:xfrm>
            <a:off x="5578764" y="3205018"/>
            <a:ext cx="822036" cy="21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583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DEVDAS, NILESH (ext) (ADV D AA SB FS&amp;PMA DCC)</dc:creator>
  <cp:lastModifiedBy>DEVDAS, NILESH (ext) (ADV D AA SB FS&amp;PMA DCC)</cp:lastModifiedBy>
  <cp:revision>23</cp:revision>
  <dcterms:created xsi:type="dcterms:W3CDTF">2021-01-18T04:23:57Z</dcterms:created>
  <dcterms:modified xsi:type="dcterms:W3CDTF">2021-01-20T07:47:04Z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2021-01-18T04:23:57Z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89ddb723-1b2c-4d76-8793-318401977a2b</vt:lpwstr>
  </property>
  <property fmtid="{D5CDD505-2E9C-101B-9397-08002B2CF9AE}" pid="8" name="MSIP_Label_a59b6cd5-d141-4a33-8bf1-0ca04484304f_ContentBits">
    <vt:lpwstr>0</vt:lpwstr>
  </property>
</Properties>
</file>