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anjare" userId="4a7e99c89809eb5f" providerId="LiveId" clId="{306E4F13-EC76-4DA6-98C3-3C2F27795C56}"/>
    <pc:docChg chg="undo custSel modSld sldOrd">
      <pc:chgData name="yashwant banjare" userId="4a7e99c89809eb5f" providerId="LiveId" clId="{306E4F13-EC76-4DA6-98C3-3C2F27795C56}" dt="2023-09-26T18:03:18.022" v="217" actId="20577"/>
      <pc:docMkLst>
        <pc:docMk/>
      </pc:docMkLst>
      <pc:sldChg chg="modSp mod">
        <pc:chgData name="yashwant banjare" userId="4a7e99c89809eb5f" providerId="LiveId" clId="{306E4F13-EC76-4DA6-98C3-3C2F27795C56}" dt="2023-09-26T18:03:18.022" v="217" actId="20577"/>
        <pc:sldMkLst>
          <pc:docMk/>
          <pc:sldMk cId="0" sldId="256"/>
        </pc:sldMkLst>
        <pc:spChg chg="mod">
          <ac:chgData name="yashwant banjare" userId="4a7e99c89809eb5f" providerId="LiveId" clId="{306E4F13-EC76-4DA6-98C3-3C2F27795C56}" dt="2023-09-26T18:03:18.022" v="217" actId="20577"/>
          <ac:spMkLst>
            <pc:docMk/>
            <pc:sldMk cId="0" sldId="256"/>
            <ac:spMk id="211" creationId="{00000000-0000-0000-0000-000000000000}"/>
          </ac:spMkLst>
        </pc:spChg>
      </pc:sldChg>
      <pc:sldChg chg="modSp mod">
        <pc:chgData name="yashwant banjare" userId="4a7e99c89809eb5f" providerId="LiveId" clId="{306E4F13-EC76-4DA6-98C3-3C2F27795C56}" dt="2023-09-26T16:28:47.573" v="53" actId="14100"/>
        <pc:sldMkLst>
          <pc:docMk/>
          <pc:sldMk cId="0" sldId="258"/>
        </pc:sldMkLst>
        <pc:spChg chg="mod">
          <ac:chgData name="yashwant banjare" userId="4a7e99c89809eb5f" providerId="LiveId" clId="{306E4F13-EC76-4DA6-98C3-3C2F27795C56}" dt="2023-09-26T16:26:57.757" v="26" actId="1076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yashwant banjare" userId="4a7e99c89809eb5f" providerId="LiveId" clId="{306E4F13-EC76-4DA6-98C3-3C2F27795C56}" dt="2023-09-26T16:28:47.573" v="53" actId="14100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yashwant banjare" userId="4a7e99c89809eb5f" providerId="LiveId" clId="{306E4F13-EC76-4DA6-98C3-3C2F27795C56}" dt="2023-09-26T17:14:46.128" v="216" actId="20577"/>
        <pc:sldMkLst>
          <pc:docMk/>
          <pc:sldMk cId="0" sldId="259"/>
        </pc:sldMkLst>
        <pc:spChg chg="mod">
          <ac:chgData name="yashwant banjare" userId="4a7e99c89809eb5f" providerId="LiveId" clId="{306E4F13-EC76-4DA6-98C3-3C2F27795C56}" dt="2023-09-26T17:14:46.128" v="216" actId="20577"/>
          <ac:spMkLst>
            <pc:docMk/>
            <pc:sldMk cId="0" sldId="259"/>
            <ac:spMk id="238" creationId="{00000000-0000-0000-0000-000000000000}"/>
          </ac:spMkLst>
        </pc:spChg>
      </pc:sldChg>
      <pc:sldChg chg="addSp delSp modSp mod ord">
        <pc:chgData name="yashwant banjare" userId="4a7e99c89809eb5f" providerId="LiveId" clId="{306E4F13-EC76-4DA6-98C3-3C2F27795C56}" dt="2023-09-26T17:03:27.389" v="215" actId="20577"/>
        <pc:sldMkLst>
          <pc:docMk/>
          <pc:sldMk cId="0" sldId="260"/>
        </pc:sldMkLst>
        <pc:spChg chg="add del mod">
          <ac:chgData name="yashwant banjare" userId="4a7e99c89809eb5f" providerId="LiveId" clId="{306E4F13-EC76-4DA6-98C3-3C2F27795C56}" dt="2023-09-26T16:29:12.183" v="57" actId="478"/>
          <ac:spMkLst>
            <pc:docMk/>
            <pc:sldMk cId="0" sldId="260"/>
            <ac:spMk id="3" creationId="{6346E8CE-1240-30C0-D162-CF6AE0A975AE}"/>
          </ac:spMkLst>
        </pc:spChg>
        <pc:spChg chg="add mod">
          <ac:chgData name="yashwant banjare" userId="4a7e99c89809eb5f" providerId="LiveId" clId="{306E4F13-EC76-4DA6-98C3-3C2F27795C56}" dt="2023-09-26T17:01:11.799" v="166" actId="20577"/>
          <ac:spMkLst>
            <pc:docMk/>
            <pc:sldMk cId="0" sldId="260"/>
            <ac:spMk id="16" creationId="{5F5481BA-6211-8FBB-5510-B9F18B3C3F32}"/>
          </ac:spMkLst>
        </pc:spChg>
        <pc:spChg chg="add del mod">
          <ac:chgData name="yashwant banjare" userId="4a7e99c89809eb5f" providerId="LiveId" clId="{306E4F13-EC76-4DA6-98C3-3C2F27795C56}" dt="2023-09-26T16:59:25.813" v="142" actId="478"/>
          <ac:spMkLst>
            <pc:docMk/>
            <pc:sldMk cId="0" sldId="260"/>
            <ac:spMk id="17" creationId="{4E6C1DD3-A19F-77AF-27CD-5528753040C4}"/>
          </ac:spMkLst>
        </pc:spChg>
        <pc:spChg chg="add mod">
          <ac:chgData name="yashwant banjare" userId="4a7e99c89809eb5f" providerId="LiveId" clId="{306E4F13-EC76-4DA6-98C3-3C2F27795C56}" dt="2023-09-26T17:03:27.389" v="215" actId="20577"/>
          <ac:spMkLst>
            <pc:docMk/>
            <pc:sldMk cId="0" sldId="260"/>
            <ac:spMk id="18" creationId="{DF13A95C-4EE5-BCEF-AB6C-4F2108CB803A}"/>
          </ac:spMkLst>
        </pc:spChg>
        <pc:spChg chg="add mod">
          <ac:chgData name="yashwant banjare" userId="4a7e99c89809eb5f" providerId="LiveId" clId="{306E4F13-EC76-4DA6-98C3-3C2F27795C56}" dt="2023-09-26T17:02:59.473" v="200" actId="20577"/>
          <ac:spMkLst>
            <pc:docMk/>
            <pc:sldMk cId="0" sldId="260"/>
            <ac:spMk id="19" creationId="{4F6E173C-E98F-D062-C220-31CE727EF08C}"/>
          </ac:spMkLst>
        </pc:spChg>
        <pc:spChg chg="add mod">
          <ac:chgData name="yashwant banjare" userId="4a7e99c89809eb5f" providerId="LiveId" clId="{306E4F13-EC76-4DA6-98C3-3C2F27795C56}" dt="2023-09-26T17:02:49.933" v="194" actId="20577"/>
          <ac:spMkLst>
            <pc:docMk/>
            <pc:sldMk cId="0" sldId="260"/>
            <ac:spMk id="20" creationId="{16B16339-ECD9-8B38-B06A-088C9FA6274A}"/>
          </ac:spMkLst>
        </pc:spChg>
        <pc:spChg chg="add mod">
          <ac:chgData name="yashwant banjare" userId="4a7e99c89809eb5f" providerId="LiveId" clId="{306E4F13-EC76-4DA6-98C3-3C2F27795C56}" dt="2023-09-26T17:02:39.975" v="188" actId="20577"/>
          <ac:spMkLst>
            <pc:docMk/>
            <pc:sldMk cId="0" sldId="260"/>
            <ac:spMk id="21" creationId="{1E570AB2-7F41-A5AB-E3EA-07B1DC843A02}"/>
          </ac:spMkLst>
        </pc:spChg>
        <pc:spChg chg="add mod">
          <ac:chgData name="yashwant banjare" userId="4a7e99c89809eb5f" providerId="LiveId" clId="{306E4F13-EC76-4DA6-98C3-3C2F27795C56}" dt="2023-09-26T17:01:46.747" v="176" actId="20577"/>
          <ac:spMkLst>
            <pc:docMk/>
            <pc:sldMk cId="0" sldId="260"/>
            <ac:spMk id="22" creationId="{9E10B507-C6A5-7197-D429-487C24FB21F8}"/>
          </ac:spMkLst>
        </pc:spChg>
        <pc:spChg chg="mod">
          <ac:chgData name="yashwant banjare" userId="4a7e99c89809eb5f" providerId="LiveId" clId="{306E4F13-EC76-4DA6-98C3-3C2F27795C56}" dt="2023-09-26T16:30:09.781" v="63" actId="14100"/>
          <ac:spMkLst>
            <pc:docMk/>
            <pc:sldMk cId="0" sldId="260"/>
            <ac:spMk id="243" creationId="{00000000-0000-0000-0000-000000000000}"/>
          </ac:spMkLst>
        </pc:spChg>
        <pc:spChg chg="del">
          <ac:chgData name="yashwant banjare" userId="4a7e99c89809eb5f" providerId="LiveId" clId="{306E4F13-EC76-4DA6-98C3-3C2F27795C56}" dt="2023-09-26T16:29:09.858" v="56" actId="478"/>
          <ac:spMkLst>
            <pc:docMk/>
            <pc:sldMk cId="0" sldId="260"/>
            <ac:spMk id="244" creationId="{00000000-0000-0000-0000-000000000000}"/>
          </ac:spMkLst>
        </pc:spChg>
        <pc:spChg chg="del mod">
          <ac:chgData name="yashwant banjare" userId="4a7e99c89809eb5f" providerId="LiveId" clId="{306E4F13-EC76-4DA6-98C3-3C2F27795C56}" dt="2023-09-26T16:29:18.418" v="59" actId="478"/>
          <ac:spMkLst>
            <pc:docMk/>
            <pc:sldMk cId="0" sldId="260"/>
            <ac:spMk id="245" creationId="{00000000-0000-0000-0000-000000000000}"/>
          </ac:spMkLst>
        </pc:spChg>
        <pc:picChg chg="add mod">
          <ac:chgData name="yashwant banjare" userId="4a7e99c89809eb5f" providerId="LiveId" clId="{306E4F13-EC76-4DA6-98C3-3C2F27795C56}" dt="2023-09-26T16:58:55.972" v="136" actId="1038"/>
          <ac:picMkLst>
            <pc:docMk/>
            <pc:sldMk cId="0" sldId="260"/>
            <ac:picMk id="5" creationId="{A26BF9A3-CDFF-BE22-AA98-63BF5AA696E0}"/>
          </ac:picMkLst>
        </pc:picChg>
        <pc:picChg chg="add mod">
          <ac:chgData name="yashwant banjare" userId="4a7e99c89809eb5f" providerId="LiveId" clId="{306E4F13-EC76-4DA6-98C3-3C2F27795C56}" dt="2023-09-26T16:58:53.325" v="127" actId="1038"/>
          <ac:picMkLst>
            <pc:docMk/>
            <pc:sldMk cId="0" sldId="260"/>
            <ac:picMk id="7" creationId="{270326C0-38A2-6B73-785A-17F7395EB433}"/>
          </ac:picMkLst>
        </pc:picChg>
        <pc:picChg chg="add mod">
          <ac:chgData name="yashwant banjare" userId="4a7e99c89809eb5f" providerId="LiveId" clId="{306E4F13-EC76-4DA6-98C3-3C2F27795C56}" dt="2023-09-26T16:58:50.479" v="118" actId="1038"/>
          <ac:picMkLst>
            <pc:docMk/>
            <pc:sldMk cId="0" sldId="260"/>
            <ac:picMk id="9" creationId="{8A74799F-7371-FDD4-EEBF-0D45FB7377B6}"/>
          </ac:picMkLst>
        </pc:picChg>
        <pc:picChg chg="add mod">
          <ac:chgData name="yashwant banjare" userId="4a7e99c89809eb5f" providerId="LiveId" clId="{306E4F13-EC76-4DA6-98C3-3C2F27795C56}" dt="2023-09-26T16:58:48.133" v="110" actId="1038"/>
          <ac:picMkLst>
            <pc:docMk/>
            <pc:sldMk cId="0" sldId="260"/>
            <ac:picMk id="11" creationId="{3F67CFE9-55C3-E472-EE82-F3D1B3C616CF}"/>
          </ac:picMkLst>
        </pc:picChg>
        <pc:picChg chg="add mod">
          <ac:chgData name="yashwant banjare" userId="4a7e99c89809eb5f" providerId="LiveId" clId="{306E4F13-EC76-4DA6-98C3-3C2F27795C56}" dt="2023-09-26T16:58:46.132" v="103" actId="1038"/>
          <ac:picMkLst>
            <pc:docMk/>
            <pc:sldMk cId="0" sldId="260"/>
            <ac:picMk id="13" creationId="{04C135AB-85A1-2F09-1242-3AC5AAB6418C}"/>
          </ac:picMkLst>
        </pc:picChg>
        <pc:picChg chg="add mod">
          <ac:chgData name="yashwant banjare" userId="4a7e99c89809eb5f" providerId="LiveId" clId="{306E4F13-EC76-4DA6-98C3-3C2F27795C56}" dt="2023-09-26T16:58:44.653" v="99" actId="1038"/>
          <ac:picMkLst>
            <pc:docMk/>
            <pc:sldMk cId="0" sldId="260"/>
            <ac:picMk id="15" creationId="{076BA799-0FCF-71B7-DD2B-109956EA2118}"/>
          </ac:picMkLst>
        </pc:picChg>
      </pc:sldChg>
    </pc:docChg>
  </pc:docChgLst>
  <pc:docChgLst>
    <pc:chgData name="yashwant banjare" userId="4a7e99c89809eb5f" providerId="LiveId" clId="{48464442-8832-432D-B5A0-5A4259DAD98A}"/>
    <pc:docChg chg="undo custSel modSld">
      <pc:chgData name="yashwant banjare" userId="4a7e99c89809eb5f" providerId="LiveId" clId="{48464442-8832-432D-B5A0-5A4259DAD98A}" dt="2023-09-25T08:45:46.466" v="322" actId="1076"/>
      <pc:docMkLst>
        <pc:docMk/>
      </pc:docMkLst>
      <pc:sldChg chg="addSp delSp modSp mod">
        <pc:chgData name="yashwant banjare" userId="4a7e99c89809eb5f" providerId="LiveId" clId="{48464442-8832-432D-B5A0-5A4259DAD98A}" dt="2023-09-25T08:29:58.483" v="17" actId="14100"/>
        <pc:sldMkLst>
          <pc:docMk/>
          <pc:sldMk cId="0" sldId="257"/>
        </pc:sldMkLst>
        <pc:spChg chg="add del mod">
          <ac:chgData name="yashwant banjare" userId="4a7e99c89809eb5f" providerId="LiveId" clId="{48464442-8832-432D-B5A0-5A4259DAD98A}" dt="2023-09-25T07:46:00.674" v="1" actId="931"/>
          <ac:spMkLst>
            <pc:docMk/>
            <pc:sldMk cId="0" sldId="257"/>
            <ac:spMk id="4" creationId="{0E9EEFF3-6F24-51A7-6E2D-B7A2FE9C9131}"/>
          </ac:spMkLst>
        </pc:spChg>
        <pc:spChg chg="mod">
          <ac:chgData name="yashwant banjare" userId="4a7e99c89809eb5f" providerId="LiveId" clId="{48464442-8832-432D-B5A0-5A4259DAD98A}" dt="2023-09-25T08:29:58.483" v="17" actId="14100"/>
          <ac:spMkLst>
            <pc:docMk/>
            <pc:sldMk cId="0" sldId="257"/>
            <ac:spMk id="218" creationId="{00000000-0000-0000-0000-000000000000}"/>
          </ac:spMkLst>
        </pc:spChg>
        <pc:picChg chg="del">
          <ac:chgData name="yashwant banjare" userId="4a7e99c89809eb5f" providerId="LiveId" clId="{48464442-8832-432D-B5A0-5A4259DAD98A}" dt="2023-09-25T07:45:43.989" v="0" actId="478"/>
          <ac:picMkLst>
            <pc:docMk/>
            <pc:sldMk cId="0" sldId="257"/>
            <ac:picMk id="3" creationId="{D432281A-91FE-87CE-CE38-947E86DE9EEA}"/>
          </ac:picMkLst>
        </pc:picChg>
        <pc:picChg chg="add mod">
          <ac:chgData name="yashwant banjare" userId="4a7e99c89809eb5f" providerId="LiveId" clId="{48464442-8832-432D-B5A0-5A4259DAD98A}" dt="2023-09-25T07:46:49.830" v="14" actId="14100"/>
          <ac:picMkLst>
            <pc:docMk/>
            <pc:sldMk cId="0" sldId="257"/>
            <ac:picMk id="6" creationId="{A06A4F02-7890-8232-C7B2-4AEDCBEC110C}"/>
          </ac:picMkLst>
        </pc:picChg>
      </pc:sldChg>
      <pc:sldChg chg="modSp mod">
        <pc:chgData name="yashwant banjare" userId="4a7e99c89809eb5f" providerId="LiveId" clId="{48464442-8832-432D-B5A0-5A4259DAD98A}" dt="2023-09-25T08:45:46.466" v="322" actId="1076"/>
        <pc:sldMkLst>
          <pc:docMk/>
          <pc:sldMk cId="0" sldId="258"/>
        </pc:sldMkLst>
        <pc:spChg chg="mod">
          <ac:chgData name="yashwant banjare" userId="4a7e99c89809eb5f" providerId="LiveId" clId="{48464442-8832-432D-B5A0-5A4259DAD98A}" dt="2023-09-25T08:44:42.345" v="315" actId="107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yashwant banjare" userId="4a7e99c89809eb5f" providerId="LiveId" clId="{48464442-8832-432D-B5A0-5A4259DAD98A}" dt="2023-09-25T08:45:01.552" v="316" actId="1076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yashwant banjare" userId="4a7e99c89809eb5f" providerId="LiveId" clId="{48464442-8832-432D-B5A0-5A4259DAD98A}" dt="2023-09-25T08:45:18.377" v="318" actId="14100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yashwant banjare" userId="4a7e99c89809eb5f" providerId="LiveId" clId="{48464442-8832-432D-B5A0-5A4259DAD98A}" dt="2023-09-25T08:27:00.365" v="15" actId="20577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yashwant banjare" userId="4a7e99c89809eb5f" providerId="LiveId" clId="{48464442-8832-432D-B5A0-5A4259DAD98A}" dt="2023-09-25T08:45:39.170" v="320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yashwant banjare" userId="4a7e99c89809eb5f" providerId="LiveId" clId="{48464442-8832-432D-B5A0-5A4259DAD98A}" dt="2023-09-25T08:45:46.466" v="322" actId="1076"/>
          <ac:spMkLst>
            <pc:docMk/>
            <pc:sldMk cId="0" sldId="258"/>
            <ac:spMk id="2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381539"/>
            <a:ext cx="6045695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Organization Name: </a:t>
            </a:r>
            <a: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Franklin Gothic" panose="020B0604020202020204" charset="0"/>
              </a:rPr>
              <a:t>Ministry of Environment</a:t>
            </a:r>
            <a:endParaRPr dirty="0">
              <a:solidFill>
                <a:schemeClr val="tx2">
                  <a:lumMod val="75000"/>
                </a:schemeClr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SIH1393</a:t>
            </a:r>
            <a:endParaRPr dirty="0"/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Water and Electricity Tracking App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Watroelectic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 : Nilesh Prasad Dubey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(AISHE):C-16656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RSR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rungta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colleges of engineering and technology in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bhilai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chhatisgarh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Smart Automation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4"/>
            <a:ext cx="6024054" cy="32251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indent="-285750" algn="just">
              <a:buFont typeface="Noto Sans Symbols"/>
              <a:buChar char="⮚"/>
            </a:pPr>
            <a:r>
              <a:rPr lang="en-US" dirty="0"/>
              <a:t>With our new mobile application designed to empower you in the pursuit of your sustainable lifestyle.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dirty="0"/>
              <a:t>Our app goes beyond traditional application management; It`s your personal guide to reaching your hydropower consumption goals.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dirty="0"/>
              <a:t>With this app, you not only track your consumption but also embark on a journey of conscious and responsible consumption, which will have a positive impact on your wallet and environment we are surrounded by it.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indent="-285750">
              <a:spcBef>
                <a:spcPts val="4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N" sz="1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 Native(for Application)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IN" sz="1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 Api)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en-IN" sz="1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 Database)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IDE(for hardware)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 32</a:t>
            </a:r>
          </a:p>
          <a:p>
            <a:pPr marL="285750" indent="-285750">
              <a:spcBef>
                <a:spcPts val="4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Current sensor</a:t>
            </a:r>
          </a:p>
          <a:p>
            <a:pPr marL="285750" indent="-285750">
              <a:spcBef>
                <a:spcPts val="4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dirty="0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Voltage sensor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Flow sensor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6A4F02-7890-8232-C7B2-4AEDCBEC110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7124288" y="633046"/>
            <a:ext cx="4978418" cy="25056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47055" y="513813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47055" y="141691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47055" y="2071041"/>
            <a:ext cx="4838701" cy="45088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Amperes and voltage monitoring for optimizing energy efficiently.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Informs you about your power consumption 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Water consumption status. It involves monitoring the volume or flow rate of water in real-time to understand usage patterns, identify potential leaks or inefficiencies, and promote water conservation efforts.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Bill payment  gateway ensures a hassle-free experience for consumers, making it quick and efficient to manage their electricity payments, ultimately enhancing customer satisfaction and encouraging on-time bill settlements.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Earning reward points in the app for consuming less electricity is a gamified incentive system. Users receive points or rewards when they reduce their electricity consumption compared to previous periods.</a:t>
            </a:r>
            <a:endParaRPr lang="en-IN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474522" y="6606540"/>
            <a:ext cx="94506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183086" y="1416916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183086" y="2071041"/>
            <a:ext cx="4838701" cy="26990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Internet Connection is Required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Need Server to store data.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Keep the device away from moist places.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Working Properly on </a:t>
            </a:r>
            <a:r>
              <a:rPr lang="en-US" sz="1800" b="0" i="0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certainoperating</a:t>
            </a: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 system.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807329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Screenshot Of Our Running Modal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BF9A3-CDFF-BE22-AA98-63BF5AA69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0" y="2171180"/>
            <a:ext cx="162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326C0-38A2-6B73-785A-17F7395EB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295" y="2171180"/>
            <a:ext cx="1620000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74799F-7371-FDD4-EEBF-0D45FB737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330" y="2171180"/>
            <a:ext cx="1620000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7CFE9-55C3-E472-EE82-F3D1B3C61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680" y="2171180"/>
            <a:ext cx="1620000" cy="36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C135AB-85A1-2F09-1242-3AC5AAB641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300" y="2171180"/>
            <a:ext cx="1620000" cy="36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6BA799-0FCF-71B7-DD2B-109956EA2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640" y="2171180"/>
            <a:ext cx="1620000" cy="360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F5481BA-6211-8FBB-5510-B9F18B3C3F32}"/>
              </a:ext>
            </a:extLst>
          </p:cNvPr>
          <p:cNvSpPr/>
          <p:nvPr/>
        </p:nvSpPr>
        <p:spPr>
          <a:xfrm>
            <a:off x="802020" y="5897880"/>
            <a:ext cx="1620000" cy="247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3A95C-4EE5-BCEF-AB6C-4F2108CB803A}"/>
              </a:ext>
            </a:extLst>
          </p:cNvPr>
          <p:cNvSpPr/>
          <p:nvPr/>
        </p:nvSpPr>
        <p:spPr>
          <a:xfrm>
            <a:off x="9881640" y="5897879"/>
            <a:ext cx="1620000" cy="247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 PAYMENTS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6E173C-E98F-D062-C220-31CE727EF08C}"/>
              </a:ext>
            </a:extLst>
          </p:cNvPr>
          <p:cNvSpPr/>
          <p:nvPr/>
        </p:nvSpPr>
        <p:spPr>
          <a:xfrm>
            <a:off x="8019300" y="5897879"/>
            <a:ext cx="1620000" cy="247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16339-ECD9-8B38-B06A-088C9FA6274A}"/>
              </a:ext>
            </a:extLst>
          </p:cNvPr>
          <p:cNvSpPr/>
          <p:nvPr/>
        </p:nvSpPr>
        <p:spPr>
          <a:xfrm>
            <a:off x="6202680" y="5897878"/>
            <a:ext cx="1620000" cy="247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70AB2-7F41-A5AB-E3EA-07B1DC843A02}"/>
              </a:ext>
            </a:extLst>
          </p:cNvPr>
          <p:cNvSpPr/>
          <p:nvPr/>
        </p:nvSpPr>
        <p:spPr>
          <a:xfrm>
            <a:off x="4386060" y="5897878"/>
            <a:ext cx="1620000" cy="247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 &amp; DATA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10B507-C6A5-7197-D429-487C24FB21F8}"/>
              </a:ext>
            </a:extLst>
          </p:cNvPr>
          <p:cNvSpPr/>
          <p:nvPr/>
        </p:nvSpPr>
        <p:spPr>
          <a:xfrm>
            <a:off x="2594040" y="5897878"/>
            <a:ext cx="1620000" cy="247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</a:t>
            </a:r>
            <a:r>
              <a:rPr lang="en-US" sz="1200" b="1">
                <a:solidFill>
                  <a:srgbClr val="5D7C3F"/>
                </a:solidFill>
              </a:rPr>
              <a:t>: Nilesh </a:t>
            </a:r>
            <a:r>
              <a:rPr lang="en-US" sz="1200" b="1" dirty="0">
                <a:solidFill>
                  <a:srgbClr val="5D7C3F"/>
                </a:solidFill>
              </a:rPr>
              <a:t>Prasad Dubey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 CSE)			Year (IV)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Vivek </a:t>
            </a:r>
            <a:r>
              <a:rPr lang="en-US" sz="1200" b="1" dirty="0" err="1">
                <a:solidFill>
                  <a:srgbClr val="5D7C3F"/>
                </a:solidFill>
              </a:rPr>
              <a:t>chandrakar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(CSE)			Year (III)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Anjilina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Dambale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Mca</a:t>
            </a:r>
            <a:r>
              <a:rPr lang="en-US" sz="1200" dirty="0"/>
              <a:t>)			Stream (CSE)			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 : </a:t>
            </a:r>
            <a:r>
              <a:rPr lang="en-US" sz="1200" b="1" dirty="0" err="1">
                <a:solidFill>
                  <a:srgbClr val="5D7C3F"/>
                </a:solidFill>
              </a:rPr>
              <a:t>Kamya</a:t>
            </a:r>
            <a:r>
              <a:rPr lang="en-US" sz="1200" b="1" dirty="0">
                <a:solidFill>
                  <a:srgbClr val="5D7C3F"/>
                </a:solidFill>
              </a:rPr>
              <a:t> Rai 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</a:t>
            </a:r>
            <a:r>
              <a:rPr lang="en-US" sz="1200" dirty="0" err="1"/>
              <a:t>aiml</a:t>
            </a:r>
            <a:r>
              <a:rPr lang="en-US" sz="1200" dirty="0"/>
              <a:t>)			Year (III)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Dharna </a:t>
            </a:r>
            <a:r>
              <a:rPr lang="en-US" sz="1200" b="1" dirty="0" err="1">
                <a:solidFill>
                  <a:srgbClr val="5D7C3F"/>
                </a:solidFill>
              </a:rPr>
              <a:t>Gangboir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(EE)			                           Year (III)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Deepanshu Sinha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(CSE)			Year (III)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Mr. Sachin </a:t>
            </a:r>
            <a:r>
              <a:rPr lang="en-US" sz="1200" b="1" dirty="0" err="1">
                <a:solidFill>
                  <a:srgbClr val="804160"/>
                </a:solidFill>
              </a:rPr>
              <a:t>Harne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(Industry)			Expertise (</a:t>
            </a:r>
            <a:r>
              <a:rPr lang="en-US" sz="1200" dirty="0" err="1"/>
              <a:t>Blockchain,Networking,IOT,Cyber</a:t>
            </a:r>
            <a:r>
              <a:rPr lang="en-US" sz="1200" dirty="0"/>
              <a:t> </a:t>
            </a:r>
            <a:r>
              <a:rPr lang="en-US" sz="1200" dirty="0" err="1"/>
              <a:t>Security,Image</a:t>
            </a:r>
            <a:r>
              <a:rPr lang="en-US" sz="1200" dirty="0"/>
              <a:t> Processing) Domain Experience (14 years)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Rupali </a:t>
            </a:r>
            <a:r>
              <a:rPr lang="en-US" sz="1200" b="1" dirty="0" err="1">
                <a:solidFill>
                  <a:srgbClr val="804160"/>
                </a:solidFill>
              </a:rPr>
              <a:t>chandrakar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(Academic):		 	Expertise (Image </a:t>
            </a:r>
            <a:r>
              <a:rPr lang="en-US" sz="1200" dirty="0" err="1"/>
              <a:t>Processing,Computer</a:t>
            </a:r>
            <a:r>
              <a:rPr lang="en-US" sz="1200" dirty="0"/>
              <a:t> Networking ): 	                Domain Experience (5 years)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584</Words>
  <Application>Microsoft Office PowerPoint</Application>
  <PresentationFormat>Widescreen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Noto Sans Symbols</vt:lpstr>
      <vt:lpstr>Arial</vt:lpstr>
      <vt:lpstr>Calibri</vt:lpstr>
      <vt:lpstr>Franklin Gothic</vt:lpstr>
      <vt:lpstr>Poppins</vt:lpstr>
      <vt:lpstr>Libre Franklin</vt:lpstr>
      <vt:lpstr>Times New Roman</vt:lpstr>
      <vt:lpstr>Wingdings</vt:lpstr>
      <vt:lpstr>Theme1</vt:lpstr>
      <vt:lpstr>Basic Details of the Team and Problem Statement</vt:lpstr>
      <vt:lpstr>Idea/Approach Details</vt:lpstr>
      <vt:lpstr>Idea/Approach Details</vt:lpstr>
      <vt:lpstr>Screenshot Of Our Running Modal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yashwant banjare</cp:lastModifiedBy>
  <cp:revision>36</cp:revision>
  <dcterms:created xsi:type="dcterms:W3CDTF">2022-02-11T07:14:46Z</dcterms:created>
  <dcterms:modified xsi:type="dcterms:W3CDTF">2023-09-26T18:05:27Z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