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2AD0-9EAF-4C3F-91F4-A235C40E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4EF5-E3BF-4C40-84CA-149486825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06B8-8086-487A-83FA-B0ABC1F7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B817-C6A0-490E-8973-14780216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5196-BB07-400B-AE7C-1F1E58AB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16E-6C21-496E-BC76-38E415EB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9611-40C6-4CEF-AEDD-436822E9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9380F-97EC-422B-BC6F-937E3BF0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D72F-1197-4699-80C6-85B69F4A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07DD-E12C-4821-B90D-20E9B03B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08EE6-740B-4052-835D-3DEE79436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1EF1D-0702-41D0-8305-C2F19A42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CFB-2713-4931-A9E3-7368CBF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80A9-9317-43E9-84E4-E961D99E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40B4-DDE2-40F2-8FC8-0770A506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CC01-CE07-4D35-8D06-07DBA4E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DFF0-C5AA-461A-B11C-88A5E7E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292A-F40F-495D-A989-86CF1A7F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4C98-BD64-4764-B2A2-27903DF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B80A-300C-4668-BE95-76F1A611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D153-3B1D-44D2-BC5D-8A13D8A8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0C22-20D1-4AFD-8B27-2276B85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739C-6C7A-4F46-BA7D-A519E0D7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ED71-48E5-4C2E-A569-A2BB3DD5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85DD-E25A-46D2-BE97-24B03DBA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DC27-BD8C-48A9-BF44-BF2EEE6F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609D-246E-47A6-92C7-9AFE0AFEE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694-DD8F-4727-8A90-70FE43FEC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1263B-C7CF-45C3-97EF-875C784E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128B-C3A5-4D9C-B78C-699F6046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BBCF2-E51F-41DC-AE70-39BE0F4C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1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CC85-5668-4F32-951C-8F271D00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4EE9-443B-49F5-93CD-85EA293B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133CE-81FB-4D47-A4DD-4C00BF60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055BA-94B4-42F1-8F67-C95590559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E02B3-6A43-492F-8041-410EA3E5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0A1EB-1152-453C-A708-E727C897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6453D-FD76-4E99-813D-4B882326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EC58C-7081-486D-B519-CD092AD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E668-46F8-4E5C-8284-21F27407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31C8-E23D-49D0-898B-56B2CFA0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B52A-3C81-4CD3-A927-83AE8B9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BFD4-3A12-4444-9E1A-493C3BE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15F9D-72A4-4691-858B-C04415C2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560FC-0B2C-4BEA-BA0A-3645003B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AB19-AB07-41B1-A190-7468299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0BBC-E7E9-4B88-B239-99B06A7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D5B3-E1D2-45B4-8AC4-9F68DD44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F7220-A532-44FD-9714-7322CCB13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8936-4147-455A-973D-D09A1C95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7DAFE-49C8-4625-89A4-8DD88A5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24D7-D737-4331-AFAF-CEBEB0C1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3837-BF47-4EF8-BBA0-72B52A21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91621-E882-4388-BE01-42482A4CD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4E4C-28DD-4BAF-8C8D-77E130A1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484-EF66-4912-ACCF-8F98F04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41CBB-E258-4F62-8A99-A2A05F0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C7B1-A2A4-4CAE-AC1D-79F55B13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278F-5C89-4C35-851C-CBCEFA7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986F-6470-4A1F-A1F9-3F798E27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1DE2-63ED-4E07-A07C-E305C4F81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4833-4A2C-4BD0-9969-FB08CC836B1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8A50-F8DD-491D-A5AA-525B09448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EE37-BAB6-4A6A-A740-64EF20B4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5292-E5B2-4803-9B52-000870C5B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4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9811D5-408C-43EC-B192-9973299A8DC8}"/>
              </a:ext>
            </a:extLst>
          </p:cNvPr>
          <p:cNvSpPr/>
          <p:nvPr/>
        </p:nvSpPr>
        <p:spPr>
          <a:xfrm>
            <a:off x="2545611" y="2552700"/>
            <a:ext cx="5938741" cy="1354217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The Routing Club</a:t>
            </a: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Network &amp; Automation Blogs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Nilesh, Gore | RSI</dc:creator>
  <cp:lastModifiedBy>Nilesh, Gore | RSI</cp:lastModifiedBy>
  <cp:revision>3</cp:revision>
  <dcterms:created xsi:type="dcterms:W3CDTF">2022-03-31T14:59:45Z</dcterms:created>
  <dcterms:modified xsi:type="dcterms:W3CDTF">2022-03-31T15:35:07Z</dcterms:modified>
</cp:coreProperties>
</file>