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  <p:sldId id="267" r:id="rId12"/>
    <p:sldId id="270" r:id="rId13"/>
    <p:sldId id="271" r:id="rId14"/>
    <p:sldId id="272" r:id="rId15"/>
    <p:sldId id="268" r:id="rId16"/>
    <p:sldId id="26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016" autoAdjust="0"/>
    <p:restoredTop sz="94631" autoAdjust="0"/>
  </p:normalViewPr>
  <p:slideViewPr>
    <p:cSldViewPr>
      <p:cViewPr varScale="1">
        <p:scale>
          <a:sx n="55" d="100"/>
          <a:sy n="55" d="100"/>
        </p:scale>
        <p:origin x="-8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5E9EFF">
                <a:alpha val="0"/>
              </a:srgbClr>
            </a:gs>
            <a:gs pos="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026814-E455-4268-925C-E7649766F4E3}" type="datetimeFigureOut">
              <a:rPr lang="en-US" smtClean="0"/>
              <a:pPr/>
              <a:t>1/27/2013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9B6ACC-5620-42EF-8982-E4458F480A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95400" y="2486561"/>
            <a:ext cx="68547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u="sng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WELLCOME</a:t>
            </a:r>
            <a:endParaRPr lang="en-US" sz="8000" b="1" u="sng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4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8" presetClass="exit" presetSubtype="0" accel="50000" fill="hold" grpId="5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4"/>
      <p:bldP spid="12" grpId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906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Data Flow Diagram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90600" y="3352800"/>
            <a:ext cx="1447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248400" y="2819400"/>
            <a:ext cx="1752600" cy="1447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3200400"/>
            <a:ext cx="1905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3505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0" y="3429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733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334000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875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DFD-User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457200" y="3276600"/>
            <a:ext cx="1676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1295400"/>
            <a:ext cx="2057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2057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2057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Details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5181600"/>
            <a:ext cx="2057400" cy="1143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7"/>
          </p:cNvCxnSpPr>
          <p:nvPr/>
        </p:nvCxnSpPr>
        <p:spPr>
          <a:xfrm rot="5400000" flipH="1" flipV="1">
            <a:off x="2155754" y="2018343"/>
            <a:ext cx="1157988" cy="1693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5"/>
          </p:cNvCxnSpPr>
          <p:nvPr/>
        </p:nvCxnSpPr>
        <p:spPr>
          <a:xfrm rot="16200000" flipH="1">
            <a:off x="2193854" y="3946454"/>
            <a:ext cx="1081788" cy="1693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57400" y="33528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7400" y="40386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29400" y="1676400"/>
            <a:ext cx="2286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29400" y="2895600"/>
            <a:ext cx="2286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29400" y="4267200"/>
            <a:ext cx="2286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5562600"/>
            <a:ext cx="2286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91200" y="1828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5791200" y="2057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12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5791200" y="3276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912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791200" y="464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5715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5791200" y="5943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30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16114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Hardware Configuration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74676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Processor          :   Pentium III 630MHz(Minimum)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RAM                 </a:t>
            </a:r>
            <a:r>
              <a:rPr lang="en-US" sz="2300" dirty="0" smtClean="0"/>
              <a:t> :    </a:t>
            </a:r>
            <a:r>
              <a:rPr lang="en-US" sz="2300" dirty="0" smtClean="0"/>
              <a:t>128 MB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Hard Disk        </a:t>
            </a:r>
            <a:r>
              <a:rPr lang="en-US" sz="2300" dirty="0" smtClean="0"/>
              <a:t>:    </a:t>
            </a:r>
            <a:r>
              <a:rPr lang="en-US" sz="2300" dirty="0" smtClean="0"/>
              <a:t>20GB (Minimum)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Monitor            :    15” Color monitor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Key Board        :    122 Keys</a:t>
            </a:r>
            <a:endParaRPr lang="en-US" sz="23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16114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Software Configuration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209800"/>
            <a:ext cx="6172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300" dirty="0" smtClean="0"/>
              <a:t>Operating System   : Windows NT, 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                                          Windows 98, </a:t>
            </a:r>
          </a:p>
          <a:p>
            <a:pPr>
              <a:lnSpc>
                <a:spcPct val="150000"/>
              </a:lnSpc>
            </a:pPr>
            <a:r>
              <a:rPr lang="en-US" sz="2300" dirty="0" smtClean="0"/>
              <a:t>                                          Windows XP.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Language                 : ASP.NET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Database                  : MS Access2007.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510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Programming in C#,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Programming ASP.NET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ASP.NET Visual C#.NET,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Using Microsoft Access.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057400"/>
            <a:ext cx="7010400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Our project is only a humble venture to satisfy the needs of the Gym.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Several user friendly coding have also been adopted.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This package shall prove to be a powerful package in satisfying all the requirements of the respective organization.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7848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You..for your </a:t>
            </a:r>
          </a:p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co-operation….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144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report of</a:t>
            </a:r>
          </a:p>
          <a:p>
            <a:pPr algn="r"/>
            <a:r>
              <a:rPr lang="en-US" sz="4800" u="sng" dirty="0" smtClean="0"/>
              <a:t>Gym</a:t>
            </a:r>
            <a:r>
              <a:rPr lang="en-US" sz="4800" dirty="0" smtClean="0"/>
              <a:t> </a:t>
            </a:r>
            <a:r>
              <a:rPr lang="en-US" sz="4800" u="sng" dirty="0" smtClean="0"/>
              <a:t>Management</a:t>
            </a:r>
            <a:endParaRPr lang="en-US" sz="48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581400"/>
            <a:ext cx="66294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Submitted By:-</a:t>
            </a:r>
          </a:p>
          <a:p>
            <a:pPr algn="ctr"/>
            <a:r>
              <a:rPr lang="en-US" sz="2300" dirty="0" smtClean="0"/>
              <a:t>Tejash.Jagganath.Mhatre</a:t>
            </a:r>
          </a:p>
          <a:p>
            <a:pPr algn="ctr"/>
            <a:r>
              <a:rPr lang="en-US" sz="2300" dirty="0" smtClean="0"/>
              <a:t>Ashish.Chandrakant.Chavan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Under Valuable Guidance of</a:t>
            </a:r>
          </a:p>
          <a:p>
            <a:pPr algn="ctr"/>
            <a:r>
              <a:rPr lang="en-US" sz="2300" dirty="0" smtClean="0"/>
              <a:t>                      Mr. Rohan Gosalkar (Sir).</a:t>
            </a:r>
          </a:p>
          <a:p>
            <a:endParaRPr lang="en-US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106269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Introduction to Project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701040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This Project is specially designed by keeping Body Building Gyms in mind.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It uses ASP.NET as basic programming language.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It maintains every single record with reliability.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It uses Microsoft Access as the database.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4471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Project Objectives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286000"/>
            <a:ext cx="7467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To develop a application-based portal to facilitate more co-ordination between customers and the manager.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To reduce hectic paper work &amp; thus reduce workload.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To provide proper security for stored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300" dirty="0" smtClean="0"/>
              <a:t> To reduce paperwork related costs.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</TotalTime>
  <Words>264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</dc:creator>
  <cp:lastModifiedBy>ASHU</cp:lastModifiedBy>
  <cp:revision>50</cp:revision>
  <dcterms:created xsi:type="dcterms:W3CDTF">2013-01-21T11:50:58Z</dcterms:created>
  <dcterms:modified xsi:type="dcterms:W3CDTF">2013-01-27T15:01:25Z</dcterms:modified>
</cp:coreProperties>
</file>