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9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ECFC6-0302-40A2-9A87-75AB993B8088}" type="datetimeFigureOut">
              <a:rPr lang="en-US" smtClean="0"/>
              <a:pPr/>
              <a:t>9/20/2010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4218-8070-487B-9F96-1EFC5DDEDB9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81400" y="2133600"/>
            <a:ext cx="2057400" cy="18288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Hospital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7244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1800" y="304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1000" y="3048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rot="5400000" flipH="1" flipV="1">
            <a:off x="1486297" y="1104503"/>
            <a:ext cx="533400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10800000">
            <a:off x="1752600" y="1371600"/>
            <a:ext cx="2590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5400000">
            <a:off x="3962400" y="17526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514600" y="1323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Doctor Details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 rot="5400000" flipH="1" flipV="1">
            <a:off x="6729800" y="1652201"/>
            <a:ext cx="162800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10800000">
            <a:off x="5410200" y="2466201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019800" y="2466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Medicine Details</a:t>
            </a:r>
            <a:endParaRPr lang="en-US" sz="1200" dirty="0"/>
          </a:p>
        </p:txBody>
      </p:sp>
      <p:cxnSp>
        <p:nvCxnSpPr>
          <p:cNvPr id="182" name="Straight Arrow Connector 181"/>
          <p:cNvCxnSpPr/>
          <p:nvPr/>
        </p:nvCxnSpPr>
        <p:spPr>
          <a:xfrm rot="5400000" flipH="1" flipV="1">
            <a:off x="3886994" y="4572000"/>
            <a:ext cx="12184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10800000" flipV="1">
            <a:off x="2362200" y="5181598"/>
            <a:ext cx="2133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895600" y="5181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Patient  Details</a:t>
            </a:r>
            <a:endParaRPr lang="en-US" sz="1200" dirty="0"/>
          </a:p>
        </p:txBody>
      </p:sp>
      <p:sp>
        <p:nvSpPr>
          <p:cNvPr id="200" name="Rectangle 199"/>
          <p:cNvSpPr/>
          <p:nvPr/>
        </p:nvSpPr>
        <p:spPr>
          <a:xfrm>
            <a:off x="6629400" y="4953000"/>
            <a:ext cx="1981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 rot="5400000" flipH="1" flipV="1">
            <a:off x="4267994" y="4495006"/>
            <a:ext cx="12184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rot="10800000">
            <a:off x="4876800" y="51054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5029200" y="5105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 Details</a:t>
            </a:r>
            <a:endParaRPr lang="en-US" sz="12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1981200" y="3048000"/>
            <a:ext cx="16009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5400000" flipH="1" flipV="1">
            <a:off x="1143000" y="3886200"/>
            <a:ext cx="1676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600200" y="274320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Discharge Details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 flipH="1" flipV="1">
            <a:off x="3772694" y="4533900"/>
            <a:ext cx="114220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 flipV="1">
            <a:off x="2362200" y="5105398"/>
            <a:ext cx="19812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14600" y="487680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Medicine Details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3581399" y="4343401"/>
            <a:ext cx="10668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0800000" flipV="1">
            <a:off x="2362200" y="4876798"/>
            <a:ext cx="1752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14600" y="467600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 exam Details</a:t>
            </a:r>
            <a:endParaRPr lang="en-US" sz="12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133600" y="3200400"/>
            <a:ext cx="1447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1372394" y="3961606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86000" y="32004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Doctor Details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6858000" y="3124200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5562600" y="33528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62600" y="3352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Generates Bill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IBI4</dc:creator>
  <cp:lastModifiedBy>ibi3</cp:lastModifiedBy>
  <cp:revision>246</cp:revision>
  <dcterms:created xsi:type="dcterms:W3CDTF">2010-08-04T11:42:58Z</dcterms:created>
  <dcterms:modified xsi:type="dcterms:W3CDTF">2010-09-20T08:40:54Z</dcterms:modified>
</cp:coreProperties>
</file>