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83" r:id="rId1"/>
  </p:sldMasterIdLst>
  <p:sldIdLst>
    <p:sldId id="274" r:id="rId2"/>
    <p:sldId id="256" r:id="rId3"/>
    <p:sldId id="298" r:id="rId4"/>
    <p:sldId id="257" r:id="rId5"/>
    <p:sldId id="261" r:id="rId6"/>
    <p:sldId id="299" r:id="rId7"/>
    <p:sldId id="288" r:id="rId8"/>
    <p:sldId id="300" r:id="rId9"/>
    <p:sldId id="301" r:id="rId10"/>
    <p:sldId id="265" r:id="rId11"/>
    <p:sldId id="302" r:id="rId12"/>
    <p:sldId id="308" r:id="rId13"/>
    <p:sldId id="306" r:id="rId14"/>
    <p:sldId id="307" r:id="rId15"/>
    <p:sldId id="304" r:id="rId16"/>
    <p:sldId id="303"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3" d="100"/>
          <a:sy n="73" d="100"/>
        </p:scale>
        <p:origin x="6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3C41B-B63B-42D2-9AF5-83E6C47C5B17}"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10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3C41B-B63B-42D2-9AF5-83E6C47C5B17}" type="slidenum">
              <a:rPr lang="en-IN" smtClean="0"/>
              <a:pPr/>
              <a:t>‹#›</a:t>
            </a:fld>
            <a:endParaRPr lang="en-IN"/>
          </a:p>
        </p:txBody>
      </p:sp>
    </p:spTree>
    <p:extLst>
      <p:ext uri="{BB962C8B-B14F-4D97-AF65-F5344CB8AC3E}">
        <p14:creationId xmlns:p14="http://schemas.microsoft.com/office/powerpoint/2010/main" val="32386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3C41B-B63B-42D2-9AF5-83E6C47C5B17}" type="slidenum">
              <a:rPr lang="en-IN" smtClean="0"/>
              <a:pPr/>
              <a:t>‹#›</a:t>
            </a:fld>
            <a:endParaRPr lang="en-IN"/>
          </a:p>
        </p:txBody>
      </p:sp>
    </p:spTree>
    <p:extLst>
      <p:ext uri="{BB962C8B-B14F-4D97-AF65-F5344CB8AC3E}">
        <p14:creationId xmlns:p14="http://schemas.microsoft.com/office/powerpoint/2010/main" val="143922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3C41B-B63B-42D2-9AF5-83E6C47C5B17}" type="slidenum">
              <a:rPr lang="en-IN" smtClean="0"/>
              <a:pPr/>
              <a:t>‹#›</a:t>
            </a:fld>
            <a:endParaRPr lang="en-IN"/>
          </a:p>
        </p:txBody>
      </p:sp>
    </p:spTree>
    <p:extLst>
      <p:ext uri="{BB962C8B-B14F-4D97-AF65-F5344CB8AC3E}">
        <p14:creationId xmlns:p14="http://schemas.microsoft.com/office/powerpoint/2010/main" val="428664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3C41B-B63B-42D2-9AF5-83E6C47C5B17}"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4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3C41B-B63B-42D2-9AF5-83E6C47C5B17}" type="slidenum">
              <a:rPr lang="en-IN" smtClean="0"/>
              <a:pPr/>
              <a:t>‹#›</a:t>
            </a:fld>
            <a:endParaRPr lang="en-IN"/>
          </a:p>
        </p:txBody>
      </p:sp>
    </p:spTree>
    <p:extLst>
      <p:ext uri="{BB962C8B-B14F-4D97-AF65-F5344CB8AC3E}">
        <p14:creationId xmlns:p14="http://schemas.microsoft.com/office/powerpoint/2010/main" val="45028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B3C41B-B63B-42D2-9AF5-83E6C47C5B17}" type="slidenum">
              <a:rPr lang="en-IN" smtClean="0"/>
              <a:pPr/>
              <a:t>‹#›</a:t>
            </a:fld>
            <a:endParaRPr lang="en-IN"/>
          </a:p>
        </p:txBody>
      </p:sp>
    </p:spTree>
    <p:extLst>
      <p:ext uri="{BB962C8B-B14F-4D97-AF65-F5344CB8AC3E}">
        <p14:creationId xmlns:p14="http://schemas.microsoft.com/office/powerpoint/2010/main" val="16157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B3C41B-B63B-42D2-9AF5-83E6C47C5B17}" type="slidenum">
              <a:rPr lang="en-IN" smtClean="0"/>
              <a:pPr/>
              <a:t>‹#›</a:t>
            </a:fld>
            <a:endParaRPr lang="en-IN"/>
          </a:p>
        </p:txBody>
      </p:sp>
    </p:spTree>
    <p:extLst>
      <p:ext uri="{BB962C8B-B14F-4D97-AF65-F5344CB8AC3E}">
        <p14:creationId xmlns:p14="http://schemas.microsoft.com/office/powerpoint/2010/main" val="389031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2B3C41B-B63B-42D2-9AF5-83E6C47C5B17}" type="slidenum">
              <a:rPr lang="en-IN" smtClean="0"/>
              <a:pPr/>
              <a:t>‹#›</a:t>
            </a:fld>
            <a:endParaRPr lang="en-IN"/>
          </a:p>
        </p:txBody>
      </p:sp>
    </p:spTree>
    <p:extLst>
      <p:ext uri="{BB962C8B-B14F-4D97-AF65-F5344CB8AC3E}">
        <p14:creationId xmlns:p14="http://schemas.microsoft.com/office/powerpoint/2010/main" val="124249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D6469A-CBD2-4AD3-95B7-F307D5F051F0}" type="datetimeFigureOut">
              <a:rPr lang="en-IN" smtClean="0"/>
              <a:pPr/>
              <a:t>15-02-2022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B3C41B-B63B-42D2-9AF5-83E6C47C5B17}" type="slidenum">
              <a:rPr lang="en-IN" smtClean="0"/>
              <a:pPr/>
              <a:t>‹#›</a:t>
            </a:fld>
            <a:endParaRPr lang="en-IN"/>
          </a:p>
        </p:txBody>
      </p:sp>
    </p:spTree>
    <p:extLst>
      <p:ext uri="{BB962C8B-B14F-4D97-AF65-F5344CB8AC3E}">
        <p14:creationId xmlns:p14="http://schemas.microsoft.com/office/powerpoint/2010/main" val="160453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D6469A-CBD2-4AD3-95B7-F307D5F051F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3C41B-B63B-42D2-9AF5-83E6C47C5B17}" type="slidenum">
              <a:rPr lang="en-IN" smtClean="0"/>
              <a:pPr/>
              <a:t>‹#›</a:t>
            </a:fld>
            <a:endParaRPr lang="en-IN"/>
          </a:p>
        </p:txBody>
      </p:sp>
    </p:spTree>
    <p:extLst>
      <p:ext uri="{BB962C8B-B14F-4D97-AF65-F5344CB8AC3E}">
        <p14:creationId xmlns:p14="http://schemas.microsoft.com/office/powerpoint/2010/main" val="130687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D6469A-CBD2-4AD3-95B7-F307D5F051F0}" type="datetimeFigureOut">
              <a:rPr lang="en-IN" smtClean="0"/>
              <a:pPr/>
              <a:t>15-02-2022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B3C41B-B63B-42D2-9AF5-83E6C47C5B17}"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23198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DEA7-E828-46A5-9F3D-B1515EE04ACB}"/>
              </a:ext>
            </a:extLst>
          </p:cNvPr>
          <p:cNvSpPr>
            <a:spLocks noGrp="1"/>
          </p:cNvSpPr>
          <p:nvPr>
            <p:ph type="ctrTitle" idx="4294967295"/>
          </p:nvPr>
        </p:nvSpPr>
        <p:spPr>
          <a:xfrm>
            <a:off x="3794125" y="1358900"/>
            <a:ext cx="8397875" cy="2138363"/>
          </a:xfrm>
          <a:effectLst>
            <a:outerShdw blurRad="50800" dist="38100" dir="18900000" algn="bl" rotWithShape="0">
              <a:prstClr val="black">
                <a:alpha val="40000"/>
              </a:prstClr>
            </a:outerShdw>
          </a:effectLst>
        </p:spPr>
        <p:txBody>
          <a:bodyPr>
            <a:normAutofit/>
          </a:bodyPr>
          <a:lstStyle/>
          <a:p>
            <a:pPr algn="ctr"/>
            <a:r>
              <a:rPr lang="en-US" sz="8800" b="1" u="sng"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Welcome</a:t>
            </a:r>
            <a:endParaRPr lang="en-IN" sz="8800" b="1" u="sng"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4946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14FA-C03E-4032-B7D8-21F966160C38}"/>
              </a:ext>
            </a:extLst>
          </p:cNvPr>
          <p:cNvSpPr>
            <a:spLocks noGrp="1"/>
          </p:cNvSpPr>
          <p:nvPr>
            <p:ph type="title"/>
          </p:nvPr>
        </p:nvSpPr>
        <p:spPr>
          <a:xfrm>
            <a:off x="1066800" y="459742"/>
            <a:ext cx="10058400" cy="875447"/>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Development Environment: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4B83F73-5DEA-4E12-BFCE-9CB79DB7FB81}"/>
              </a:ext>
            </a:extLst>
          </p:cNvPr>
          <p:cNvSpPr>
            <a:spLocks noGrp="1"/>
          </p:cNvSpPr>
          <p:nvPr>
            <p:ph type="body" idx="1"/>
          </p:nvPr>
        </p:nvSpPr>
        <p:spPr/>
        <p:txBody>
          <a:bodyPr>
            <a:normAutofit/>
          </a:bodyPr>
          <a:lstStyle/>
          <a:p>
            <a:r>
              <a:rPr lang="en-US" sz="18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SOFTWARE REQIUREMENTS</a:t>
            </a:r>
            <a:endParaRPr lang="en-IN" sz="18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C1A520E-6931-41C3-8284-86DDBADF05C3}"/>
              </a:ext>
            </a:extLst>
          </p:cNvPr>
          <p:cNvSpPr>
            <a:spLocks noGrp="1"/>
          </p:cNvSpPr>
          <p:nvPr>
            <p:ph sz="half" idx="2"/>
          </p:nvPr>
        </p:nvSpPr>
        <p:spPr/>
        <p:txBody>
          <a:bodyPr/>
          <a:lstStyle/>
          <a:p>
            <a:pPr>
              <a:buFont typeface="Arial" panose="020B0604020202020204" pitchFamily="34" charset="0"/>
              <a:buChar char="•"/>
            </a:pPr>
            <a:r>
              <a:rPr lang="en-US" sz="1800" dirty="0">
                <a:solidFill>
                  <a:schemeClr val="tx1"/>
                </a:solidFill>
                <a:effectLst/>
                <a:latin typeface="Times New Roman" panose="02020603050405020304" pitchFamily="18" charset="0"/>
                <a:ea typeface="Arial" panose="020B0604020202020204" pitchFamily="34" charset="0"/>
              </a:rPr>
              <a:t>Languages and Technologies: </a:t>
            </a:r>
            <a:r>
              <a:rPr lang="en-US" sz="1800" dirty="0">
                <a:solidFill>
                  <a:schemeClr val="tx1"/>
                </a:solidFill>
                <a:latin typeface="Times New Roman" panose="02020603050405020304" pitchFamily="18" charset="0"/>
                <a:ea typeface="Arial" panose="020B0604020202020204" pitchFamily="34" charset="0"/>
              </a:rPr>
              <a:t>Java</a:t>
            </a:r>
            <a:endParaRPr lang="en-US" sz="1800" dirty="0">
              <a:solidFill>
                <a:schemeClr val="tx1"/>
              </a:solidFill>
              <a:effectLst/>
              <a:latin typeface="Times New Roman" panose="02020603050405020304" pitchFamily="18" charset="0"/>
              <a:ea typeface="Arial" panose="020B0604020202020204" pitchFamily="34" charset="0"/>
            </a:endParaRPr>
          </a:p>
          <a:p>
            <a:pPr>
              <a:buFont typeface="Arial" panose="020B0604020202020204" pitchFamily="34" charset="0"/>
              <a:buChar char="•"/>
            </a:pPr>
            <a:r>
              <a:rPr lang="en-US" sz="1800" dirty="0">
                <a:solidFill>
                  <a:schemeClr val="tx1"/>
                </a:solidFill>
                <a:effectLst/>
                <a:latin typeface="Times New Roman" panose="02020603050405020304" pitchFamily="18" charset="0"/>
                <a:ea typeface="Arial" panose="020B0604020202020204" pitchFamily="34" charset="0"/>
              </a:rPr>
              <a:t>Operating system: Windows version 7 or higher.</a:t>
            </a:r>
            <a:endParaRPr lang="en-IN" sz="1800" dirty="0">
              <a:solidFill>
                <a:schemeClr val="tx1"/>
              </a:solidFill>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a:solidFill>
                  <a:schemeClr val="tx1"/>
                </a:solidFill>
                <a:effectLst/>
                <a:latin typeface="Times New Roman" panose="02020603050405020304" pitchFamily="18" charset="0"/>
                <a:ea typeface="Arial" panose="020B0604020202020204" pitchFamily="34" charset="0"/>
              </a:rPr>
              <a:t>Tools: XAMPP Server(windows-x64-7.3.26-0-VC15), PhpMyAdmin (version:5.0.4).</a:t>
            </a:r>
            <a:endParaRPr lang="en-IN" sz="1800" dirty="0">
              <a:solidFill>
                <a:schemeClr val="tx1"/>
              </a:solidFill>
              <a:effectLst/>
              <a:latin typeface="Arial" panose="020B0604020202020204" pitchFamily="34" charset="0"/>
              <a:ea typeface="Arial" panose="020B0604020202020204" pitchFamily="34" charset="0"/>
            </a:endParaRPr>
          </a:p>
          <a:p>
            <a:pPr>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p:txBody>
      </p:sp>
      <p:sp>
        <p:nvSpPr>
          <p:cNvPr id="5" name="Text Placeholder 4">
            <a:extLst>
              <a:ext uri="{FF2B5EF4-FFF2-40B4-BE49-F238E27FC236}">
                <a16:creationId xmlns:a16="http://schemas.microsoft.com/office/drawing/2014/main" id="{89596B5D-A91C-4F4A-BC4C-5097F166A7F9}"/>
              </a:ext>
            </a:extLst>
          </p:cNvPr>
          <p:cNvSpPr>
            <a:spLocks noGrp="1"/>
          </p:cNvSpPr>
          <p:nvPr>
            <p:ph type="body" sz="quarter" idx="3"/>
          </p:nvPr>
        </p:nvSpPr>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HARDWARE REQUIREMENTS</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6D1BF1D-9F35-41A4-AA89-FA7B3DE0ED81}"/>
              </a:ext>
            </a:extLst>
          </p:cNvPr>
          <p:cNvSpPr>
            <a:spLocks noGrp="1"/>
          </p:cNvSpPr>
          <p:nvPr>
            <p:ph sz="quarter" idx="4"/>
          </p:nvPr>
        </p:nvSpPr>
        <p:spPr/>
        <p:txBody>
          <a:bodyPr/>
          <a:lstStyle/>
          <a:p>
            <a:pPr>
              <a:buFont typeface="Arial" panose="020B0604020202020204" pitchFamily="34" charset="0"/>
              <a:buChar char="•"/>
            </a:pPr>
            <a:r>
              <a:rPr lang="en-US" sz="1800" dirty="0">
                <a:solidFill>
                  <a:schemeClr val="tx1"/>
                </a:solidFill>
                <a:effectLst/>
                <a:latin typeface="Times New Roman" panose="02020603050405020304" pitchFamily="18" charset="0"/>
                <a:ea typeface="Arial" panose="020B0604020202020204" pitchFamily="34" charset="0"/>
              </a:rPr>
              <a:t>Processor – i3 or higher.</a:t>
            </a:r>
          </a:p>
          <a:p>
            <a:pPr>
              <a:buFont typeface="Arial" panose="020B0604020202020204" pitchFamily="34" charset="0"/>
              <a:buChar char="•"/>
            </a:pPr>
            <a:r>
              <a:rPr lang="en-US" sz="1800" dirty="0">
                <a:solidFill>
                  <a:schemeClr val="tx1"/>
                </a:solidFill>
                <a:effectLst/>
                <a:latin typeface="Times New Roman" panose="02020603050405020304" pitchFamily="18" charset="0"/>
                <a:ea typeface="Arial" panose="020B0604020202020204" pitchFamily="34" charset="0"/>
              </a:rPr>
              <a:t>Memory – 2GB RAM.</a:t>
            </a:r>
            <a:endParaRPr lang="en-IN" sz="1800" dirty="0">
              <a:solidFill>
                <a:schemeClr val="tx1"/>
              </a:solidFill>
              <a:effectLst/>
              <a:latin typeface="Arial" panose="020B0604020202020204" pitchFamily="34" charset="0"/>
              <a:ea typeface="Arial" panose="020B0604020202020204" pitchFamily="34" charset="0"/>
            </a:endParaRPr>
          </a:p>
          <a:p>
            <a:pPr>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85225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234352"/>
            <a:ext cx="10097589" cy="536357"/>
          </a:xfrm>
        </p:spPr>
        <p:txBody>
          <a:bodyPr>
            <a:normAutofit/>
          </a:bodyPr>
          <a:lstStyle/>
          <a:p>
            <a:r>
              <a:rPr lang="en-US" sz="3200" dirty="0" smtClean="0">
                <a:latin typeface="Times New Roman" panose="02020603050405020304" pitchFamily="18" charset="0"/>
                <a:cs typeface="Times New Roman" panose="02020603050405020304" pitchFamily="18" charset="0"/>
              </a:rPr>
              <a:t>Output:</a:t>
            </a:r>
            <a:endParaRPr lang="en-US" sz="3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463040" y="103723"/>
            <a:ext cx="10332720" cy="6360459"/>
          </a:xfrm>
          <a:prstGeom prst="rect">
            <a:avLst/>
          </a:prstGeom>
        </p:spPr>
      </p:pic>
    </p:spTree>
    <p:extLst>
      <p:ext uri="{BB962C8B-B14F-4D97-AF65-F5344CB8AC3E}">
        <p14:creationId xmlns:p14="http://schemas.microsoft.com/office/powerpoint/2010/main" val="349020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8011" y="378824"/>
            <a:ext cx="11312435" cy="5624660"/>
          </a:xfrm>
          <a:prstGeom prst="rect">
            <a:avLst/>
          </a:prstGeom>
        </p:spPr>
      </p:pic>
    </p:spTree>
    <p:extLst>
      <p:ext uri="{BB962C8B-B14F-4D97-AF65-F5344CB8AC3E}">
        <p14:creationId xmlns:p14="http://schemas.microsoft.com/office/powerpoint/2010/main" val="160896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8194" y="715168"/>
            <a:ext cx="11390811" cy="5430066"/>
          </a:xfrm>
          <a:prstGeom prst="rect">
            <a:avLst/>
          </a:prstGeom>
        </p:spPr>
      </p:pic>
    </p:spTree>
    <p:extLst>
      <p:ext uri="{BB962C8B-B14F-4D97-AF65-F5344CB8AC3E}">
        <p14:creationId xmlns:p14="http://schemas.microsoft.com/office/powerpoint/2010/main" val="365456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85670" y="3075401"/>
            <a:ext cx="420660" cy="707197"/>
          </a:xfrm>
          <a:prstGeom prst="rect">
            <a:avLst/>
          </a:prstGeom>
        </p:spPr>
      </p:pic>
      <p:pic>
        <p:nvPicPr>
          <p:cNvPr id="3" name="Picture 2"/>
          <p:cNvPicPr>
            <a:picLocks noChangeAspect="1"/>
          </p:cNvPicPr>
          <p:nvPr/>
        </p:nvPicPr>
        <p:blipFill>
          <a:blip r:embed="rId3"/>
          <a:stretch>
            <a:fillRect/>
          </a:stretch>
        </p:blipFill>
        <p:spPr>
          <a:xfrm>
            <a:off x="548640" y="418011"/>
            <a:ext cx="10724605" cy="5864033"/>
          </a:xfrm>
          <a:prstGeom prst="rect">
            <a:avLst/>
          </a:prstGeom>
        </p:spPr>
      </p:pic>
    </p:spTree>
    <p:extLst>
      <p:ext uri="{BB962C8B-B14F-4D97-AF65-F5344CB8AC3E}">
        <p14:creationId xmlns:p14="http://schemas.microsoft.com/office/powerpoint/2010/main" val="312684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2515" y="182880"/>
            <a:ext cx="10110650" cy="6066138"/>
          </a:xfrm>
          <a:prstGeom prst="rect">
            <a:avLst/>
          </a:prstGeom>
        </p:spPr>
      </p:pic>
    </p:spTree>
    <p:extLst>
      <p:ext uri="{BB962C8B-B14F-4D97-AF65-F5344CB8AC3E}">
        <p14:creationId xmlns:p14="http://schemas.microsoft.com/office/powerpoint/2010/main" val="1320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0891" y="300447"/>
            <a:ext cx="11168743" cy="5421084"/>
          </a:xfrm>
          <a:prstGeom prst="rect">
            <a:avLst/>
          </a:prstGeom>
        </p:spPr>
      </p:pic>
    </p:spTree>
    <p:extLst>
      <p:ext uri="{BB962C8B-B14F-4D97-AF65-F5344CB8AC3E}">
        <p14:creationId xmlns:p14="http://schemas.microsoft.com/office/powerpoint/2010/main" val="219990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5D5D84-D4C8-4298-8B3F-0127D77A14A5}"/>
              </a:ext>
            </a:extLst>
          </p:cNvPr>
          <p:cNvSpPr>
            <a:spLocks noGrp="1"/>
          </p:cNvSpPr>
          <p:nvPr>
            <p:ph type="title" idx="4294967295"/>
          </p:nvPr>
        </p:nvSpPr>
        <p:spPr>
          <a:xfrm>
            <a:off x="0" y="712788"/>
            <a:ext cx="10156825" cy="2809875"/>
          </a:xfrm>
          <a:solidFill>
            <a:schemeClr val="bg1"/>
          </a:solidFill>
          <a:ln>
            <a:solidFill>
              <a:schemeClr val="bg1"/>
            </a:solidFill>
          </a:ln>
        </p:spPr>
        <p:txBody>
          <a:bodyPr>
            <a:normAutofit/>
          </a:bodyPr>
          <a:lstStyle/>
          <a:p>
            <a:r>
              <a:rPr lang="en-US" dirty="0"/>
              <a:t>				</a:t>
            </a:r>
            <a:br>
              <a:rPr lang="en-US" dirty="0"/>
            </a:br>
            <a:r>
              <a:rPr lang="en-US" dirty="0"/>
              <a:t>			    </a:t>
            </a:r>
            <a:r>
              <a:rPr lang="en-US" sz="8800" b="1" u="sng" spc="0" dirty="0">
                <a:ln w="6600">
                  <a:solidFill>
                    <a:schemeClr val="accent2"/>
                  </a:solidFill>
                  <a:prstDash val="solid"/>
                </a:ln>
                <a:solidFill>
                  <a:schemeClr val="accent1">
                    <a:lumMod val="60000"/>
                    <a:lumOff val="40000"/>
                  </a:schemeClr>
                </a:solidFill>
                <a:effectLst>
                  <a:outerShdw dist="38100" dir="2700000" algn="tl" rotWithShape="0">
                    <a:schemeClr val="accent2"/>
                  </a:outerShdw>
                </a:effectLst>
              </a:rPr>
              <a:t>Thank</a:t>
            </a:r>
            <a:r>
              <a:rPr lang="en-US" sz="8800" b="1" u="sng" spc="0" dirty="0">
                <a:ln w="6600">
                  <a:solidFill>
                    <a:schemeClr val="accent2"/>
                  </a:solidFill>
                  <a:prstDash val="solid"/>
                </a:ln>
                <a:solidFill>
                  <a:srgbClr val="FFFFFF"/>
                </a:solidFill>
                <a:effectLst>
                  <a:outerShdw dist="38100" dir="2700000" algn="tl" rotWithShape="0">
                    <a:schemeClr val="accent2"/>
                  </a:outerShdw>
                </a:effectLst>
              </a:rPr>
              <a:t> </a:t>
            </a:r>
            <a:r>
              <a:rPr lang="en-US" sz="8800" b="1" u="sng" spc="0" dirty="0">
                <a:ln w="6600">
                  <a:solidFill>
                    <a:schemeClr val="accent2"/>
                  </a:solidFill>
                  <a:prstDash val="solid"/>
                </a:ln>
                <a:solidFill>
                  <a:schemeClr val="accent1">
                    <a:lumMod val="60000"/>
                    <a:lumOff val="40000"/>
                  </a:schemeClr>
                </a:solidFill>
                <a:effectLst>
                  <a:outerShdw dist="38100" dir="2700000" algn="tl" rotWithShape="0">
                    <a:schemeClr val="accent2"/>
                  </a:outerShdw>
                </a:effectLst>
              </a:rPr>
              <a:t>You</a:t>
            </a:r>
            <a:endParaRPr lang="en-IN" sz="8800" b="1" u="sng" dirty="0">
              <a:solidFill>
                <a:schemeClr val="accent1">
                  <a:lumMod val="60000"/>
                  <a:lumOff val="40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9656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17161312-1EE5-47DA-B8FE-2392094B76E4}"/>
              </a:ext>
            </a:extLst>
          </p:cNvPr>
          <p:cNvSpPr txBox="1"/>
          <p:nvPr/>
        </p:nvSpPr>
        <p:spPr>
          <a:xfrm>
            <a:off x="4962328" y="1541057"/>
            <a:ext cx="2267339" cy="400110"/>
          </a:xfrm>
          <a:prstGeom prst="rect">
            <a:avLst/>
          </a:prstGeom>
          <a:noFill/>
        </p:spPr>
        <p:txBody>
          <a:bodyPr wrap="square" rtlCol="0">
            <a:spAutoFit/>
          </a:bodyPr>
          <a:lstStyle/>
          <a:p>
            <a:r>
              <a:rPr lang="en-US" sz="2000" b="1" dirty="0"/>
              <a:t>Presentation</a:t>
            </a:r>
            <a:r>
              <a:rPr lang="en-US" sz="2000" dirty="0"/>
              <a:t> </a:t>
            </a:r>
            <a:r>
              <a:rPr lang="en-US" sz="2000" b="1" dirty="0"/>
              <a:t>on</a:t>
            </a:r>
            <a:endParaRPr lang="en-IN" sz="2000" b="1" dirty="0"/>
          </a:p>
        </p:txBody>
      </p:sp>
      <p:sp>
        <p:nvSpPr>
          <p:cNvPr id="48" name="TextBox 47">
            <a:extLst>
              <a:ext uri="{FF2B5EF4-FFF2-40B4-BE49-F238E27FC236}">
                <a16:creationId xmlns:a16="http://schemas.microsoft.com/office/drawing/2014/main" id="{0CA29ED0-1B77-4661-A175-C0D2F14AF502}"/>
              </a:ext>
            </a:extLst>
          </p:cNvPr>
          <p:cNvSpPr txBox="1"/>
          <p:nvPr/>
        </p:nvSpPr>
        <p:spPr>
          <a:xfrm>
            <a:off x="7856376" y="3834882"/>
            <a:ext cx="3219061" cy="2585323"/>
          </a:xfrm>
          <a:prstGeom prst="rect">
            <a:avLst/>
          </a:prstGeom>
          <a:noFill/>
        </p:spPr>
        <p:txBody>
          <a:bodyPr wrap="square" rtlCol="0">
            <a:spAutoFit/>
          </a:bodyPr>
          <a:lstStyle/>
          <a:p>
            <a:pPr algn="ctr"/>
            <a:r>
              <a:rPr lang="en-US" b="1" dirty="0">
                <a:solidFill>
                  <a:schemeClr val="bg2">
                    <a:lumMod val="50000"/>
                  </a:schemeClr>
                </a:solidFill>
              </a:rPr>
              <a:t>Presented By</a:t>
            </a:r>
          </a:p>
          <a:p>
            <a:endParaRPr lang="en-US" dirty="0"/>
          </a:p>
          <a:p>
            <a:r>
              <a:rPr lang="en-IN" b="1" dirty="0"/>
              <a:t>      Name				</a:t>
            </a:r>
          </a:p>
          <a:p>
            <a:r>
              <a:rPr lang="en-IN" dirty="0"/>
              <a:t>Nilesh Lokewar	    </a:t>
            </a:r>
          </a:p>
          <a:p>
            <a:r>
              <a:rPr lang="en-IN" dirty="0"/>
              <a:t>Dinesh Ingole		    </a:t>
            </a:r>
          </a:p>
          <a:p>
            <a:r>
              <a:rPr lang="en-IN" dirty="0"/>
              <a:t>Nandkishor Desai		    </a:t>
            </a:r>
          </a:p>
          <a:p>
            <a:r>
              <a:rPr lang="en-IN" dirty="0" smtClean="0"/>
              <a:t>Madhura </a:t>
            </a:r>
            <a:r>
              <a:rPr lang="en-IN" dirty="0"/>
              <a:t>Itke	</a:t>
            </a:r>
            <a:endParaRPr lang="en-IN" dirty="0" smtClean="0"/>
          </a:p>
          <a:p>
            <a:r>
              <a:rPr lang="en-IN" dirty="0"/>
              <a:t>Akanksha Ladgaonkar</a:t>
            </a:r>
          </a:p>
          <a:p>
            <a:r>
              <a:rPr lang="en-IN" dirty="0"/>
              <a:t>	    </a:t>
            </a:r>
          </a:p>
        </p:txBody>
      </p:sp>
      <p:sp>
        <p:nvSpPr>
          <p:cNvPr id="49" name="TextBox 48">
            <a:extLst>
              <a:ext uri="{FF2B5EF4-FFF2-40B4-BE49-F238E27FC236}">
                <a16:creationId xmlns:a16="http://schemas.microsoft.com/office/drawing/2014/main" id="{AB6D1D66-F7F6-4051-BD3A-3B7A308B5F67}"/>
              </a:ext>
            </a:extLst>
          </p:cNvPr>
          <p:cNvSpPr txBox="1"/>
          <p:nvPr/>
        </p:nvSpPr>
        <p:spPr>
          <a:xfrm>
            <a:off x="2333559" y="2035923"/>
            <a:ext cx="7524882" cy="646331"/>
          </a:xfrm>
          <a:prstGeom prst="rect">
            <a:avLst/>
          </a:prstGeom>
          <a:noFill/>
        </p:spPr>
        <p:txBody>
          <a:bodyPr wrap="square" rtlCol="0">
            <a:spAutoFit/>
          </a:bodyPr>
          <a:lstStyle/>
          <a:p>
            <a:r>
              <a:rPr lang="en-US" sz="3600" dirty="0">
                <a:solidFill>
                  <a:srgbClr val="FF0000"/>
                </a:solidFill>
              </a:rPr>
              <a:t>   </a:t>
            </a:r>
            <a:r>
              <a:rPr lang="en-US" sz="2000" dirty="0"/>
              <a:t>                 </a:t>
            </a:r>
            <a:r>
              <a:rPr lang="en-US" sz="2000" dirty="0" smtClean="0"/>
              <a:t> </a:t>
            </a:r>
            <a:r>
              <a:rPr lang="en-US" sz="3600" dirty="0" smtClean="0">
                <a:solidFill>
                  <a:srgbClr val="FF0000"/>
                </a:solidFill>
                <a:latin typeface="Times New Roman" panose="02020603050405020304" pitchFamily="18" charset="0"/>
                <a:cs typeface="Times New Roman" panose="02020603050405020304" pitchFamily="18" charset="0"/>
              </a:rPr>
              <a:t>FOOD </a:t>
            </a:r>
            <a:r>
              <a:rPr lang="en-US" sz="3600" dirty="0">
                <a:solidFill>
                  <a:srgbClr val="FF0000"/>
                </a:solidFill>
                <a:latin typeface="Times New Roman" panose="02020603050405020304" pitchFamily="18" charset="0"/>
                <a:cs typeface="Times New Roman" panose="02020603050405020304" pitchFamily="18" charset="0"/>
              </a:rPr>
              <a:t>DELIVERY </a:t>
            </a:r>
            <a:r>
              <a:rPr lang="en-US" sz="3600" dirty="0" smtClean="0">
                <a:solidFill>
                  <a:srgbClr val="FF0000"/>
                </a:solidFill>
                <a:latin typeface="Times New Roman" panose="02020603050405020304" pitchFamily="18" charset="0"/>
                <a:cs typeface="Times New Roman" panose="02020603050405020304" pitchFamily="18" charset="0"/>
              </a:rPr>
              <a:t>APP</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638696" y="3834882"/>
            <a:ext cx="2573383" cy="646331"/>
          </a:xfrm>
          <a:prstGeom prst="rect">
            <a:avLst/>
          </a:prstGeom>
          <a:noFill/>
        </p:spPr>
        <p:txBody>
          <a:bodyPr wrap="square" rtlCol="0">
            <a:spAutoFit/>
          </a:bodyPr>
          <a:lstStyle/>
          <a:p>
            <a:r>
              <a:rPr lang="en-US" b="1" dirty="0" smtClean="0">
                <a:solidFill>
                  <a:schemeClr val="bg2">
                    <a:lumMod val="50000"/>
                  </a:schemeClr>
                </a:solidFill>
              </a:rPr>
              <a:t>Guided by</a:t>
            </a:r>
          </a:p>
          <a:p>
            <a:r>
              <a:rPr lang="en-US" dirty="0" err="1" smtClean="0"/>
              <a:t>Prof.Raj</a:t>
            </a:r>
            <a:r>
              <a:rPr lang="en-US" dirty="0" smtClean="0"/>
              <a:t> Kolhe</a:t>
            </a:r>
            <a:endParaRPr lang="en-US" dirty="0"/>
          </a:p>
        </p:txBody>
      </p:sp>
    </p:spTree>
    <p:extLst>
      <p:ext uri="{BB962C8B-B14F-4D97-AF65-F5344CB8AC3E}">
        <p14:creationId xmlns:p14="http://schemas.microsoft.com/office/powerpoint/2010/main" val="289782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B8F6-D661-402B-81E2-FB868A65F6F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Content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3B8E2E-DB5E-4DB8-93D2-32D8EF8C8D1F}"/>
              </a:ext>
            </a:extLst>
          </p:cNvPr>
          <p:cNvSpPr>
            <a:spLocks noGrp="1"/>
          </p:cNvSpPr>
          <p:nvPr>
            <p:ph idx="1"/>
          </p:nvPr>
        </p:nvSpPr>
        <p:spPr/>
        <p:txBody>
          <a:bodyPr>
            <a:normAutofit/>
          </a:bodyPr>
          <a:lstStyle/>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Data flow chart </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Flow Chart</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Class Diagram</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97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E908-290E-483A-9B54-1A87CF168992}"/>
              </a:ext>
            </a:extLst>
          </p:cNvPr>
          <p:cNvSpPr>
            <a:spLocks noGrp="1"/>
          </p:cNvSpPr>
          <p:nvPr>
            <p:ph type="title"/>
          </p:nvPr>
        </p:nvSpPr>
        <p:spPr>
          <a:xfrm>
            <a:off x="1028700" y="760306"/>
            <a:ext cx="10126980" cy="760578"/>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Introduction: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CBA44D-4307-4852-95D7-A5A4A1D2A5DA}"/>
              </a:ext>
            </a:extLst>
          </p:cNvPr>
          <p:cNvSpPr>
            <a:spLocks noGrp="1"/>
          </p:cNvSpPr>
          <p:nvPr>
            <p:ph idx="1"/>
          </p:nvPr>
        </p:nvSpPr>
        <p:spPr/>
        <p:txBody>
          <a:bodyPr/>
          <a:lstStyle/>
          <a:p>
            <a:r>
              <a:rPr lang="en-US" sz="2800" b="0" i="0" dirty="0">
                <a:solidFill>
                  <a:srgbClr val="3B3835"/>
                </a:solidFill>
                <a:effectLst/>
                <a:latin typeface="Times New Roman" panose="02020603050405020304" pitchFamily="18" charset="0"/>
                <a:cs typeface="Times New Roman" panose="02020603050405020304" pitchFamily="18" charset="0"/>
              </a:rPr>
              <a:t>ONLINE FOOD DELIVERY SYSTEM is a website designed primarily for use in the food delivery industry. This system will allow hotels and restaurants to increase scope of business by reducing the labor cost involved. The system also allows to quickly and easily manage an online menu which customers can browse and use to place orders with just few clicks. </a:t>
            </a:r>
            <a:endParaRPr lang="en-IN" dirty="0"/>
          </a:p>
        </p:txBody>
      </p:sp>
    </p:spTree>
    <p:extLst>
      <p:ext uri="{BB962C8B-B14F-4D97-AF65-F5344CB8AC3E}">
        <p14:creationId xmlns:p14="http://schemas.microsoft.com/office/powerpoint/2010/main" val="311569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3E97-239C-4473-8607-2A339947D267}"/>
              </a:ext>
            </a:extLst>
          </p:cNvPr>
          <p:cNvSpPr>
            <a:spLocks noGrp="1"/>
          </p:cNvSpPr>
          <p:nvPr>
            <p:ph type="title"/>
          </p:nvPr>
        </p:nvSpPr>
        <p:spPr>
          <a:xfrm>
            <a:off x="819150" y="352129"/>
            <a:ext cx="10336530" cy="1180247"/>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Problem Statement: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1C1D2A-8CD8-43B6-A440-D66F9BF1AF20}"/>
              </a:ext>
            </a:extLst>
          </p:cNvPr>
          <p:cNvSpPr>
            <a:spLocks noGrp="1"/>
          </p:cNvSpPr>
          <p:nvPr>
            <p:ph idx="1"/>
          </p:nvPr>
        </p:nvSpPr>
        <p:spPr>
          <a:xfrm>
            <a:off x="542925" y="1892387"/>
            <a:ext cx="10612755" cy="4023360"/>
          </a:xfrm>
        </p:spPr>
        <p:txBody>
          <a:bodyPr>
            <a:normAutofit/>
          </a:bodyPr>
          <a:lstStyle/>
          <a:p>
            <a:r>
              <a:rPr lang="en-US" sz="2800" dirty="0">
                <a:latin typeface="Times New Roman" panose="02020603050405020304" pitchFamily="18" charset="0"/>
                <a:cs typeface="Times New Roman" panose="02020603050405020304" pitchFamily="18" charset="0"/>
              </a:rPr>
              <a:t>Now a days most of the people wants all things at home, Food is one of them so we developed basic Food Delivery app.</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5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4279-3F4E-4A13-AA23-7B5D43FA6E11}"/>
              </a:ext>
            </a:extLst>
          </p:cNvPr>
          <p:cNvSpPr>
            <a:spLocks noGrp="1"/>
          </p:cNvSpPr>
          <p:nvPr>
            <p:ph type="title"/>
          </p:nvPr>
        </p:nvSpPr>
        <p:spPr>
          <a:xfrm>
            <a:off x="1097280" y="85725"/>
            <a:ext cx="10306594" cy="1416503"/>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Data </a:t>
            </a:r>
            <a:r>
              <a:rPr lang="en-US" sz="3600" b="1" dirty="0">
                <a:latin typeface="Times New Roman" panose="02020603050405020304" pitchFamily="18" charset="0"/>
                <a:cs typeface="Times New Roman" panose="02020603050405020304" pitchFamily="18" charset="0"/>
              </a:rPr>
              <a:t>Flow </a:t>
            </a:r>
            <a:r>
              <a:rPr lang="en-US" sz="3600" b="1" dirty="0" smtClean="0">
                <a:latin typeface="Times New Roman" panose="02020603050405020304" pitchFamily="18" charset="0"/>
                <a:cs typeface="Times New Roman" panose="02020603050405020304" pitchFamily="18" charset="0"/>
              </a:rPr>
              <a:t>Chart:</a:t>
            </a:r>
            <a:endParaRPr lang="en-IN" sz="36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F9326DA-4A6E-4E75-915C-043B0C22CCBA}"/>
              </a:ext>
            </a:extLst>
          </p:cNvPr>
          <p:cNvSpPr/>
          <p:nvPr/>
        </p:nvSpPr>
        <p:spPr>
          <a:xfrm>
            <a:off x="1343021" y="3181350"/>
            <a:ext cx="1866900" cy="7239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Admin/User</a:t>
            </a:r>
            <a:endParaRPr lang="en-IN" dirty="0"/>
          </a:p>
        </p:txBody>
      </p:sp>
      <p:sp>
        <p:nvSpPr>
          <p:cNvPr id="7" name="Rectangle 6">
            <a:extLst>
              <a:ext uri="{FF2B5EF4-FFF2-40B4-BE49-F238E27FC236}">
                <a16:creationId xmlns:a16="http://schemas.microsoft.com/office/drawing/2014/main" id="{0215E432-EDDF-4940-8D30-6D1C15C693B6}"/>
              </a:ext>
            </a:extLst>
          </p:cNvPr>
          <p:cNvSpPr/>
          <p:nvPr/>
        </p:nvSpPr>
        <p:spPr>
          <a:xfrm>
            <a:off x="4600574" y="2907165"/>
            <a:ext cx="2314575" cy="123825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Food Delivery Application-</a:t>
            </a:r>
            <a:r>
              <a:rPr lang="en-US" dirty="0" err="1"/>
              <a:t>Jagdamba</a:t>
            </a:r>
            <a:endParaRPr lang="en-IN" dirty="0"/>
          </a:p>
        </p:txBody>
      </p:sp>
      <p:sp>
        <p:nvSpPr>
          <p:cNvPr id="8" name="Rectangle 7">
            <a:extLst>
              <a:ext uri="{FF2B5EF4-FFF2-40B4-BE49-F238E27FC236}">
                <a16:creationId xmlns:a16="http://schemas.microsoft.com/office/drawing/2014/main" id="{27F68122-C352-4F69-938E-59FCE27C343F}"/>
              </a:ext>
            </a:extLst>
          </p:cNvPr>
          <p:cNvSpPr/>
          <p:nvPr/>
        </p:nvSpPr>
        <p:spPr>
          <a:xfrm>
            <a:off x="8305802" y="3181350"/>
            <a:ext cx="1866900" cy="7239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Database</a:t>
            </a:r>
            <a:endParaRPr lang="en-IN" dirty="0"/>
          </a:p>
        </p:txBody>
      </p:sp>
      <p:cxnSp>
        <p:nvCxnSpPr>
          <p:cNvPr id="20" name="Straight Arrow Connector 19">
            <a:extLst>
              <a:ext uri="{FF2B5EF4-FFF2-40B4-BE49-F238E27FC236}">
                <a16:creationId xmlns:a16="http://schemas.microsoft.com/office/drawing/2014/main" id="{D2E73EC4-98CA-4BAE-8791-9742242CD384}"/>
              </a:ext>
            </a:extLst>
          </p:cNvPr>
          <p:cNvCxnSpPr>
            <a:endCxn id="7" idx="1"/>
          </p:cNvCxnSpPr>
          <p:nvPr/>
        </p:nvCxnSpPr>
        <p:spPr>
          <a:xfrm>
            <a:off x="3262309" y="3511866"/>
            <a:ext cx="1338265" cy="14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EB5B67E-59B8-44C8-822E-0570436BEFE9}"/>
              </a:ext>
            </a:extLst>
          </p:cNvPr>
          <p:cNvCxnSpPr>
            <a:stCxn id="7" idx="3"/>
            <a:endCxn id="8" idx="1"/>
          </p:cNvCxnSpPr>
          <p:nvPr/>
        </p:nvCxnSpPr>
        <p:spPr>
          <a:xfrm>
            <a:off x="6915149" y="3526290"/>
            <a:ext cx="1390653" cy="1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509ABD-120A-46BC-8B17-89BFB0871B03}"/>
              </a:ext>
            </a:extLst>
          </p:cNvPr>
          <p:cNvCxnSpPr/>
          <p:nvPr/>
        </p:nvCxnSpPr>
        <p:spPr>
          <a:xfrm flipH="1">
            <a:off x="2285999" y="5411689"/>
            <a:ext cx="6962778" cy="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A27037-AEA1-4740-96C0-920419B719BF}"/>
              </a:ext>
            </a:extLst>
          </p:cNvPr>
          <p:cNvCxnSpPr>
            <a:cxnSpLocks/>
          </p:cNvCxnSpPr>
          <p:nvPr/>
        </p:nvCxnSpPr>
        <p:spPr>
          <a:xfrm flipH="1" flipV="1">
            <a:off x="2253343" y="3853905"/>
            <a:ext cx="32656" cy="154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17400A5-9B03-47E5-9781-864913A43704}"/>
              </a:ext>
            </a:extLst>
          </p:cNvPr>
          <p:cNvSpPr txBox="1"/>
          <p:nvPr/>
        </p:nvSpPr>
        <p:spPr>
          <a:xfrm>
            <a:off x="2276471" y="5124451"/>
            <a:ext cx="1390635" cy="307777"/>
          </a:xfrm>
          <a:prstGeom prst="rect">
            <a:avLst/>
          </a:prstGeom>
          <a:noFill/>
        </p:spPr>
        <p:txBody>
          <a:bodyPr wrap="square" rtlCol="0">
            <a:spAutoFit/>
          </a:bodyPr>
          <a:lstStyle/>
          <a:p>
            <a:r>
              <a:rPr lang="en-US" sz="1400" dirty="0"/>
              <a:t>View Data</a:t>
            </a:r>
            <a:endParaRPr lang="en-IN" sz="1400" dirty="0"/>
          </a:p>
        </p:txBody>
      </p:sp>
      <p:sp>
        <p:nvSpPr>
          <p:cNvPr id="48" name="TextBox 47">
            <a:extLst>
              <a:ext uri="{FF2B5EF4-FFF2-40B4-BE49-F238E27FC236}">
                <a16:creationId xmlns:a16="http://schemas.microsoft.com/office/drawing/2014/main" id="{15266BCC-3683-4A25-8688-C5D4F0F3D98F}"/>
              </a:ext>
            </a:extLst>
          </p:cNvPr>
          <p:cNvSpPr txBox="1"/>
          <p:nvPr/>
        </p:nvSpPr>
        <p:spPr>
          <a:xfrm>
            <a:off x="3262309" y="3771126"/>
            <a:ext cx="1219202" cy="276999"/>
          </a:xfrm>
          <a:prstGeom prst="rect">
            <a:avLst/>
          </a:prstGeom>
          <a:noFill/>
        </p:spPr>
        <p:txBody>
          <a:bodyPr wrap="square" rtlCol="0">
            <a:spAutoFit/>
          </a:bodyPr>
          <a:lstStyle/>
          <a:p>
            <a:r>
              <a:rPr lang="en-US" sz="1200" dirty="0"/>
              <a:t>Add/view/order</a:t>
            </a:r>
            <a:endParaRPr lang="en-IN" sz="1200" dirty="0"/>
          </a:p>
        </p:txBody>
      </p:sp>
      <p:sp>
        <p:nvSpPr>
          <p:cNvPr id="49" name="TextBox 48">
            <a:extLst>
              <a:ext uri="{FF2B5EF4-FFF2-40B4-BE49-F238E27FC236}">
                <a16:creationId xmlns:a16="http://schemas.microsoft.com/office/drawing/2014/main" id="{959D5DCF-6DF8-4923-BAEB-9D12C0D3D535}"/>
              </a:ext>
            </a:extLst>
          </p:cNvPr>
          <p:cNvSpPr txBox="1"/>
          <p:nvPr/>
        </p:nvSpPr>
        <p:spPr>
          <a:xfrm>
            <a:off x="7153274" y="3684627"/>
            <a:ext cx="704850" cy="338554"/>
          </a:xfrm>
          <a:prstGeom prst="rect">
            <a:avLst/>
          </a:prstGeom>
          <a:noFill/>
        </p:spPr>
        <p:txBody>
          <a:bodyPr wrap="square" rtlCol="0">
            <a:spAutoFit/>
          </a:bodyPr>
          <a:lstStyle/>
          <a:p>
            <a:r>
              <a:rPr lang="en-IN" sz="1600" dirty="0"/>
              <a:t>Data</a:t>
            </a:r>
          </a:p>
        </p:txBody>
      </p:sp>
      <p:cxnSp>
        <p:nvCxnSpPr>
          <p:cNvPr id="5" name="Straight Arrow Connector 4">
            <a:extLst>
              <a:ext uri="{FF2B5EF4-FFF2-40B4-BE49-F238E27FC236}">
                <a16:creationId xmlns:a16="http://schemas.microsoft.com/office/drawing/2014/main" id="{17A82915-20CC-4348-883D-90218233E2FE}"/>
              </a:ext>
            </a:extLst>
          </p:cNvPr>
          <p:cNvCxnSpPr>
            <a:stCxn id="8" idx="2"/>
          </p:cNvCxnSpPr>
          <p:nvPr/>
        </p:nvCxnSpPr>
        <p:spPr>
          <a:xfrm>
            <a:off x="9239252" y="3905250"/>
            <a:ext cx="9525" cy="1498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61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BD44D988-062C-4CFF-A364-C6B18A718FF4}"/>
              </a:ext>
            </a:extLst>
          </p:cNvPr>
          <p:cNvSpPr>
            <a:spLocks noChangeArrowheads="1"/>
          </p:cNvSpPr>
          <p:nvPr/>
        </p:nvSpPr>
        <p:spPr bwMode="auto">
          <a:xfrm>
            <a:off x="4675414" y="223141"/>
            <a:ext cx="1025484" cy="52387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Start</a:t>
            </a:r>
          </a:p>
        </p:txBody>
      </p:sp>
      <p:sp>
        <p:nvSpPr>
          <p:cNvPr id="3" name="Diamond 2">
            <a:extLst>
              <a:ext uri="{FF2B5EF4-FFF2-40B4-BE49-F238E27FC236}">
                <a16:creationId xmlns:a16="http://schemas.microsoft.com/office/drawing/2014/main" id="{E9C7D481-E174-4D88-8154-D7F51876CAC8}"/>
              </a:ext>
            </a:extLst>
          </p:cNvPr>
          <p:cNvSpPr>
            <a:spLocks noChangeArrowheads="1"/>
          </p:cNvSpPr>
          <p:nvPr/>
        </p:nvSpPr>
        <p:spPr bwMode="auto">
          <a:xfrm>
            <a:off x="4482147" y="1115855"/>
            <a:ext cx="1408113" cy="1136474"/>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9">
            <a:extLst>
              <a:ext uri="{FF2B5EF4-FFF2-40B4-BE49-F238E27FC236}">
                <a16:creationId xmlns:a16="http://schemas.microsoft.com/office/drawing/2014/main" id="{569B16D2-C00A-4B45-9D63-ABA75435C626}"/>
              </a:ext>
            </a:extLst>
          </p:cNvPr>
          <p:cNvSpPr>
            <a:spLocks noChangeArrowheads="1"/>
          </p:cNvSpPr>
          <p:nvPr/>
        </p:nvSpPr>
        <p:spPr bwMode="auto">
          <a:xfrm>
            <a:off x="6604844" y="1306286"/>
            <a:ext cx="1076094" cy="53291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10">
            <a:extLst>
              <a:ext uri="{FF2B5EF4-FFF2-40B4-BE49-F238E27FC236}">
                <a16:creationId xmlns:a16="http://schemas.microsoft.com/office/drawing/2014/main" id="{4B246235-21FF-4D8E-A8AF-F858A9363F4E}"/>
              </a:ext>
            </a:extLst>
          </p:cNvPr>
          <p:cNvSpPr>
            <a:spLocks noChangeArrowheads="1"/>
          </p:cNvSpPr>
          <p:nvPr/>
        </p:nvSpPr>
        <p:spPr bwMode="auto">
          <a:xfrm>
            <a:off x="2296643" y="1424329"/>
            <a:ext cx="1371131" cy="499818"/>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 </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Rounded Corners 11">
            <a:extLst>
              <a:ext uri="{FF2B5EF4-FFF2-40B4-BE49-F238E27FC236}">
                <a16:creationId xmlns:a16="http://schemas.microsoft.com/office/drawing/2014/main" id="{A0536536-4598-410A-B988-79CA3C82F436}"/>
              </a:ext>
            </a:extLst>
          </p:cNvPr>
          <p:cNvSpPr>
            <a:spLocks noChangeArrowheads="1"/>
          </p:cNvSpPr>
          <p:nvPr/>
        </p:nvSpPr>
        <p:spPr bwMode="auto">
          <a:xfrm>
            <a:off x="8637968" y="470263"/>
            <a:ext cx="1227652" cy="1368937"/>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Enter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Username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Password</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Mobile no.</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smtClean="0">
                <a:solidFill>
                  <a:schemeClr val="tx1"/>
                </a:solidFill>
                <a:latin typeface="Times New Roman" panose="02020603050405020304" pitchFamily="18" charset="0"/>
                <a:cs typeface="Times New Roman" panose="02020603050405020304" pitchFamily="18" charset="0"/>
              </a:rPr>
              <a:t>Address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Rounded Corners 12">
            <a:extLst>
              <a:ext uri="{FF2B5EF4-FFF2-40B4-BE49-F238E27FC236}">
                <a16:creationId xmlns:a16="http://schemas.microsoft.com/office/drawing/2014/main" id="{59EE375E-F0A7-407C-9B7A-7254339C0876}"/>
              </a:ext>
            </a:extLst>
          </p:cNvPr>
          <p:cNvSpPr>
            <a:spLocks noChangeArrowheads="1"/>
          </p:cNvSpPr>
          <p:nvPr/>
        </p:nvSpPr>
        <p:spPr bwMode="auto">
          <a:xfrm>
            <a:off x="2296643" y="2418940"/>
            <a:ext cx="1371131" cy="1306512"/>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Username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Password</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Mobile no.</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Address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Role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E8242563-4B49-4C7C-A59F-654C3BD73E1B}"/>
              </a:ext>
            </a:extLst>
          </p:cNvPr>
          <p:cNvCxnSpPr>
            <a:stCxn id="6" idx="2"/>
            <a:endCxn id="9" idx="0"/>
          </p:cNvCxnSpPr>
          <p:nvPr/>
        </p:nvCxnSpPr>
        <p:spPr>
          <a:xfrm>
            <a:off x="2982209" y="1924147"/>
            <a:ext cx="0" cy="4947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8624438B-8229-4BD6-8DBA-18A3B37284FE}"/>
              </a:ext>
            </a:extLst>
          </p:cNvPr>
          <p:cNvCxnSpPr>
            <a:cxnSpLocks/>
            <a:stCxn id="2" idx="4"/>
          </p:cNvCxnSpPr>
          <p:nvPr/>
        </p:nvCxnSpPr>
        <p:spPr>
          <a:xfrm>
            <a:off x="5188156" y="747016"/>
            <a:ext cx="0" cy="3721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05C1AFE9-B14E-407E-A280-C5899FD3CD3F}"/>
              </a:ext>
            </a:extLst>
          </p:cNvPr>
          <p:cNvCxnSpPr/>
          <p:nvPr/>
        </p:nvCxnSpPr>
        <p:spPr>
          <a:xfrm>
            <a:off x="5890260" y="1657412"/>
            <a:ext cx="720090" cy="177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D88B7602-ABA9-43C7-8972-C71E3E0DC1F5}"/>
              </a:ext>
            </a:extLst>
          </p:cNvPr>
          <p:cNvCxnSpPr>
            <a:stCxn id="3" idx="1"/>
            <a:endCxn id="6" idx="3"/>
          </p:cNvCxnSpPr>
          <p:nvPr/>
        </p:nvCxnSpPr>
        <p:spPr>
          <a:xfrm flipH="1" flipV="1">
            <a:off x="3667774" y="1674238"/>
            <a:ext cx="814373" cy="98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39695C3D-22AE-4E8A-9DEF-3579E0E608C8}"/>
              </a:ext>
            </a:extLst>
          </p:cNvPr>
          <p:cNvCxnSpPr>
            <a:cxnSpLocks/>
            <a:stCxn id="9" idx="2"/>
          </p:cNvCxnSpPr>
          <p:nvPr/>
        </p:nvCxnSpPr>
        <p:spPr>
          <a:xfrm>
            <a:off x="2982209" y="3725452"/>
            <a:ext cx="18490" cy="529590"/>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54227A08-9BD1-4AAA-AFE5-B97545C5C6E7}"/>
              </a:ext>
            </a:extLst>
          </p:cNvPr>
          <p:cNvCxnSpPr>
            <a:cxnSpLocks/>
            <a:stCxn id="8" idx="2"/>
          </p:cNvCxnSpPr>
          <p:nvPr/>
        </p:nvCxnSpPr>
        <p:spPr>
          <a:xfrm flipH="1">
            <a:off x="9248503" y="1839200"/>
            <a:ext cx="3291" cy="413129"/>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7A58C56-6573-4AF6-B8B8-0EEB7B8256A4}"/>
              </a:ext>
            </a:extLst>
          </p:cNvPr>
          <p:cNvCxnSpPr/>
          <p:nvPr/>
        </p:nvCxnSpPr>
        <p:spPr>
          <a:xfrm>
            <a:off x="8450079" y="2240264"/>
            <a:ext cx="1557020" cy="12065"/>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9BF8C457-515C-42B0-BDC5-182BEA6538DE}"/>
              </a:ext>
            </a:extLst>
          </p:cNvPr>
          <p:cNvCxnSpPr/>
          <p:nvPr/>
        </p:nvCxnSpPr>
        <p:spPr>
          <a:xfrm>
            <a:off x="8450079" y="2237899"/>
            <a:ext cx="1" cy="518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ectangle 14">
            <a:extLst>
              <a:ext uri="{FF2B5EF4-FFF2-40B4-BE49-F238E27FC236}">
                <a16:creationId xmlns:a16="http://schemas.microsoft.com/office/drawing/2014/main" id="{AE76BE0B-0B0C-4BCC-8DBD-7BF01F56FCAB}"/>
              </a:ext>
            </a:extLst>
          </p:cNvPr>
          <p:cNvSpPr>
            <a:spLocks noChangeArrowheads="1"/>
          </p:cNvSpPr>
          <p:nvPr/>
        </p:nvSpPr>
        <p:spPr bwMode="auto">
          <a:xfrm>
            <a:off x="7746478" y="2771951"/>
            <a:ext cx="1287417" cy="38537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9">
            <a:extLst>
              <a:ext uri="{FF2B5EF4-FFF2-40B4-BE49-F238E27FC236}">
                <a16:creationId xmlns:a16="http://schemas.microsoft.com/office/drawing/2014/main" id="{4B242B98-572E-4E27-9078-6698D3DFAA46}"/>
              </a:ext>
            </a:extLst>
          </p:cNvPr>
          <p:cNvSpPr>
            <a:spLocks noChangeArrowheads="1"/>
          </p:cNvSpPr>
          <p:nvPr/>
        </p:nvSpPr>
        <p:spPr bwMode="auto">
          <a:xfrm>
            <a:off x="9615974" y="2719558"/>
            <a:ext cx="1250950" cy="44928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Rounded Corners 27">
            <a:extLst>
              <a:ext uri="{FF2B5EF4-FFF2-40B4-BE49-F238E27FC236}">
                <a16:creationId xmlns:a16="http://schemas.microsoft.com/office/drawing/2014/main" id="{51DB79B9-1F30-4033-875F-8BE4D75C36E8}"/>
              </a:ext>
            </a:extLst>
          </p:cNvPr>
          <p:cNvSpPr>
            <a:spLocks noChangeArrowheads="1"/>
          </p:cNvSpPr>
          <p:nvPr/>
        </p:nvSpPr>
        <p:spPr bwMode="auto">
          <a:xfrm>
            <a:off x="7117585" y="3542703"/>
            <a:ext cx="1820612" cy="1812726"/>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Restaurant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Id</a:t>
            </a:r>
            <a:endParaRPr lang="en-US" altLang="en-US" sz="1200"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Menu Type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Menu</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Price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Rounded Corners 28">
            <a:extLst>
              <a:ext uri="{FF2B5EF4-FFF2-40B4-BE49-F238E27FC236}">
                <a16:creationId xmlns:a16="http://schemas.microsoft.com/office/drawing/2014/main" id="{B5CDF814-880B-478F-99AF-F67DBF519592}"/>
              </a:ext>
            </a:extLst>
          </p:cNvPr>
          <p:cNvSpPr>
            <a:spLocks noChangeArrowheads="1"/>
          </p:cNvSpPr>
          <p:nvPr/>
        </p:nvSpPr>
        <p:spPr bwMode="auto">
          <a:xfrm>
            <a:off x="9636863" y="3534118"/>
            <a:ext cx="1780074" cy="1821311"/>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Restaurant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Menu Type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Menu</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Place Order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D5A346D5-971C-4618-BEF7-ACEEDDAB3267}"/>
              </a:ext>
            </a:extLst>
          </p:cNvPr>
          <p:cNvCxnSpPr/>
          <p:nvPr/>
        </p:nvCxnSpPr>
        <p:spPr>
          <a:xfrm>
            <a:off x="9993129" y="2240264"/>
            <a:ext cx="13970" cy="4946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Rectangle 25">
            <a:extLst>
              <a:ext uri="{FF2B5EF4-FFF2-40B4-BE49-F238E27FC236}">
                <a16:creationId xmlns:a16="http://schemas.microsoft.com/office/drawing/2014/main" id="{AB7C5165-8631-49DF-95EA-42D6E7894E4C}"/>
              </a:ext>
            </a:extLst>
          </p:cNvPr>
          <p:cNvSpPr>
            <a:spLocks noChangeArrowheads="1"/>
          </p:cNvSpPr>
          <p:nvPr/>
        </p:nvSpPr>
        <p:spPr bwMode="auto">
          <a:xfrm>
            <a:off x="819744" y="1166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70" name="Straight Arrow Connector 69"/>
          <p:cNvCxnSpPr/>
          <p:nvPr/>
        </p:nvCxnSpPr>
        <p:spPr>
          <a:xfrm>
            <a:off x="10241449" y="3194140"/>
            <a:ext cx="0" cy="34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8196124" y="3185793"/>
            <a:ext cx="1" cy="34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5" idx="3"/>
            <a:endCxn id="8" idx="1"/>
          </p:cNvCxnSpPr>
          <p:nvPr/>
        </p:nvCxnSpPr>
        <p:spPr>
          <a:xfrm flipV="1">
            <a:off x="7680938" y="1154732"/>
            <a:ext cx="957030" cy="4180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2331" y="573849"/>
            <a:ext cx="2337499"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Flow Chart:</a:t>
            </a:r>
            <a:endParaRPr lang="en-US" sz="3200" b="1" dirty="0">
              <a:latin typeface="Times New Roman" panose="02020603050405020304" pitchFamily="18" charset="0"/>
              <a:cs typeface="Times New Roman" panose="02020603050405020304" pitchFamily="18" charset="0"/>
            </a:endParaRPr>
          </a:p>
        </p:txBody>
      </p:sp>
      <p:cxnSp>
        <p:nvCxnSpPr>
          <p:cNvPr id="111" name="Straight Connector 110"/>
          <p:cNvCxnSpPr/>
          <p:nvPr/>
        </p:nvCxnSpPr>
        <p:spPr>
          <a:xfrm>
            <a:off x="2982208" y="4255042"/>
            <a:ext cx="3268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p:cNvCxnSpPr/>
          <p:nvPr/>
        </p:nvCxnSpPr>
        <p:spPr>
          <a:xfrm rot="5400000" flipH="1" flipV="1">
            <a:off x="5928856" y="3041007"/>
            <a:ext cx="1535484" cy="8925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5" idx="2"/>
          </p:cNvCxnSpPr>
          <p:nvPr/>
        </p:nvCxnSpPr>
        <p:spPr>
          <a:xfrm flipV="1">
            <a:off x="7142891" y="1839200"/>
            <a:ext cx="0" cy="8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4" idx="2"/>
          </p:cNvCxnSpPr>
          <p:nvPr/>
        </p:nvCxnSpPr>
        <p:spPr>
          <a:xfrm>
            <a:off x="8027891" y="5355429"/>
            <a:ext cx="5766" cy="470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5" idx="2"/>
          </p:cNvCxnSpPr>
          <p:nvPr/>
        </p:nvCxnSpPr>
        <p:spPr>
          <a:xfrm>
            <a:off x="10526900" y="5355429"/>
            <a:ext cx="14826" cy="4706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65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219302" y="1645920"/>
            <a:ext cx="1737360" cy="163285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Restaurant name</a:t>
            </a:r>
          </a:p>
          <a:p>
            <a:pPr algn="ctr"/>
            <a:r>
              <a:rPr lang="en-US" sz="1400" dirty="0" smtClean="0">
                <a:solidFill>
                  <a:schemeClr val="tx1"/>
                </a:solidFill>
                <a:latin typeface="Times New Roman" panose="02020603050405020304" pitchFamily="18" charset="0"/>
                <a:cs typeface="Times New Roman" panose="02020603050405020304" pitchFamily="18" charset="0"/>
              </a:rPr>
              <a:t>Menu</a:t>
            </a:r>
          </a:p>
          <a:p>
            <a:pPr algn="ctr"/>
            <a:r>
              <a:rPr lang="en-US" sz="1400" dirty="0" smtClean="0">
                <a:solidFill>
                  <a:schemeClr val="tx1"/>
                </a:solidFill>
                <a:latin typeface="Times New Roman" panose="02020603050405020304" pitchFamily="18" charset="0"/>
                <a:cs typeface="Times New Roman" panose="02020603050405020304" pitchFamily="18" charset="0"/>
              </a:rPr>
              <a:t>Price </a:t>
            </a:r>
          </a:p>
          <a:p>
            <a:pPr algn="ctr"/>
            <a:r>
              <a:rPr lang="en-US" sz="1400" dirty="0" smtClean="0">
                <a:solidFill>
                  <a:schemeClr val="tx1"/>
                </a:solidFill>
                <a:latin typeface="Times New Roman" panose="02020603050405020304" pitchFamily="18" charset="0"/>
                <a:cs typeface="Times New Roman" panose="02020603050405020304" pitchFamily="18" charset="0"/>
              </a:rPr>
              <a:t>Added Successfully</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3" name="Rounded Rectangle 2"/>
          <p:cNvSpPr/>
          <p:nvPr/>
        </p:nvSpPr>
        <p:spPr>
          <a:xfrm>
            <a:off x="7243354" y="1632857"/>
            <a:ext cx="1711234" cy="16459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Your order is placed Successfully</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Oval 3"/>
          <p:cNvSpPr/>
          <p:nvPr/>
        </p:nvSpPr>
        <p:spPr>
          <a:xfrm>
            <a:off x="4885508" y="522514"/>
            <a:ext cx="627017" cy="62701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a:t>
            </a:r>
          </a:p>
        </p:txBody>
      </p:sp>
      <p:sp>
        <p:nvSpPr>
          <p:cNvPr id="5" name="Oval 4"/>
          <p:cNvSpPr/>
          <p:nvPr/>
        </p:nvSpPr>
        <p:spPr>
          <a:xfrm>
            <a:off x="7772400" y="522514"/>
            <a:ext cx="653143" cy="62701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B</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7" name="Straight Arrow Connector 6"/>
          <p:cNvCxnSpPr>
            <a:stCxn id="4" idx="4"/>
          </p:cNvCxnSpPr>
          <p:nvPr/>
        </p:nvCxnSpPr>
        <p:spPr>
          <a:xfrm>
            <a:off x="5199017" y="1149531"/>
            <a:ext cx="0" cy="43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4"/>
          </p:cNvCxnSpPr>
          <p:nvPr/>
        </p:nvCxnSpPr>
        <p:spPr>
          <a:xfrm flipH="1">
            <a:off x="8098971" y="1149531"/>
            <a:ext cx="1" cy="43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0"/>
          </p:cNvCxnSpPr>
          <p:nvPr/>
        </p:nvCxnSpPr>
        <p:spPr>
          <a:xfrm>
            <a:off x="5199016" y="182880"/>
            <a:ext cx="1" cy="33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0"/>
          </p:cNvCxnSpPr>
          <p:nvPr/>
        </p:nvCxnSpPr>
        <p:spPr>
          <a:xfrm>
            <a:off x="8098971" y="182880"/>
            <a:ext cx="1" cy="33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848893" y="4389120"/>
            <a:ext cx="1489167" cy="7315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End</a:t>
            </a:r>
            <a:endParaRPr lang="en-US" sz="1400" dirty="0">
              <a:latin typeface="Times New Roman" panose="02020603050405020304" pitchFamily="18" charset="0"/>
              <a:cs typeface="Times New Roman" panose="02020603050405020304" pitchFamily="18" charset="0"/>
            </a:endParaRPr>
          </a:p>
        </p:txBody>
      </p:sp>
      <p:cxnSp>
        <p:nvCxnSpPr>
          <p:cNvPr id="24" name="Straight Connector 23"/>
          <p:cNvCxnSpPr>
            <a:stCxn id="2" idx="2"/>
          </p:cNvCxnSpPr>
          <p:nvPr/>
        </p:nvCxnSpPr>
        <p:spPr>
          <a:xfrm>
            <a:off x="5087982" y="3278777"/>
            <a:ext cx="0" cy="1476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 idx="2"/>
          </p:cNvCxnSpPr>
          <p:nvPr/>
        </p:nvCxnSpPr>
        <p:spPr>
          <a:xfrm>
            <a:off x="8098971" y="3278777"/>
            <a:ext cx="0" cy="1476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338060" y="4754880"/>
            <a:ext cx="760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87982" y="4754880"/>
            <a:ext cx="760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86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8404" y="754208"/>
            <a:ext cx="1406525" cy="284480"/>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050">
                <a:solidFill>
                  <a:schemeClr val="bg1"/>
                </a:solidFill>
                <a:effectLst/>
                <a:ea typeface="Calibri" panose="020F0502020204030204" pitchFamily="34" charset="0"/>
                <a:cs typeface="Times New Roman" panose="02020603050405020304" pitchFamily="18" charset="0"/>
              </a:rPr>
              <a:t>Register</a:t>
            </a:r>
          </a:p>
        </p:txBody>
      </p:sp>
      <p:sp>
        <p:nvSpPr>
          <p:cNvPr id="3" name="Rectangle 2"/>
          <p:cNvSpPr/>
          <p:nvPr/>
        </p:nvSpPr>
        <p:spPr>
          <a:xfrm>
            <a:off x="1788404" y="1027789"/>
            <a:ext cx="1406525" cy="1859873"/>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 </a:t>
            </a:r>
            <a:r>
              <a:rPr lang="en-US" sz="1050" dirty="0">
                <a:solidFill>
                  <a:schemeClr val="bg1"/>
                </a:solidFill>
                <a:effectLst/>
                <a:ea typeface="Calibri" panose="020F0502020204030204" pitchFamily="34" charset="0"/>
                <a:cs typeface="Times New Roman" panose="02020603050405020304" pitchFamily="18" charset="0"/>
              </a:rPr>
              <a:t>username</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 </a:t>
            </a:r>
            <a:r>
              <a:rPr lang="en-US" sz="1050" dirty="0">
                <a:solidFill>
                  <a:schemeClr val="bg1"/>
                </a:solidFill>
                <a:effectLst/>
                <a:ea typeface="Calibri" panose="020F0502020204030204" pitchFamily="34" charset="0"/>
                <a:cs typeface="Times New Roman" panose="02020603050405020304" pitchFamily="18" charset="0"/>
              </a:rPr>
              <a:t>email</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 </a:t>
            </a:r>
            <a:r>
              <a:rPr lang="en-US" sz="1050" dirty="0">
                <a:solidFill>
                  <a:schemeClr val="bg1"/>
                </a:solidFill>
                <a:effectLst/>
                <a:ea typeface="Calibri" panose="020F0502020204030204" pitchFamily="34" charset="0"/>
                <a:cs typeface="Times New Roman" panose="02020603050405020304" pitchFamily="18" charset="0"/>
              </a:rPr>
              <a:t>address</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 </a:t>
            </a:r>
            <a:r>
              <a:rPr lang="en-US" sz="1050" dirty="0">
                <a:solidFill>
                  <a:schemeClr val="bg1"/>
                </a:solidFill>
                <a:effectLst/>
                <a:ea typeface="Calibri" panose="020F0502020204030204" pitchFamily="34" charset="0"/>
                <a:cs typeface="Times New Roman" panose="02020603050405020304" pitchFamily="18" charset="0"/>
              </a:rPr>
              <a:t>mobile number</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 password</a:t>
            </a:r>
            <a:r>
              <a:rPr lang="en-US" sz="1050" dirty="0">
                <a:solidFill>
                  <a:schemeClr val="bg1"/>
                </a:solidFill>
                <a:effectLst/>
                <a:ea typeface="Calibri" panose="020F0502020204030204" pitchFamily="34" charset="0"/>
                <a:cs typeface="Times New Roman" panose="02020603050405020304" pitchFamily="18" charset="0"/>
              </a:rPr>
              <a:t> </a:t>
            </a:r>
            <a:endParaRPr lang="en-US" sz="1050" dirty="0" smtClean="0">
              <a:solidFill>
                <a:schemeClr val="bg1"/>
              </a:solidFill>
              <a:effectLst/>
              <a:ea typeface="Calibri" panose="020F0502020204030204" pitchFamily="34" charset="0"/>
              <a:cs typeface="Times New Roman" panose="02020603050405020304" pitchFamily="18" charset="0"/>
            </a:endParaRP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a typeface="Calibri" panose="020F0502020204030204" pitchFamily="34" charset="0"/>
                <a:cs typeface="Times New Roman" panose="02020603050405020304" pitchFamily="18" charset="0"/>
              </a:rPr>
              <a:t>Role</a:t>
            </a:r>
            <a:endParaRPr lang="en-US" sz="1050" dirty="0">
              <a:solidFill>
                <a:schemeClr val="bg1"/>
              </a:solidFill>
              <a:effectLst/>
              <a:ea typeface="Calibri" panose="020F0502020204030204" pitchFamily="34" charset="0"/>
              <a:cs typeface="Times New Roman" panose="02020603050405020304" pitchFamily="18" charset="0"/>
            </a:endParaRPr>
          </a:p>
        </p:txBody>
      </p:sp>
      <p:sp>
        <p:nvSpPr>
          <p:cNvPr id="4" name="Rectangle 3"/>
          <p:cNvSpPr/>
          <p:nvPr/>
        </p:nvSpPr>
        <p:spPr>
          <a:xfrm>
            <a:off x="4191529" y="754207"/>
            <a:ext cx="1374769" cy="325837"/>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050">
                <a:solidFill>
                  <a:schemeClr val="bg1"/>
                </a:solidFill>
                <a:effectLst/>
                <a:ea typeface="Calibri" panose="020F0502020204030204" pitchFamily="34" charset="0"/>
                <a:cs typeface="Times New Roman" panose="02020603050405020304" pitchFamily="18" charset="0"/>
              </a:rPr>
              <a:t>User</a:t>
            </a:r>
          </a:p>
        </p:txBody>
      </p:sp>
      <p:sp>
        <p:nvSpPr>
          <p:cNvPr id="5" name="Rectangle 4"/>
          <p:cNvSpPr/>
          <p:nvPr/>
        </p:nvSpPr>
        <p:spPr>
          <a:xfrm>
            <a:off x="4191528" y="1079194"/>
            <a:ext cx="1374769" cy="1916566"/>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endParaRPr lang="en-US" sz="1050" dirty="0" smtClean="0">
              <a:solidFill>
                <a:schemeClr val="bg1"/>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050" dirty="0" smtClean="0">
              <a:solidFill>
                <a:schemeClr val="bg1"/>
              </a:solidFill>
              <a:effectLst/>
              <a:ea typeface="Calibri" panose="020F0502020204030204" pitchFamily="34" charset="0"/>
              <a:cs typeface="Times New Roman" panose="02020603050405020304" pitchFamily="18" charset="0"/>
            </a:endParaRP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 </a:t>
            </a:r>
            <a:r>
              <a:rPr lang="en-US" sz="1050" dirty="0">
                <a:solidFill>
                  <a:schemeClr val="bg1"/>
                </a:solidFill>
                <a:effectLst/>
                <a:ea typeface="Calibri" panose="020F0502020204030204" pitchFamily="34" charset="0"/>
                <a:cs typeface="Times New Roman" panose="02020603050405020304" pitchFamily="18" charset="0"/>
              </a:rPr>
              <a:t>Id</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username</a:t>
            </a:r>
            <a:endParaRPr lang="en-US" sz="1050" dirty="0">
              <a:solidFill>
                <a:schemeClr val="bg1"/>
              </a:solidFill>
              <a:effectLst/>
              <a:ea typeface="Calibri" panose="020F0502020204030204" pitchFamily="34" charset="0"/>
              <a:cs typeface="Times New Roman" panose="02020603050405020304" pitchFamily="18" charset="0"/>
            </a:endParaRP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 </a:t>
            </a:r>
            <a:r>
              <a:rPr lang="en-US" sz="1050" dirty="0">
                <a:solidFill>
                  <a:schemeClr val="bg1"/>
                </a:solidFill>
                <a:effectLst/>
                <a:ea typeface="Calibri" panose="020F0502020204030204" pitchFamily="34" charset="0"/>
                <a:cs typeface="Times New Roman" panose="02020603050405020304" pitchFamily="18" charset="0"/>
              </a:rPr>
              <a:t>email</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address</a:t>
            </a:r>
            <a:endParaRPr lang="en-US" sz="1050" dirty="0">
              <a:solidFill>
                <a:schemeClr val="bg1"/>
              </a:solidFill>
              <a:effectLst/>
              <a:ea typeface="Calibri" panose="020F0502020204030204" pitchFamily="34" charset="0"/>
              <a:cs typeface="Times New Roman" panose="02020603050405020304" pitchFamily="18" charset="0"/>
            </a:endParaRP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mobile </a:t>
            </a:r>
            <a:r>
              <a:rPr lang="en-US" sz="1050" dirty="0">
                <a:solidFill>
                  <a:schemeClr val="bg1"/>
                </a:solidFill>
                <a:effectLst/>
                <a:ea typeface="Calibri" panose="020F0502020204030204" pitchFamily="34" charset="0"/>
                <a:cs typeface="Times New Roman" panose="02020603050405020304" pitchFamily="18" charset="0"/>
              </a:rPr>
              <a:t>number</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password</a:t>
            </a:r>
            <a:endParaRPr lang="en-US" sz="1050" dirty="0">
              <a:solidFill>
                <a:schemeClr val="bg1"/>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050" dirty="0">
                <a:solidFill>
                  <a:schemeClr val="bg1"/>
                </a:solidFill>
                <a:effectLst/>
                <a:ea typeface="Calibri" panose="020F0502020204030204" pitchFamily="34" charset="0"/>
                <a:cs typeface="Times New Roman" panose="02020603050405020304" pitchFamily="18" charset="0"/>
              </a:rPr>
              <a:t> </a:t>
            </a:r>
          </a:p>
          <a:p>
            <a:pPr marL="0" marR="0" algn="ctr">
              <a:lnSpc>
                <a:spcPct val="115000"/>
              </a:lnSpc>
              <a:spcBef>
                <a:spcPts val="0"/>
              </a:spcBef>
              <a:spcAft>
                <a:spcPts val="1000"/>
              </a:spcAft>
            </a:pPr>
            <a:r>
              <a:rPr lang="en-US" sz="1050" dirty="0">
                <a:solidFill>
                  <a:schemeClr val="bg1"/>
                </a:solidFill>
                <a:effectLst/>
                <a:ea typeface="Calibri" panose="020F0502020204030204" pitchFamily="34" charset="0"/>
                <a:cs typeface="Times New Roman" panose="02020603050405020304" pitchFamily="18" charset="0"/>
              </a:rPr>
              <a:t> </a:t>
            </a:r>
          </a:p>
        </p:txBody>
      </p:sp>
      <p:sp>
        <p:nvSpPr>
          <p:cNvPr id="6" name="Rectangle 5"/>
          <p:cNvSpPr/>
          <p:nvPr/>
        </p:nvSpPr>
        <p:spPr>
          <a:xfrm>
            <a:off x="6283497" y="754207"/>
            <a:ext cx="1205230" cy="254635"/>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050" dirty="0" smtClean="0">
                <a:solidFill>
                  <a:schemeClr val="bg1"/>
                </a:solidFill>
                <a:effectLst/>
                <a:ea typeface="Calibri" panose="020F0502020204030204" pitchFamily="34" charset="0"/>
                <a:cs typeface="Times New Roman" panose="02020603050405020304" pitchFamily="18" charset="0"/>
              </a:rPr>
              <a:t>Login</a:t>
            </a:r>
            <a:endParaRPr lang="en-US" sz="1050" dirty="0">
              <a:solidFill>
                <a:schemeClr val="bg1"/>
              </a:solidFill>
              <a:effectLst/>
              <a:ea typeface="Calibri" panose="020F0502020204030204" pitchFamily="34" charset="0"/>
              <a:cs typeface="Times New Roman" panose="02020603050405020304" pitchFamily="18" charset="0"/>
            </a:endParaRPr>
          </a:p>
        </p:txBody>
      </p:sp>
      <p:sp>
        <p:nvSpPr>
          <p:cNvPr id="7" name="Rectangle 6"/>
          <p:cNvSpPr/>
          <p:nvPr/>
        </p:nvSpPr>
        <p:spPr>
          <a:xfrm>
            <a:off x="6283497" y="999965"/>
            <a:ext cx="1205230" cy="941262"/>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username</a:t>
            </a:r>
            <a:endParaRPr lang="en-US" sz="1050" dirty="0">
              <a:solidFill>
                <a:schemeClr val="bg1"/>
              </a:solidFill>
              <a:effectLst/>
              <a:ea typeface="Calibri" panose="020F0502020204030204" pitchFamily="34" charset="0"/>
              <a:cs typeface="Times New Roman" panose="02020603050405020304" pitchFamily="18" charset="0"/>
            </a:endParaRP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password</a:t>
            </a:r>
            <a:endParaRPr lang="en-US" sz="1050" dirty="0">
              <a:solidFill>
                <a:schemeClr val="bg1"/>
              </a:solidFill>
              <a:effectLst/>
              <a:ea typeface="Calibri" panose="020F0502020204030204" pitchFamily="34" charset="0"/>
              <a:cs typeface="Times New Roman" panose="02020603050405020304" pitchFamily="18" charset="0"/>
            </a:endParaRPr>
          </a:p>
        </p:txBody>
      </p:sp>
      <p:sp>
        <p:nvSpPr>
          <p:cNvPr id="8" name="Rectangle 7"/>
          <p:cNvSpPr/>
          <p:nvPr/>
        </p:nvSpPr>
        <p:spPr>
          <a:xfrm>
            <a:off x="8305629" y="754207"/>
            <a:ext cx="1400651" cy="792134"/>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50" dirty="0">
                <a:solidFill>
                  <a:schemeClr val="bg1"/>
                </a:solidFill>
                <a:effectLst/>
                <a:ea typeface="Calibri" panose="020F0502020204030204" pitchFamily="34" charset="0"/>
                <a:cs typeface="Times New Roman" panose="02020603050405020304" pitchFamily="18" charset="0"/>
              </a:rPr>
              <a:t>+ Register</a:t>
            </a:r>
          </a:p>
          <a:p>
            <a:pPr marL="0" marR="0">
              <a:lnSpc>
                <a:spcPct val="115000"/>
              </a:lnSpc>
              <a:spcBef>
                <a:spcPts val="0"/>
              </a:spcBef>
              <a:spcAft>
                <a:spcPts val="1000"/>
              </a:spcAft>
            </a:pPr>
            <a:r>
              <a:rPr lang="en-US" sz="1050" dirty="0">
                <a:solidFill>
                  <a:schemeClr val="bg1"/>
                </a:solidFill>
                <a:effectLst/>
                <a:ea typeface="Calibri" panose="020F0502020204030204" pitchFamily="34" charset="0"/>
                <a:cs typeface="Times New Roman" panose="02020603050405020304" pitchFamily="18" charset="0"/>
              </a:rPr>
              <a:t>+ Login</a:t>
            </a:r>
          </a:p>
        </p:txBody>
      </p:sp>
      <p:sp>
        <p:nvSpPr>
          <p:cNvPr id="9" name="Rectangle 8"/>
          <p:cNvSpPr/>
          <p:nvPr/>
        </p:nvSpPr>
        <p:spPr>
          <a:xfrm>
            <a:off x="8284927" y="2037477"/>
            <a:ext cx="1442053" cy="324789"/>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050" dirty="0" smtClean="0">
                <a:solidFill>
                  <a:schemeClr val="bg1"/>
                </a:solidFill>
                <a:effectLst/>
                <a:ea typeface="Calibri" panose="020F0502020204030204" pitchFamily="34" charset="0"/>
                <a:cs typeface="Times New Roman" panose="02020603050405020304" pitchFamily="18" charset="0"/>
              </a:rPr>
              <a:t>Restaurant Info</a:t>
            </a:r>
            <a:endParaRPr lang="en-US" sz="1050" dirty="0">
              <a:solidFill>
                <a:schemeClr val="bg1"/>
              </a:solidFill>
              <a:effectLst/>
              <a:ea typeface="Calibri" panose="020F0502020204030204" pitchFamily="34" charset="0"/>
              <a:cs typeface="Times New Roman" panose="02020603050405020304" pitchFamily="18" charset="0"/>
            </a:endParaRPr>
          </a:p>
        </p:txBody>
      </p:sp>
      <p:sp>
        <p:nvSpPr>
          <p:cNvPr id="10" name="Rectangle 9"/>
          <p:cNvSpPr/>
          <p:nvPr/>
        </p:nvSpPr>
        <p:spPr>
          <a:xfrm>
            <a:off x="8284927" y="2362266"/>
            <a:ext cx="1442053" cy="1480428"/>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a typeface="Calibri" panose="020F0502020204030204" pitchFamily="34" charset="0"/>
                <a:cs typeface="Times New Roman" panose="02020603050405020304" pitchFamily="18" charset="0"/>
              </a:rPr>
              <a:t>Jagadamba</a:t>
            </a:r>
            <a:endParaRPr lang="en-US" sz="1050" dirty="0">
              <a:solidFill>
                <a:schemeClr val="bg1"/>
              </a:solidFill>
              <a:effectLst/>
              <a:ea typeface="Calibri" panose="020F0502020204030204" pitchFamily="34" charset="0"/>
              <a:cs typeface="Times New Roman" panose="02020603050405020304" pitchFamily="18" charset="0"/>
            </a:endParaRP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a typeface="Calibri" panose="020F0502020204030204" pitchFamily="34" charset="0"/>
                <a:cs typeface="Times New Roman" panose="02020603050405020304" pitchFamily="18" charset="0"/>
              </a:rPr>
              <a:t>Akansha</a:t>
            </a:r>
            <a:endParaRPr lang="en-US" sz="1050" dirty="0">
              <a:solidFill>
                <a:schemeClr val="bg1"/>
              </a:solidFill>
              <a:effectLst/>
              <a:ea typeface="Calibri" panose="020F0502020204030204" pitchFamily="34" charset="0"/>
              <a:cs typeface="Times New Roman" panose="02020603050405020304" pitchFamily="18" charset="0"/>
            </a:endParaRP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a typeface="Calibri" panose="020F0502020204030204" pitchFamily="34" charset="0"/>
                <a:cs typeface="Times New Roman" panose="02020603050405020304" pitchFamily="18" charset="0"/>
              </a:rPr>
              <a:t>Madhu</a:t>
            </a:r>
            <a:endParaRPr lang="en-US" sz="1050" dirty="0">
              <a:solidFill>
                <a:schemeClr val="bg1"/>
              </a:solidFill>
              <a:effectLst/>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1050" dirty="0">
              <a:solidFill>
                <a:schemeClr val="bg1"/>
              </a:solidFill>
              <a:effectLst/>
              <a:ea typeface="Calibri" panose="020F0502020204030204" pitchFamily="34" charset="0"/>
              <a:cs typeface="Times New Roman" panose="02020603050405020304" pitchFamily="18" charset="0"/>
            </a:endParaRPr>
          </a:p>
        </p:txBody>
      </p:sp>
      <p:sp>
        <p:nvSpPr>
          <p:cNvPr id="13" name="Rectangle 12"/>
          <p:cNvSpPr/>
          <p:nvPr/>
        </p:nvSpPr>
        <p:spPr>
          <a:xfrm>
            <a:off x="6323897" y="4333704"/>
            <a:ext cx="1454739" cy="183174"/>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050" dirty="0" smtClean="0">
                <a:solidFill>
                  <a:schemeClr val="bg1"/>
                </a:solidFill>
                <a:ea typeface="Calibri" panose="020F0502020204030204" pitchFamily="34" charset="0"/>
                <a:cs typeface="Times New Roman" panose="02020603050405020304" pitchFamily="18" charset="0"/>
              </a:rPr>
              <a:t>Madhu</a:t>
            </a:r>
            <a:endParaRPr lang="en-US" sz="1050" dirty="0">
              <a:solidFill>
                <a:schemeClr val="bg1"/>
              </a:solidFill>
              <a:effectLst/>
              <a:ea typeface="Calibri" panose="020F0502020204030204" pitchFamily="34" charset="0"/>
              <a:cs typeface="Times New Roman" panose="02020603050405020304" pitchFamily="18" charset="0"/>
            </a:endParaRPr>
          </a:p>
        </p:txBody>
      </p:sp>
      <p:sp>
        <p:nvSpPr>
          <p:cNvPr id="14" name="Rectangle 13"/>
          <p:cNvSpPr/>
          <p:nvPr/>
        </p:nvSpPr>
        <p:spPr>
          <a:xfrm>
            <a:off x="6323897" y="4560377"/>
            <a:ext cx="1454739" cy="1807212"/>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Menu Name</a:t>
            </a:r>
          </a:p>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 Menu Id</a:t>
            </a:r>
          </a:p>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Menu Type</a:t>
            </a:r>
          </a:p>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Item</a:t>
            </a:r>
          </a:p>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Price</a:t>
            </a:r>
          </a:p>
          <a:p>
            <a:pPr marR="0">
              <a:lnSpc>
                <a:spcPct val="115000"/>
              </a:lnSpc>
              <a:spcBef>
                <a:spcPts val="0"/>
              </a:spcBef>
              <a:spcAft>
                <a:spcPts val="1000"/>
              </a:spcAft>
            </a:pPr>
            <a:r>
              <a:rPr lang="en-US" sz="1050" dirty="0">
                <a:solidFill>
                  <a:schemeClr val="bg1"/>
                </a:solidFill>
                <a:effectLst/>
                <a:ea typeface="Calibri" panose="020F0502020204030204" pitchFamily="34" charset="0"/>
                <a:cs typeface="Times New Roman" panose="02020603050405020304" pitchFamily="18" charset="0"/>
              </a:rPr>
              <a:t> </a:t>
            </a:r>
          </a:p>
        </p:txBody>
      </p:sp>
      <p:sp>
        <p:nvSpPr>
          <p:cNvPr id="15" name="Rectangle 14"/>
          <p:cNvSpPr/>
          <p:nvPr/>
        </p:nvSpPr>
        <p:spPr>
          <a:xfrm>
            <a:off x="4457322" y="4561589"/>
            <a:ext cx="1383716" cy="1807212"/>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Menu Name</a:t>
            </a:r>
          </a:p>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 Menu Id</a:t>
            </a:r>
          </a:p>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Menu Type</a:t>
            </a:r>
          </a:p>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Item</a:t>
            </a:r>
          </a:p>
          <a:p>
            <a:pPr marL="171450" marR="0" indent="-171450">
              <a:lnSpc>
                <a:spcPct val="115000"/>
              </a:lnSpc>
              <a:spcBef>
                <a:spcPts val="0"/>
              </a:spcBef>
              <a:spcAft>
                <a:spcPts val="1000"/>
              </a:spcAft>
              <a:buFont typeface="Wingdings" panose="05000000000000000000" pitchFamily="2" charset="2"/>
              <a:buChar char="§"/>
            </a:pPr>
            <a:r>
              <a:rPr lang="en-US" sz="1050" dirty="0">
                <a:solidFill>
                  <a:schemeClr val="bg1"/>
                </a:solidFill>
                <a:ea typeface="Calibri" panose="020F0502020204030204" pitchFamily="34" charset="0"/>
                <a:cs typeface="Times New Roman" panose="02020603050405020304" pitchFamily="18" charset="0"/>
              </a:rPr>
              <a:t>Price</a:t>
            </a:r>
          </a:p>
          <a:p>
            <a:pPr marL="0" marR="0" algn="ctr">
              <a:lnSpc>
                <a:spcPct val="115000"/>
              </a:lnSpc>
              <a:spcBef>
                <a:spcPts val="0"/>
              </a:spcBef>
              <a:spcAft>
                <a:spcPts val="1000"/>
              </a:spcAft>
            </a:pPr>
            <a:r>
              <a:rPr lang="en-US" sz="1050" dirty="0">
                <a:solidFill>
                  <a:schemeClr val="bg1"/>
                </a:solidFill>
                <a:effectLst/>
                <a:ea typeface="Calibri" panose="020F0502020204030204" pitchFamily="34" charset="0"/>
                <a:cs typeface="Times New Roman" panose="02020603050405020304" pitchFamily="18" charset="0"/>
              </a:rPr>
              <a:t> </a:t>
            </a:r>
          </a:p>
        </p:txBody>
      </p:sp>
      <p:sp>
        <p:nvSpPr>
          <p:cNvPr id="16" name="Rectangle 15"/>
          <p:cNvSpPr/>
          <p:nvPr/>
        </p:nvSpPr>
        <p:spPr>
          <a:xfrm>
            <a:off x="2406486" y="4556067"/>
            <a:ext cx="1436890" cy="1807212"/>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a typeface="Calibri" panose="020F0502020204030204" pitchFamily="34" charset="0"/>
                <a:cs typeface="Times New Roman" panose="02020603050405020304" pitchFamily="18" charset="0"/>
              </a:rPr>
              <a:t>Menu Name</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 Menu Id</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a typeface="Calibri" panose="020F0502020204030204" pitchFamily="34" charset="0"/>
                <a:cs typeface="Times New Roman" panose="02020603050405020304" pitchFamily="18" charset="0"/>
              </a:rPr>
              <a:t>Menu Type</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a typeface="Calibri" panose="020F0502020204030204" pitchFamily="34" charset="0"/>
                <a:cs typeface="Times New Roman" panose="02020603050405020304" pitchFamily="18" charset="0"/>
              </a:rPr>
              <a:t>Item</a:t>
            </a:r>
          </a:p>
          <a:p>
            <a:pPr marL="171450" marR="0" indent="-171450">
              <a:lnSpc>
                <a:spcPct val="115000"/>
              </a:lnSpc>
              <a:spcBef>
                <a:spcPts val="0"/>
              </a:spcBef>
              <a:spcAft>
                <a:spcPts val="1000"/>
              </a:spcAft>
              <a:buFont typeface="Wingdings" panose="05000000000000000000" pitchFamily="2" charset="2"/>
              <a:buChar char="§"/>
            </a:pPr>
            <a:r>
              <a:rPr lang="en-US" sz="1050" dirty="0" smtClean="0">
                <a:solidFill>
                  <a:schemeClr val="bg1"/>
                </a:solidFill>
                <a:effectLst/>
                <a:ea typeface="Calibri" panose="020F0502020204030204" pitchFamily="34" charset="0"/>
                <a:cs typeface="Times New Roman" panose="02020603050405020304" pitchFamily="18" charset="0"/>
              </a:rPr>
              <a:t>Price</a:t>
            </a:r>
          </a:p>
          <a:p>
            <a:pPr marL="0" marR="0" algn="ctr">
              <a:lnSpc>
                <a:spcPct val="115000"/>
              </a:lnSpc>
              <a:spcBef>
                <a:spcPts val="0"/>
              </a:spcBef>
              <a:spcAft>
                <a:spcPts val="1000"/>
              </a:spcAft>
            </a:pPr>
            <a:r>
              <a:rPr lang="en-US" sz="1050" dirty="0">
                <a:solidFill>
                  <a:schemeClr val="bg1"/>
                </a:solidFill>
                <a:effectLst/>
                <a:ea typeface="Calibri" panose="020F0502020204030204" pitchFamily="34" charset="0"/>
                <a:cs typeface="Times New Roman" panose="02020603050405020304" pitchFamily="18" charset="0"/>
              </a:rPr>
              <a:t> </a:t>
            </a:r>
          </a:p>
        </p:txBody>
      </p:sp>
      <p:sp>
        <p:nvSpPr>
          <p:cNvPr id="17" name="Rectangle 16"/>
          <p:cNvSpPr/>
          <p:nvPr/>
        </p:nvSpPr>
        <p:spPr>
          <a:xfrm>
            <a:off x="4457321" y="4382057"/>
            <a:ext cx="1383717" cy="198527"/>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050" dirty="0" smtClean="0">
                <a:solidFill>
                  <a:schemeClr val="bg1"/>
                </a:solidFill>
                <a:ea typeface="Calibri" panose="020F0502020204030204" pitchFamily="34" charset="0"/>
                <a:cs typeface="Times New Roman" panose="02020603050405020304" pitchFamily="18" charset="0"/>
              </a:rPr>
              <a:t>Akansha</a:t>
            </a:r>
            <a:endParaRPr lang="en-US" sz="1050" dirty="0">
              <a:solidFill>
                <a:schemeClr val="bg1"/>
              </a:solidFill>
              <a:effectLst/>
              <a:ea typeface="Calibri" panose="020F0502020204030204" pitchFamily="34" charset="0"/>
              <a:cs typeface="Times New Roman" panose="02020603050405020304" pitchFamily="18" charset="0"/>
            </a:endParaRPr>
          </a:p>
        </p:txBody>
      </p:sp>
      <p:sp>
        <p:nvSpPr>
          <p:cNvPr id="18" name="Rectangle 17"/>
          <p:cNvSpPr/>
          <p:nvPr/>
        </p:nvSpPr>
        <p:spPr>
          <a:xfrm>
            <a:off x="2406487" y="4366230"/>
            <a:ext cx="1436889" cy="197720"/>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050" dirty="0" smtClean="0">
                <a:solidFill>
                  <a:schemeClr val="bg1"/>
                </a:solidFill>
                <a:ea typeface="Calibri" panose="020F0502020204030204" pitchFamily="34" charset="0"/>
                <a:cs typeface="Times New Roman" panose="02020603050405020304" pitchFamily="18" charset="0"/>
              </a:rPr>
              <a:t>Jagadamba</a:t>
            </a:r>
            <a:endParaRPr lang="en-US" sz="1050" dirty="0">
              <a:solidFill>
                <a:schemeClr val="bg1"/>
              </a:solidFill>
              <a:effectLst/>
              <a:ea typeface="Calibri" panose="020F0502020204030204" pitchFamily="34" charset="0"/>
              <a:cs typeface="Times New Roman" panose="02020603050405020304" pitchFamily="18" charset="0"/>
            </a:endParaRPr>
          </a:p>
        </p:txBody>
      </p:sp>
      <p:cxnSp>
        <p:nvCxnSpPr>
          <p:cNvPr id="19" name="Straight Connector 18"/>
          <p:cNvCxnSpPr>
            <a:stCxn id="10" idx="1"/>
          </p:cNvCxnSpPr>
          <p:nvPr/>
        </p:nvCxnSpPr>
        <p:spPr>
          <a:xfrm flipH="1" flipV="1">
            <a:off x="3059203" y="3100795"/>
            <a:ext cx="5225724" cy="1685"/>
          </a:xfrm>
          <a:prstGeom prst="line">
            <a:avLst/>
          </a:prstGeom>
          <a:ln/>
        </p:spPr>
        <p:style>
          <a:lnRef idx="1">
            <a:schemeClr val="accent4"/>
          </a:lnRef>
          <a:fillRef idx="3">
            <a:schemeClr val="accent4"/>
          </a:fillRef>
          <a:effectRef idx="2">
            <a:schemeClr val="accent4"/>
          </a:effectRef>
          <a:fontRef idx="minor">
            <a:schemeClr val="lt1"/>
          </a:fontRef>
        </p:style>
      </p:cxnSp>
      <p:cxnSp>
        <p:nvCxnSpPr>
          <p:cNvPr id="20" name="Straight Arrow Connector 19"/>
          <p:cNvCxnSpPr/>
          <p:nvPr/>
        </p:nvCxnSpPr>
        <p:spPr>
          <a:xfrm>
            <a:off x="3075494" y="3100795"/>
            <a:ext cx="4413" cy="1284368"/>
          </a:xfrm>
          <a:prstGeom prst="straightConnector1">
            <a:avLst/>
          </a:prstGeom>
          <a:ln>
            <a:tailEnd type="triangle"/>
          </a:ln>
        </p:spPr>
        <p:style>
          <a:lnRef idx="1">
            <a:schemeClr val="accent4"/>
          </a:lnRef>
          <a:fillRef idx="3">
            <a:schemeClr val="accent4"/>
          </a:fillRef>
          <a:effectRef idx="2">
            <a:schemeClr val="accent4"/>
          </a:effectRef>
          <a:fontRef idx="minor">
            <a:schemeClr val="lt1"/>
          </a:fontRef>
        </p:style>
      </p:cxnSp>
      <p:cxnSp>
        <p:nvCxnSpPr>
          <p:cNvPr id="21" name="Straight Arrow Connector 20"/>
          <p:cNvCxnSpPr>
            <a:endCxn id="17" idx="0"/>
          </p:cNvCxnSpPr>
          <p:nvPr/>
        </p:nvCxnSpPr>
        <p:spPr>
          <a:xfrm>
            <a:off x="5149179" y="3121326"/>
            <a:ext cx="1" cy="1260731"/>
          </a:xfrm>
          <a:prstGeom prst="straightConnector1">
            <a:avLst/>
          </a:prstGeom>
          <a:ln>
            <a:tailEnd type="triangle"/>
          </a:ln>
        </p:spPr>
        <p:style>
          <a:lnRef idx="1">
            <a:schemeClr val="accent4"/>
          </a:lnRef>
          <a:fillRef idx="3">
            <a:schemeClr val="accent4"/>
          </a:fillRef>
          <a:effectRef idx="2">
            <a:schemeClr val="accent4"/>
          </a:effectRef>
          <a:fontRef idx="minor">
            <a:schemeClr val="lt1"/>
          </a:fontRef>
        </p:style>
      </p:cxnSp>
      <p:cxnSp>
        <p:nvCxnSpPr>
          <p:cNvPr id="22" name="Straight Arrow Connector 21"/>
          <p:cNvCxnSpPr>
            <a:endCxn id="13" idx="0"/>
          </p:cNvCxnSpPr>
          <p:nvPr/>
        </p:nvCxnSpPr>
        <p:spPr>
          <a:xfrm>
            <a:off x="7051266" y="3076959"/>
            <a:ext cx="1" cy="1256745"/>
          </a:xfrm>
          <a:prstGeom prst="straightConnector1">
            <a:avLst/>
          </a:prstGeom>
          <a:ln>
            <a:tailEnd type="triangle"/>
          </a:ln>
        </p:spPr>
        <p:style>
          <a:lnRef idx="1">
            <a:schemeClr val="accent4"/>
          </a:lnRef>
          <a:fillRef idx="3">
            <a:schemeClr val="accent4"/>
          </a:fillRef>
          <a:effectRef idx="2">
            <a:schemeClr val="accent4"/>
          </a:effectRef>
          <a:fontRef idx="minor">
            <a:schemeClr val="lt1"/>
          </a:fontRef>
        </p:style>
      </p:cxnSp>
      <p:cxnSp>
        <p:nvCxnSpPr>
          <p:cNvPr id="23" name="Straight Arrow Connector 22"/>
          <p:cNvCxnSpPr>
            <a:stCxn id="8" idx="2"/>
            <a:endCxn id="9" idx="0"/>
          </p:cNvCxnSpPr>
          <p:nvPr/>
        </p:nvCxnSpPr>
        <p:spPr>
          <a:xfrm flipH="1">
            <a:off x="9005954" y="1546341"/>
            <a:ext cx="1" cy="491136"/>
          </a:xfrm>
          <a:prstGeom prst="straightConnector1">
            <a:avLst/>
          </a:prstGeom>
          <a:ln>
            <a:tailEnd type="triangle"/>
          </a:ln>
        </p:spPr>
        <p:style>
          <a:lnRef idx="1">
            <a:schemeClr val="accent4"/>
          </a:lnRef>
          <a:fillRef idx="3">
            <a:schemeClr val="accent4"/>
          </a:fillRef>
          <a:effectRef idx="2">
            <a:schemeClr val="accent4"/>
          </a:effectRef>
          <a:fontRef idx="minor">
            <a:schemeClr val="lt1"/>
          </a:fontRef>
        </p:style>
      </p:cxnSp>
      <p:cxnSp>
        <p:nvCxnSpPr>
          <p:cNvPr id="24" name="Straight Arrow Connector 23"/>
          <p:cNvCxnSpPr>
            <a:endCxn id="8" idx="1"/>
          </p:cNvCxnSpPr>
          <p:nvPr/>
        </p:nvCxnSpPr>
        <p:spPr>
          <a:xfrm>
            <a:off x="7468026" y="1150274"/>
            <a:ext cx="837603" cy="0"/>
          </a:xfrm>
          <a:prstGeom prst="straightConnector1">
            <a:avLst/>
          </a:prstGeom>
          <a:ln>
            <a:tailEnd type="triangle"/>
          </a:ln>
        </p:spPr>
        <p:style>
          <a:lnRef idx="1">
            <a:schemeClr val="accent4"/>
          </a:lnRef>
          <a:fillRef idx="3">
            <a:schemeClr val="accent4"/>
          </a:fillRef>
          <a:effectRef idx="2">
            <a:schemeClr val="accent4"/>
          </a:effectRef>
          <a:fontRef idx="minor">
            <a:schemeClr val="lt1"/>
          </a:fontRef>
        </p:style>
      </p:cxnSp>
      <p:cxnSp>
        <p:nvCxnSpPr>
          <p:cNvPr id="25" name="Straight Arrow Connector 24"/>
          <p:cNvCxnSpPr/>
          <p:nvPr/>
        </p:nvCxnSpPr>
        <p:spPr>
          <a:xfrm>
            <a:off x="5566297" y="1467234"/>
            <a:ext cx="738047" cy="0"/>
          </a:xfrm>
          <a:prstGeom prst="straightConnector1">
            <a:avLst/>
          </a:prstGeom>
          <a:ln>
            <a:tailEnd type="triangle"/>
          </a:ln>
        </p:spPr>
        <p:style>
          <a:lnRef idx="1">
            <a:schemeClr val="accent4"/>
          </a:lnRef>
          <a:fillRef idx="3">
            <a:schemeClr val="accent4"/>
          </a:fillRef>
          <a:effectRef idx="2">
            <a:schemeClr val="accent4"/>
          </a:effectRef>
          <a:fontRef idx="minor">
            <a:schemeClr val="lt1"/>
          </a:fontRef>
        </p:style>
      </p:cxnSp>
      <p:cxnSp>
        <p:nvCxnSpPr>
          <p:cNvPr id="26" name="Straight Arrow Connector 25"/>
          <p:cNvCxnSpPr/>
          <p:nvPr/>
        </p:nvCxnSpPr>
        <p:spPr>
          <a:xfrm flipV="1">
            <a:off x="3194929" y="1467234"/>
            <a:ext cx="996599" cy="8877"/>
          </a:xfrm>
          <a:prstGeom prst="straightConnector1">
            <a:avLst/>
          </a:prstGeom>
          <a:ln>
            <a:headEnd type="triangle"/>
            <a:tailEnd type="triangle"/>
          </a:ln>
        </p:spPr>
        <p:style>
          <a:lnRef idx="1">
            <a:schemeClr val="accent4"/>
          </a:lnRef>
          <a:fillRef idx="3">
            <a:schemeClr val="accent4"/>
          </a:fillRef>
          <a:effectRef idx="2">
            <a:schemeClr val="accent4"/>
          </a:effectRef>
          <a:fontRef idx="minor">
            <a:schemeClr val="lt1"/>
          </a:fontRef>
        </p:style>
      </p:cxnSp>
      <p:sp>
        <p:nvSpPr>
          <p:cNvPr id="29" name="TextBox 28"/>
          <p:cNvSpPr txBox="1"/>
          <p:nvPr/>
        </p:nvSpPr>
        <p:spPr>
          <a:xfrm>
            <a:off x="4191528" y="-32637"/>
            <a:ext cx="2990833"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Class Diagram:</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2238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1533</TotalTime>
  <Words>304</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Tahoma</vt:lpstr>
      <vt:lpstr>Times New Roman</vt:lpstr>
      <vt:lpstr>Wingdings</vt:lpstr>
      <vt:lpstr>Retrospect</vt:lpstr>
      <vt:lpstr>Welcome</vt:lpstr>
      <vt:lpstr>PowerPoint Presentation</vt:lpstr>
      <vt:lpstr>Content :</vt:lpstr>
      <vt:lpstr>Introduction:</vt:lpstr>
      <vt:lpstr>  Problem Statement:</vt:lpstr>
      <vt:lpstr>     Data Flow Chart:</vt:lpstr>
      <vt:lpstr>PowerPoint Presentation</vt:lpstr>
      <vt:lpstr>PowerPoint Presentation</vt:lpstr>
      <vt:lpstr>PowerPoint Presentation</vt:lpstr>
      <vt:lpstr>Development Environment:</vt:lpstr>
      <vt:lpstr>Output:</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Akanksha</cp:lastModifiedBy>
  <cp:revision>173</cp:revision>
  <dcterms:created xsi:type="dcterms:W3CDTF">2021-02-02T07:20:50Z</dcterms:created>
  <dcterms:modified xsi:type="dcterms:W3CDTF">2022-02-15T17:41:49Z</dcterms:modified>
</cp:coreProperties>
</file>