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ce032516_0_2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ce032516_0_2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ce032516_0_2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ce032516_0_2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ce032516_0_2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ce032516_0_2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ce0325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ce0325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ce032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ce032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ce032516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ce032516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ce032516_0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ce032516_0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ce032516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ce032516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ce032516_0_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ce032516_0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ce032516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ce032516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ce032516_0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ce032516_0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ce032516_0_2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ce032516_0_2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186200" y="1717000"/>
            <a:ext cx="50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OBJECT DETECTION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ERROR MODES : Missed Ships (FNs)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820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MODES : Imagined Ships (FPs)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975" y="1312475"/>
            <a:ext cx="2486975" cy="25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000" y="1288838"/>
            <a:ext cx="2533650" cy="2565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50" y="1255938"/>
            <a:ext cx="2598625" cy="263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14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775725"/>
            <a:ext cx="80226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Assuming continued </a:t>
            </a:r>
            <a:r>
              <a:rPr b="1" lang="en" sz="2400">
                <a:solidFill>
                  <a:srgbClr val="6AA84F"/>
                </a:solidFill>
              </a:rPr>
              <a:t>free </a:t>
            </a:r>
            <a:r>
              <a:rPr b="1" lang="en"/>
              <a:t>access to </a:t>
            </a:r>
            <a:r>
              <a:rPr b="1" lang="en" sz="2400">
                <a:solidFill>
                  <a:srgbClr val="6AA84F"/>
                </a:solidFill>
              </a:rPr>
              <a:t>amazing </a:t>
            </a:r>
            <a:r>
              <a:rPr b="1" lang="en"/>
              <a:t>AWS/SageMaker: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the training set (and validation)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capacity of the network (e.g., larger/more FC layers)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 additional hyperparameters (learning rate, batch size, epochs,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error analysis to identify edge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to object localization (bounding boxes or pixel-level segmentation)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97500" y="129550"/>
            <a:ext cx="76899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97500" y="890350"/>
            <a:ext cx="79368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Identifying ships from the satellite images with high precision.  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CASES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solution will help in improving our response to environmental disasters, piracy, illegal cargo movement, etc...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95400"/>
            <a:ext cx="85206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STRATEGY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79050" y="1084375"/>
            <a:ext cx="1422900" cy="99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 - Extracted CSV and Raw images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720450" y="1084375"/>
            <a:ext cx="1605900" cy="1221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Created a train and validation data set for 4k, 8k and 16k images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781125" y="1098025"/>
            <a:ext cx="1422900" cy="104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Converted images to recordio and lst 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420300" y="2842925"/>
            <a:ext cx="1494600" cy="113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Load the image file to S3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22025" y="2886725"/>
            <a:ext cx="1359300" cy="104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 s3 to sagemaker to train the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361075" y="1491200"/>
            <a:ext cx="1081200" cy="1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478750" y="1524350"/>
            <a:ext cx="1081200" cy="1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982800" y="3315875"/>
            <a:ext cx="1081200" cy="19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425075" y="2305375"/>
            <a:ext cx="1590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ANALYTICS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-7029" l="-2270" r="2269" t="7029"/>
          <a:stretch/>
        </p:blipFill>
        <p:spPr>
          <a:xfrm>
            <a:off x="41400" y="2066502"/>
            <a:ext cx="4804200" cy="28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11700" y="977825"/>
            <a:ext cx="45933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Total number of rows in raw file - 231,723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Number of rows with image - 192,556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Number of images contain one or more ships - 42,556 (22%)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Number of images with no ship - 150,000 (78%)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175" y="1423000"/>
            <a:ext cx="3028875" cy="33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302500" y="842675"/>
            <a:ext cx="3108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Raw Data from Train Data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7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STRATEGY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876600"/>
            <a:ext cx="8022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mage classification problem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used Sagemaker's image classification built-in algorithm to solve this problem.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Transfer learning using pre-trained ResNet-18 architecture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Two-class softmax classification: </a:t>
            </a: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SHIP or NO SHIP</a:t>
            </a:r>
            <a:b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Hyperparameters: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set size: 4K, 8K, 16K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layers: 18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Mini-batch size: 10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 rate: 1e-2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Interpreted accuracy with epochs and confusion matrix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0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and ACCURACY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1" y="1764846"/>
            <a:ext cx="2622700" cy="20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-1780" r="1779" t="0"/>
          <a:stretch/>
        </p:blipFill>
        <p:spPr>
          <a:xfrm>
            <a:off x="3287424" y="1712713"/>
            <a:ext cx="2678425" cy="20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195" y="1820500"/>
            <a:ext cx="2377630" cy="18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206675" y="1139550"/>
            <a:ext cx="221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Data Set : 4000 Images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470300" y="1139550"/>
            <a:ext cx="221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Data Set : 8000 Images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733925" y="1139550"/>
            <a:ext cx="221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Data Set : 16000 Images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1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6975" y="1419675"/>
            <a:ext cx="4579200" cy="2443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              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                        True Positive                                                                       False Positive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898 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57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										      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                     False Negati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ve			   	           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True Negative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	       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102 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943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									     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9"/>
          <p:cNvCxnSpPr>
            <a:stCxn id="111" idx="1"/>
            <a:endCxn id="111" idx="3"/>
          </p:cNvCxnSpPr>
          <p:nvPr/>
        </p:nvCxnSpPr>
        <p:spPr>
          <a:xfrm>
            <a:off x="476975" y="2641575"/>
            <a:ext cx="45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>
            <a:stCxn id="111" idx="0"/>
            <a:endCxn id="111" idx="2"/>
          </p:cNvCxnSpPr>
          <p:nvPr/>
        </p:nvCxnSpPr>
        <p:spPr>
          <a:xfrm>
            <a:off x="2766575" y="1419675"/>
            <a:ext cx="0" cy="24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/>
        </p:nvSpPr>
        <p:spPr>
          <a:xfrm>
            <a:off x="5302500" y="1446850"/>
            <a:ext cx="36411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False Negative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: Ship was not identified.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example, Drug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trafficking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piracy would potentially result in loss of life.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False Positive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: Ship identified falsely. Increase in cost and lost in time.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example, false leads will be provided to search and rescue teams resulting in lost time and efforts.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Recall:      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94.3%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Precision: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90.2%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MODES : Missed Ships (FNs)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6338"/>
            <a:ext cx="83820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ERROR MODES : Missed Ships (FNs)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820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