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e032516_0_2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e032516_0_2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ce0325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ce0325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ce0325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ce0325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ce0325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ce0325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ce032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ce032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ce032516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ce032516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e032516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e032516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ce032516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ce032516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ce0325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ce0325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ce032516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ce032516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ce032516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ce032516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ce032516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ce032516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186200" y="1717000"/>
            <a:ext cx="50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 DETECTION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970250" y="2686775"/>
            <a:ext cx="35757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4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75725"/>
            <a:ext cx="80226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97500" y="129550"/>
            <a:ext cx="76899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97500" y="890350"/>
            <a:ext cx="79368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 1: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a REST api endpoint such that satellite image can be sent to this REST endpoint and it can return the result as - whether the image contains ship or not.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EXTENDED GOAL: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egmentation data indicating which pixels belong to the ship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540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STRATEGY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71000"/>
            <a:ext cx="8022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-7029" l="-2270" r="2269" t="7029"/>
          <a:stretch/>
        </p:blipFill>
        <p:spPr>
          <a:xfrm>
            <a:off x="41400" y="2066502"/>
            <a:ext cx="4804200" cy="28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977825"/>
            <a:ext cx="45933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number of rows in raw file - 231723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rows with image - 192556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images contain one or more ships - 42556(22%)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images with no ship - 150000(78%)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175" y="1423000"/>
            <a:ext cx="3028875" cy="33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02500" y="842675"/>
            <a:ext cx="3108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Raw Data from Train Data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STRATEGY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76600"/>
            <a:ext cx="8022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i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○"/>
            </a:pP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data exists on the Kaggle website. We are going to download the data locally and then upload it to an S3 bucket 'objectdetectchicagoteam2'</a:t>
            </a:r>
            <a:endParaRPr i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train_ship_segmentations_v2.csv file contains Run Length Encoded masks. We are going to use presence of data to determine if an image contains ship or not</a:t>
            </a:r>
            <a:endParaRPr i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○"/>
            </a:pP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could be multiple rows for a given image if it contains multiple ships. We'll ignore multiple rows for the same image for the 1st part</a:t>
            </a:r>
            <a:endParaRPr i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classification problem We are going to use Sagemaker's image classification built-in algorithm to solve this problem. </a:t>
            </a: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Considering</a:t>
            </a:r>
            <a:r>
              <a:rPr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time and resources available to us, we'll be using partial data from train_v2.zip file to train the model as two class classification problem, indicating SHIP or NO_SHIP. The output will also indicate the classification confidence.</a:t>
            </a:r>
            <a:endParaRPr i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3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6525"/>
            <a:ext cx="8022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Created 3 train, validation and test data set with 4000, 8000 and 16000 images respectively with a balanced distribution of ships and no ships. 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Trained and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validated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with 3 different data sets 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Finally tested the model with 4000 images with balanced distribution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Interpreted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accuracy with epochs, loss function and confusion matrix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0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and ACCURACY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426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74392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1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37225" y="1022175"/>
            <a:ext cx="8236200" cy="35469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True Positive                                                         False Positive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		     898										57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False Negative						     True Negative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			102									     943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1"/>
          <p:cNvCxnSpPr>
            <a:stCxn id="111" idx="1"/>
            <a:endCxn id="111" idx="3"/>
          </p:cNvCxnSpPr>
          <p:nvPr/>
        </p:nvCxnSpPr>
        <p:spPr>
          <a:xfrm>
            <a:off x="437225" y="2795625"/>
            <a:ext cx="82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1"/>
          <p:cNvCxnSpPr>
            <a:stCxn id="111" idx="0"/>
          </p:cNvCxnSpPr>
          <p:nvPr/>
        </p:nvCxnSpPr>
        <p:spPr>
          <a:xfrm>
            <a:off x="4555325" y="1022175"/>
            <a:ext cx="0" cy="3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