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81" r:id="rId8"/>
    <p:sldId id="261" r:id="rId9"/>
    <p:sldId id="275" r:id="rId10"/>
    <p:sldId id="262" r:id="rId11"/>
    <p:sldId id="282" r:id="rId12"/>
    <p:sldId id="263" r:id="rId13"/>
    <p:sldId id="276" r:id="rId14"/>
    <p:sldId id="283" r:id="rId15"/>
    <p:sldId id="277" r:id="rId16"/>
    <p:sldId id="284" r:id="rId17"/>
    <p:sldId id="285" r:id="rId18"/>
    <p:sldId id="278" r:id="rId19"/>
    <p:sldId id="287" r:id="rId20"/>
    <p:sldId id="279" r:id="rId21"/>
    <p:sldId id="288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41748-045B-400D-B0C9-07F925BAA13E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B4958A-85F0-4DEA-BF36-51BDEAED9F20}">
      <dgm:prSet/>
      <dgm:spPr/>
      <dgm:t>
        <a:bodyPr/>
        <a:lstStyle/>
        <a:p>
          <a:r>
            <a:rPr lang="en-US"/>
            <a:t>Data Model</a:t>
          </a:r>
        </a:p>
      </dgm:t>
    </dgm:pt>
    <dgm:pt modelId="{0A1F2A82-9CFD-4C1F-8059-E16E53636037}" type="parTrans" cxnId="{04B0BA1B-6EE3-4225-85D6-0AA8F8653F68}">
      <dgm:prSet/>
      <dgm:spPr/>
      <dgm:t>
        <a:bodyPr/>
        <a:lstStyle/>
        <a:p>
          <a:endParaRPr lang="en-US"/>
        </a:p>
      </dgm:t>
    </dgm:pt>
    <dgm:pt modelId="{5ECC83E6-8B9C-455D-BD5C-FA46C17C59B1}" type="sibTrans" cxnId="{04B0BA1B-6EE3-4225-85D6-0AA8F8653F68}">
      <dgm:prSet/>
      <dgm:spPr/>
      <dgm:t>
        <a:bodyPr/>
        <a:lstStyle/>
        <a:p>
          <a:endParaRPr lang="en-US"/>
        </a:p>
      </dgm:t>
    </dgm:pt>
    <dgm:pt modelId="{04357715-9456-4653-B992-14B36005B596}">
      <dgm:prSet/>
      <dgm:spPr/>
      <dgm:t>
        <a:bodyPr/>
        <a:lstStyle/>
        <a:p>
          <a:r>
            <a:rPr lang="en-US"/>
            <a:t>Login</a:t>
          </a:r>
        </a:p>
      </dgm:t>
    </dgm:pt>
    <dgm:pt modelId="{CFCD2AA2-17F9-4977-93A6-6ADE6186208F}" type="parTrans" cxnId="{05865F64-A07A-4A87-B5E2-A5D07E6C2523}">
      <dgm:prSet/>
      <dgm:spPr/>
      <dgm:t>
        <a:bodyPr/>
        <a:lstStyle/>
        <a:p>
          <a:endParaRPr lang="en-US"/>
        </a:p>
      </dgm:t>
    </dgm:pt>
    <dgm:pt modelId="{736F13FA-6263-4801-8022-CF9F66140A1F}" type="sibTrans" cxnId="{05865F64-A07A-4A87-B5E2-A5D07E6C2523}">
      <dgm:prSet/>
      <dgm:spPr/>
      <dgm:t>
        <a:bodyPr/>
        <a:lstStyle/>
        <a:p>
          <a:endParaRPr lang="en-US"/>
        </a:p>
      </dgm:t>
    </dgm:pt>
    <dgm:pt modelId="{5FB1255A-C6C9-4B34-9BE4-E1FAD817C512}">
      <dgm:prSet/>
      <dgm:spPr/>
      <dgm:t>
        <a:bodyPr/>
        <a:lstStyle/>
        <a:p>
          <a:r>
            <a:rPr lang="en-US"/>
            <a:t>Categories</a:t>
          </a:r>
        </a:p>
      </dgm:t>
    </dgm:pt>
    <dgm:pt modelId="{7C6A638E-A6F3-4E86-8A21-A593AEE343A7}" type="parTrans" cxnId="{3648696A-965D-4444-A6FA-9E6103D22B0D}">
      <dgm:prSet/>
      <dgm:spPr/>
      <dgm:t>
        <a:bodyPr/>
        <a:lstStyle/>
        <a:p>
          <a:endParaRPr lang="en-US"/>
        </a:p>
      </dgm:t>
    </dgm:pt>
    <dgm:pt modelId="{94F3A51E-29B6-4751-A55C-66E2560EFD2D}" type="sibTrans" cxnId="{3648696A-965D-4444-A6FA-9E6103D22B0D}">
      <dgm:prSet/>
      <dgm:spPr/>
      <dgm:t>
        <a:bodyPr/>
        <a:lstStyle/>
        <a:p>
          <a:endParaRPr lang="en-US"/>
        </a:p>
      </dgm:t>
    </dgm:pt>
    <dgm:pt modelId="{EFC45852-70F9-47ED-A86C-27AED0F1D333}">
      <dgm:prSet/>
      <dgm:spPr/>
      <dgm:t>
        <a:bodyPr/>
        <a:lstStyle/>
        <a:p>
          <a:r>
            <a:rPr lang="en-US"/>
            <a:t>Applications</a:t>
          </a:r>
        </a:p>
      </dgm:t>
    </dgm:pt>
    <dgm:pt modelId="{B3D3E68F-042A-4BFF-8AFF-179664708732}" type="parTrans" cxnId="{924F641C-62E7-46C3-B539-2DBC4A8E0658}">
      <dgm:prSet/>
      <dgm:spPr/>
      <dgm:t>
        <a:bodyPr/>
        <a:lstStyle/>
        <a:p>
          <a:endParaRPr lang="en-US"/>
        </a:p>
      </dgm:t>
    </dgm:pt>
    <dgm:pt modelId="{22DCF715-588E-4482-BCD7-A20C5EE9364A}" type="sibTrans" cxnId="{924F641C-62E7-46C3-B539-2DBC4A8E0658}">
      <dgm:prSet/>
      <dgm:spPr/>
      <dgm:t>
        <a:bodyPr/>
        <a:lstStyle/>
        <a:p>
          <a:endParaRPr lang="en-US"/>
        </a:p>
      </dgm:t>
    </dgm:pt>
    <dgm:pt modelId="{E0B46956-D34E-4A26-8B6B-ADD601046470}">
      <dgm:prSet/>
      <dgm:spPr/>
      <dgm:t>
        <a:bodyPr/>
        <a:lstStyle/>
        <a:p>
          <a:r>
            <a:rPr lang="en-US"/>
            <a:t>Downloads</a:t>
          </a:r>
        </a:p>
      </dgm:t>
    </dgm:pt>
    <dgm:pt modelId="{1291E0B5-1933-48A3-9BB6-CB8C7E071401}" type="parTrans" cxnId="{93677859-CF92-47D1-B654-4E76E4E638E1}">
      <dgm:prSet/>
      <dgm:spPr/>
      <dgm:t>
        <a:bodyPr/>
        <a:lstStyle/>
        <a:p>
          <a:endParaRPr lang="en-US"/>
        </a:p>
      </dgm:t>
    </dgm:pt>
    <dgm:pt modelId="{77FEEA1B-8E6E-40D1-B4A6-FB1FF874B1CC}" type="sibTrans" cxnId="{93677859-CF92-47D1-B654-4E76E4E638E1}">
      <dgm:prSet/>
      <dgm:spPr/>
      <dgm:t>
        <a:bodyPr/>
        <a:lstStyle/>
        <a:p>
          <a:endParaRPr lang="en-US"/>
        </a:p>
      </dgm:t>
    </dgm:pt>
    <dgm:pt modelId="{0806F11A-C750-4B8C-A3BE-43C0C49EF1C2}">
      <dgm:prSet/>
      <dgm:spPr/>
      <dgm:t>
        <a:bodyPr/>
        <a:lstStyle/>
        <a:p>
          <a:r>
            <a:rPr lang="en-US"/>
            <a:t>Manage Applications</a:t>
          </a:r>
        </a:p>
      </dgm:t>
    </dgm:pt>
    <dgm:pt modelId="{FD048E1E-A0AF-4495-A552-EF13AF505E1B}" type="parTrans" cxnId="{2D95EF10-F69A-4F31-9D21-175A61611686}">
      <dgm:prSet/>
      <dgm:spPr/>
      <dgm:t>
        <a:bodyPr/>
        <a:lstStyle/>
        <a:p>
          <a:endParaRPr lang="en-US"/>
        </a:p>
      </dgm:t>
    </dgm:pt>
    <dgm:pt modelId="{3923A00F-DFB0-4E12-8E54-BC09C7F0845D}" type="sibTrans" cxnId="{2D95EF10-F69A-4F31-9D21-175A61611686}">
      <dgm:prSet/>
      <dgm:spPr/>
      <dgm:t>
        <a:bodyPr/>
        <a:lstStyle/>
        <a:p>
          <a:endParaRPr lang="en-US"/>
        </a:p>
      </dgm:t>
    </dgm:pt>
    <dgm:pt modelId="{9DCDF94F-1DD5-476C-9041-1B8DEAA7E4CB}">
      <dgm:prSet/>
      <dgm:spPr/>
      <dgm:t>
        <a:bodyPr/>
        <a:lstStyle/>
        <a:p>
          <a:r>
            <a:rPr lang="en-US"/>
            <a:t>Stored Procedures</a:t>
          </a:r>
        </a:p>
      </dgm:t>
    </dgm:pt>
    <dgm:pt modelId="{394C374C-1A84-4E62-A720-330DCFA1E25F}" type="parTrans" cxnId="{26990A5F-2CE8-4B73-8286-2BBE9028301D}">
      <dgm:prSet/>
      <dgm:spPr/>
      <dgm:t>
        <a:bodyPr/>
        <a:lstStyle/>
        <a:p>
          <a:endParaRPr lang="en-US"/>
        </a:p>
      </dgm:t>
    </dgm:pt>
    <dgm:pt modelId="{7A8B0690-6BA8-4615-B98E-A161FD4610D8}" type="sibTrans" cxnId="{26990A5F-2CE8-4B73-8286-2BBE9028301D}">
      <dgm:prSet/>
      <dgm:spPr/>
      <dgm:t>
        <a:bodyPr/>
        <a:lstStyle/>
        <a:p>
          <a:endParaRPr lang="en-US"/>
        </a:p>
      </dgm:t>
    </dgm:pt>
    <dgm:pt modelId="{B638737E-8D46-4A73-9AE6-836E0A9FEF8D}">
      <dgm:prSet/>
      <dgm:spPr/>
      <dgm:t>
        <a:bodyPr/>
        <a:lstStyle/>
        <a:p>
          <a:r>
            <a:rPr lang="en-US"/>
            <a:t>Encryption Decryption of Password in SQL SERVER</a:t>
          </a:r>
        </a:p>
      </dgm:t>
    </dgm:pt>
    <dgm:pt modelId="{F587A3D4-478E-4FD2-9569-DE5434D67BE6}" type="parTrans" cxnId="{A83D3F45-B0EA-4E4A-B276-E5CBA3397EB1}">
      <dgm:prSet/>
      <dgm:spPr/>
      <dgm:t>
        <a:bodyPr/>
        <a:lstStyle/>
        <a:p>
          <a:endParaRPr lang="en-US"/>
        </a:p>
      </dgm:t>
    </dgm:pt>
    <dgm:pt modelId="{A94FA6C1-40AB-4BB1-B018-5AA161A50BD8}" type="sibTrans" cxnId="{A83D3F45-B0EA-4E4A-B276-E5CBA3397EB1}">
      <dgm:prSet/>
      <dgm:spPr/>
      <dgm:t>
        <a:bodyPr/>
        <a:lstStyle/>
        <a:p>
          <a:endParaRPr lang="en-US"/>
        </a:p>
      </dgm:t>
    </dgm:pt>
    <dgm:pt modelId="{8AF4633E-B287-4B04-978A-F541F06DCB5D}">
      <dgm:prSet/>
      <dgm:spPr/>
      <dgm:t>
        <a:bodyPr/>
        <a:lstStyle/>
        <a:p>
          <a:r>
            <a:rPr lang="en-US"/>
            <a:t>Triggers</a:t>
          </a:r>
        </a:p>
      </dgm:t>
    </dgm:pt>
    <dgm:pt modelId="{429110C9-9983-4103-8F18-B25324E4A571}" type="parTrans" cxnId="{9BD58458-1CF3-47FF-A891-99F32FCD64DB}">
      <dgm:prSet/>
      <dgm:spPr/>
      <dgm:t>
        <a:bodyPr/>
        <a:lstStyle/>
        <a:p>
          <a:endParaRPr lang="en-US"/>
        </a:p>
      </dgm:t>
    </dgm:pt>
    <dgm:pt modelId="{71B45111-8B63-4638-9A50-B0C20FA072A7}" type="sibTrans" cxnId="{9BD58458-1CF3-47FF-A891-99F32FCD64DB}">
      <dgm:prSet/>
      <dgm:spPr/>
      <dgm:t>
        <a:bodyPr/>
        <a:lstStyle/>
        <a:p>
          <a:endParaRPr lang="en-US"/>
        </a:p>
      </dgm:t>
    </dgm:pt>
    <dgm:pt modelId="{BA2ABF9D-9F30-46E1-BA96-209D46293DB1}">
      <dgm:prSet/>
      <dgm:spPr/>
      <dgm:t>
        <a:bodyPr/>
        <a:lstStyle/>
        <a:p>
          <a:r>
            <a:rPr lang="en-US"/>
            <a:t>Views</a:t>
          </a:r>
        </a:p>
      </dgm:t>
    </dgm:pt>
    <dgm:pt modelId="{D1361097-D398-4A8C-9757-C7EE037013AC}" type="parTrans" cxnId="{8B975DE4-7AC1-4C4C-9DA4-2A969C3570E8}">
      <dgm:prSet/>
      <dgm:spPr/>
      <dgm:t>
        <a:bodyPr/>
        <a:lstStyle/>
        <a:p>
          <a:endParaRPr lang="en-US"/>
        </a:p>
      </dgm:t>
    </dgm:pt>
    <dgm:pt modelId="{1995C03E-0081-4B80-A91C-E7E6339DBC72}" type="sibTrans" cxnId="{8B975DE4-7AC1-4C4C-9DA4-2A969C3570E8}">
      <dgm:prSet/>
      <dgm:spPr/>
      <dgm:t>
        <a:bodyPr/>
        <a:lstStyle/>
        <a:p>
          <a:endParaRPr lang="en-US"/>
        </a:p>
      </dgm:t>
    </dgm:pt>
    <dgm:pt modelId="{18CBC78E-DF4B-44B3-8484-CD608C48BE03}">
      <dgm:prSet/>
      <dgm:spPr/>
      <dgm:t>
        <a:bodyPr/>
        <a:lstStyle/>
        <a:p>
          <a:r>
            <a:rPr lang="en-US"/>
            <a:t>Sequences</a:t>
          </a:r>
        </a:p>
      </dgm:t>
    </dgm:pt>
    <dgm:pt modelId="{666A3B7A-715B-4A8B-BF7E-288DF3954B28}" type="parTrans" cxnId="{65C755D5-FE0A-4886-93E0-DBC35B12F7B2}">
      <dgm:prSet/>
      <dgm:spPr/>
      <dgm:t>
        <a:bodyPr/>
        <a:lstStyle/>
        <a:p>
          <a:endParaRPr lang="en-US"/>
        </a:p>
      </dgm:t>
    </dgm:pt>
    <dgm:pt modelId="{8541800D-FDC2-447F-BF62-AB9843D57658}" type="sibTrans" cxnId="{65C755D5-FE0A-4886-93E0-DBC35B12F7B2}">
      <dgm:prSet/>
      <dgm:spPr/>
      <dgm:t>
        <a:bodyPr/>
        <a:lstStyle/>
        <a:p>
          <a:endParaRPr lang="en-US"/>
        </a:p>
      </dgm:t>
    </dgm:pt>
    <dgm:pt modelId="{B3115283-73CA-463D-BA88-DEBD94346F55}">
      <dgm:prSet/>
      <dgm:spPr/>
      <dgm:t>
        <a:bodyPr/>
        <a:lstStyle/>
        <a:p>
          <a:r>
            <a:rPr lang="en-US"/>
            <a:t>Indexes</a:t>
          </a:r>
        </a:p>
      </dgm:t>
    </dgm:pt>
    <dgm:pt modelId="{2336EA35-2812-48CD-8E86-C5298ED9EF58}" type="parTrans" cxnId="{A58AF2D6-2301-4DED-BAC4-828314E93FBB}">
      <dgm:prSet/>
      <dgm:spPr/>
      <dgm:t>
        <a:bodyPr/>
        <a:lstStyle/>
        <a:p>
          <a:endParaRPr lang="en-US"/>
        </a:p>
      </dgm:t>
    </dgm:pt>
    <dgm:pt modelId="{DC729252-D435-40A5-AAA5-98CDCB4808B4}" type="sibTrans" cxnId="{A58AF2D6-2301-4DED-BAC4-828314E93FBB}">
      <dgm:prSet/>
      <dgm:spPr/>
      <dgm:t>
        <a:bodyPr/>
        <a:lstStyle/>
        <a:p>
          <a:endParaRPr lang="en-US"/>
        </a:p>
      </dgm:t>
    </dgm:pt>
    <dgm:pt modelId="{D48767A7-80B5-4FED-BB9E-C326B3523C4A}">
      <dgm:prSet/>
      <dgm:spPr/>
      <dgm:t>
        <a:bodyPr/>
        <a:lstStyle/>
        <a:p>
          <a:r>
            <a:rPr lang="en-US"/>
            <a:t>SSIS Package to import data to the database</a:t>
          </a:r>
        </a:p>
      </dgm:t>
    </dgm:pt>
    <dgm:pt modelId="{B480CA95-BFBE-47C5-BF04-8C56ED89A5E4}" type="parTrans" cxnId="{4053AE77-7036-41E5-B732-1CD80B0D6465}">
      <dgm:prSet/>
      <dgm:spPr/>
      <dgm:t>
        <a:bodyPr/>
        <a:lstStyle/>
        <a:p>
          <a:endParaRPr lang="en-US"/>
        </a:p>
      </dgm:t>
    </dgm:pt>
    <dgm:pt modelId="{55961133-1262-4D6D-90CD-710723703061}" type="sibTrans" cxnId="{4053AE77-7036-41E5-B732-1CD80B0D6465}">
      <dgm:prSet/>
      <dgm:spPr/>
      <dgm:t>
        <a:bodyPr/>
        <a:lstStyle/>
        <a:p>
          <a:endParaRPr lang="en-US"/>
        </a:p>
      </dgm:t>
    </dgm:pt>
    <dgm:pt modelId="{F0EA858F-2A59-47A9-BA91-7E4A3A55DEEC}">
      <dgm:prSet/>
      <dgm:spPr/>
      <dgm:t>
        <a:bodyPr/>
        <a:lstStyle/>
        <a:p>
          <a:r>
            <a:rPr lang="en-US"/>
            <a:t>Future Scope</a:t>
          </a:r>
        </a:p>
      </dgm:t>
    </dgm:pt>
    <dgm:pt modelId="{B2AE8BEB-4611-40FA-9A24-6F820759FEDA}" type="parTrans" cxnId="{4AE877B1-CA0C-4AC2-B188-9401D493F367}">
      <dgm:prSet/>
      <dgm:spPr/>
      <dgm:t>
        <a:bodyPr/>
        <a:lstStyle/>
        <a:p>
          <a:endParaRPr lang="en-US"/>
        </a:p>
      </dgm:t>
    </dgm:pt>
    <dgm:pt modelId="{6920B33E-640B-46B2-BEA4-01AA339FF69C}" type="sibTrans" cxnId="{4AE877B1-CA0C-4AC2-B188-9401D493F367}">
      <dgm:prSet/>
      <dgm:spPr/>
      <dgm:t>
        <a:bodyPr/>
        <a:lstStyle/>
        <a:p>
          <a:endParaRPr lang="en-US"/>
        </a:p>
      </dgm:t>
    </dgm:pt>
    <dgm:pt modelId="{2E03E948-46FB-4F70-B687-7A133E04C9C7}" type="pres">
      <dgm:prSet presAssocID="{52F41748-045B-400D-B0C9-07F925BAA13E}" presName="diagram" presStyleCnt="0">
        <dgm:presLayoutVars>
          <dgm:dir/>
          <dgm:resizeHandles val="exact"/>
        </dgm:presLayoutVars>
      </dgm:prSet>
      <dgm:spPr/>
    </dgm:pt>
    <dgm:pt modelId="{FE9749FF-0DFA-4DEF-83EE-48A4E1CF3A63}" type="pres">
      <dgm:prSet presAssocID="{93B4958A-85F0-4DEA-BF36-51BDEAED9F20}" presName="node" presStyleLbl="node1" presStyleIdx="0" presStyleCnt="14">
        <dgm:presLayoutVars>
          <dgm:bulletEnabled val="1"/>
        </dgm:presLayoutVars>
      </dgm:prSet>
      <dgm:spPr/>
    </dgm:pt>
    <dgm:pt modelId="{6295E5E4-682F-4360-B7EA-BE24EA16285A}" type="pres">
      <dgm:prSet presAssocID="{5ECC83E6-8B9C-455D-BD5C-FA46C17C59B1}" presName="sibTrans" presStyleLbl="sibTrans2D1" presStyleIdx="0" presStyleCnt="13"/>
      <dgm:spPr/>
    </dgm:pt>
    <dgm:pt modelId="{668D5597-B682-40F9-B236-1D5D0D12DC7D}" type="pres">
      <dgm:prSet presAssocID="{5ECC83E6-8B9C-455D-BD5C-FA46C17C59B1}" presName="connectorText" presStyleLbl="sibTrans2D1" presStyleIdx="0" presStyleCnt="13"/>
      <dgm:spPr/>
    </dgm:pt>
    <dgm:pt modelId="{28D361B4-B01E-43AF-BFD9-9149BFFF445E}" type="pres">
      <dgm:prSet presAssocID="{04357715-9456-4653-B992-14B36005B596}" presName="node" presStyleLbl="node1" presStyleIdx="1" presStyleCnt="14">
        <dgm:presLayoutVars>
          <dgm:bulletEnabled val="1"/>
        </dgm:presLayoutVars>
      </dgm:prSet>
      <dgm:spPr/>
    </dgm:pt>
    <dgm:pt modelId="{47FB1D9C-ADCD-4008-B828-54ACC689D942}" type="pres">
      <dgm:prSet presAssocID="{736F13FA-6263-4801-8022-CF9F66140A1F}" presName="sibTrans" presStyleLbl="sibTrans2D1" presStyleIdx="1" presStyleCnt="13"/>
      <dgm:spPr/>
    </dgm:pt>
    <dgm:pt modelId="{DCB61A4D-6EEA-4F19-8A51-DE41319F7216}" type="pres">
      <dgm:prSet presAssocID="{736F13FA-6263-4801-8022-CF9F66140A1F}" presName="connectorText" presStyleLbl="sibTrans2D1" presStyleIdx="1" presStyleCnt="13"/>
      <dgm:spPr/>
    </dgm:pt>
    <dgm:pt modelId="{20D67B2B-F3F4-4949-BD1C-7E36FB36E25B}" type="pres">
      <dgm:prSet presAssocID="{5FB1255A-C6C9-4B34-9BE4-E1FAD817C512}" presName="node" presStyleLbl="node1" presStyleIdx="2" presStyleCnt="14">
        <dgm:presLayoutVars>
          <dgm:bulletEnabled val="1"/>
        </dgm:presLayoutVars>
      </dgm:prSet>
      <dgm:spPr/>
    </dgm:pt>
    <dgm:pt modelId="{2B17A9A3-5398-43B9-ADD0-3440B616D525}" type="pres">
      <dgm:prSet presAssocID="{94F3A51E-29B6-4751-A55C-66E2560EFD2D}" presName="sibTrans" presStyleLbl="sibTrans2D1" presStyleIdx="2" presStyleCnt="13"/>
      <dgm:spPr/>
    </dgm:pt>
    <dgm:pt modelId="{BA163829-0F40-43DC-B7C7-62B91435AB25}" type="pres">
      <dgm:prSet presAssocID="{94F3A51E-29B6-4751-A55C-66E2560EFD2D}" presName="connectorText" presStyleLbl="sibTrans2D1" presStyleIdx="2" presStyleCnt="13"/>
      <dgm:spPr/>
    </dgm:pt>
    <dgm:pt modelId="{452280B9-33C8-4EA3-AA22-67F696CDC724}" type="pres">
      <dgm:prSet presAssocID="{EFC45852-70F9-47ED-A86C-27AED0F1D333}" presName="node" presStyleLbl="node1" presStyleIdx="3" presStyleCnt="14">
        <dgm:presLayoutVars>
          <dgm:bulletEnabled val="1"/>
        </dgm:presLayoutVars>
      </dgm:prSet>
      <dgm:spPr/>
    </dgm:pt>
    <dgm:pt modelId="{12120669-44F7-4CC6-966C-0E2E0CD6F742}" type="pres">
      <dgm:prSet presAssocID="{22DCF715-588E-4482-BCD7-A20C5EE9364A}" presName="sibTrans" presStyleLbl="sibTrans2D1" presStyleIdx="3" presStyleCnt="13"/>
      <dgm:spPr/>
    </dgm:pt>
    <dgm:pt modelId="{8FB31EAE-26FD-45AA-8CC5-74C5CC3B8302}" type="pres">
      <dgm:prSet presAssocID="{22DCF715-588E-4482-BCD7-A20C5EE9364A}" presName="connectorText" presStyleLbl="sibTrans2D1" presStyleIdx="3" presStyleCnt="13"/>
      <dgm:spPr/>
    </dgm:pt>
    <dgm:pt modelId="{6966C142-41BF-4E95-ADB5-371558F7B5CA}" type="pres">
      <dgm:prSet presAssocID="{E0B46956-D34E-4A26-8B6B-ADD601046470}" presName="node" presStyleLbl="node1" presStyleIdx="4" presStyleCnt="14">
        <dgm:presLayoutVars>
          <dgm:bulletEnabled val="1"/>
        </dgm:presLayoutVars>
      </dgm:prSet>
      <dgm:spPr/>
    </dgm:pt>
    <dgm:pt modelId="{CAE30808-9C52-4C45-A24E-CE9602D0A698}" type="pres">
      <dgm:prSet presAssocID="{77FEEA1B-8E6E-40D1-B4A6-FB1FF874B1CC}" presName="sibTrans" presStyleLbl="sibTrans2D1" presStyleIdx="4" presStyleCnt="13"/>
      <dgm:spPr/>
    </dgm:pt>
    <dgm:pt modelId="{1D0B225F-2870-4857-A4A0-191621F5282E}" type="pres">
      <dgm:prSet presAssocID="{77FEEA1B-8E6E-40D1-B4A6-FB1FF874B1CC}" presName="connectorText" presStyleLbl="sibTrans2D1" presStyleIdx="4" presStyleCnt="13"/>
      <dgm:spPr/>
    </dgm:pt>
    <dgm:pt modelId="{6B147A5B-40C7-4833-9B27-66AC03B08060}" type="pres">
      <dgm:prSet presAssocID="{0806F11A-C750-4B8C-A3BE-43C0C49EF1C2}" presName="node" presStyleLbl="node1" presStyleIdx="5" presStyleCnt="14">
        <dgm:presLayoutVars>
          <dgm:bulletEnabled val="1"/>
        </dgm:presLayoutVars>
      </dgm:prSet>
      <dgm:spPr/>
    </dgm:pt>
    <dgm:pt modelId="{174E95CC-A208-41DA-B44F-FC2D3457DB95}" type="pres">
      <dgm:prSet presAssocID="{3923A00F-DFB0-4E12-8E54-BC09C7F0845D}" presName="sibTrans" presStyleLbl="sibTrans2D1" presStyleIdx="5" presStyleCnt="13"/>
      <dgm:spPr/>
    </dgm:pt>
    <dgm:pt modelId="{65B01E1D-5AE9-4FE9-93D8-169F4D362E91}" type="pres">
      <dgm:prSet presAssocID="{3923A00F-DFB0-4E12-8E54-BC09C7F0845D}" presName="connectorText" presStyleLbl="sibTrans2D1" presStyleIdx="5" presStyleCnt="13"/>
      <dgm:spPr/>
    </dgm:pt>
    <dgm:pt modelId="{A8EA9186-DB25-46FB-8456-79D36C6256C9}" type="pres">
      <dgm:prSet presAssocID="{9DCDF94F-1DD5-476C-9041-1B8DEAA7E4CB}" presName="node" presStyleLbl="node1" presStyleIdx="6" presStyleCnt="14">
        <dgm:presLayoutVars>
          <dgm:bulletEnabled val="1"/>
        </dgm:presLayoutVars>
      </dgm:prSet>
      <dgm:spPr/>
    </dgm:pt>
    <dgm:pt modelId="{C7E63551-EBE1-4310-8C53-B9F134731D94}" type="pres">
      <dgm:prSet presAssocID="{7A8B0690-6BA8-4615-B98E-A161FD4610D8}" presName="sibTrans" presStyleLbl="sibTrans2D1" presStyleIdx="6" presStyleCnt="13"/>
      <dgm:spPr/>
    </dgm:pt>
    <dgm:pt modelId="{BD816338-7645-413B-89BF-90536551D491}" type="pres">
      <dgm:prSet presAssocID="{7A8B0690-6BA8-4615-B98E-A161FD4610D8}" presName="connectorText" presStyleLbl="sibTrans2D1" presStyleIdx="6" presStyleCnt="13"/>
      <dgm:spPr/>
    </dgm:pt>
    <dgm:pt modelId="{3A8929BC-E606-4E37-BF89-FCD8A0E57D42}" type="pres">
      <dgm:prSet presAssocID="{B638737E-8D46-4A73-9AE6-836E0A9FEF8D}" presName="node" presStyleLbl="node1" presStyleIdx="7" presStyleCnt="14">
        <dgm:presLayoutVars>
          <dgm:bulletEnabled val="1"/>
        </dgm:presLayoutVars>
      </dgm:prSet>
      <dgm:spPr/>
    </dgm:pt>
    <dgm:pt modelId="{6B856E65-4554-460A-896F-62BA653D45F3}" type="pres">
      <dgm:prSet presAssocID="{A94FA6C1-40AB-4BB1-B018-5AA161A50BD8}" presName="sibTrans" presStyleLbl="sibTrans2D1" presStyleIdx="7" presStyleCnt="13"/>
      <dgm:spPr/>
    </dgm:pt>
    <dgm:pt modelId="{B6914736-856F-4068-8498-33D6E10C8C32}" type="pres">
      <dgm:prSet presAssocID="{A94FA6C1-40AB-4BB1-B018-5AA161A50BD8}" presName="connectorText" presStyleLbl="sibTrans2D1" presStyleIdx="7" presStyleCnt="13"/>
      <dgm:spPr/>
    </dgm:pt>
    <dgm:pt modelId="{A1C750EE-FA2F-482C-93BE-C87184ADC473}" type="pres">
      <dgm:prSet presAssocID="{8AF4633E-B287-4B04-978A-F541F06DCB5D}" presName="node" presStyleLbl="node1" presStyleIdx="8" presStyleCnt="14">
        <dgm:presLayoutVars>
          <dgm:bulletEnabled val="1"/>
        </dgm:presLayoutVars>
      </dgm:prSet>
      <dgm:spPr/>
    </dgm:pt>
    <dgm:pt modelId="{8429A1D2-43A4-49FA-B28B-BEBCEC12AB02}" type="pres">
      <dgm:prSet presAssocID="{71B45111-8B63-4638-9A50-B0C20FA072A7}" presName="sibTrans" presStyleLbl="sibTrans2D1" presStyleIdx="8" presStyleCnt="13"/>
      <dgm:spPr/>
    </dgm:pt>
    <dgm:pt modelId="{BF47EB30-2E9A-4AAA-B5ED-AD8A96F44635}" type="pres">
      <dgm:prSet presAssocID="{71B45111-8B63-4638-9A50-B0C20FA072A7}" presName="connectorText" presStyleLbl="sibTrans2D1" presStyleIdx="8" presStyleCnt="13"/>
      <dgm:spPr/>
    </dgm:pt>
    <dgm:pt modelId="{8B5B23A9-01AE-429D-97B5-B686D07149CA}" type="pres">
      <dgm:prSet presAssocID="{BA2ABF9D-9F30-46E1-BA96-209D46293DB1}" presName="node" presStyleLbl="node1" presStyleIdx="9" presStyleCnt="14">
        <dgm:presLayoutVars>
          <dgm:bulletEnabled val="1"/>
        </dgm:presLayoutVars>
      </dgm:prSet>
      <dgm:spPr/>
    </dgm:pt>
    <dgm:pt modelId="{E4087372-EC68-4AF8-8E0D-D5D648379395}" type="pres">
      <dgm:prSet presAssocID="{1995C03E-0081-4B80-A91C-E7E6339DBC72}" presName="sibTrans" presStyleLbl="sibTrans2D1" presStyleIdx="9" presStyleCnt="13"/>
      <dgm:spPr/>
    </dgm:pt>
    <dgm:pt modelId="{7A03F991-BA86-4E33-8707-2F660BC710C0}" type="pres">
      <dgm:prSet presAssocID="{1995C03E-0081-4B80-A91C-E7E6339DBC72}" presName="connectorText" presStyleLbl="sibTrans2D1" presStyleIdx="9" presStyleCnt="13"/>
      <dgm:spPr/>
    </dgm:pt>
    <dgm:pt modelId="{CFDE3E80-E69C-40D4-9CCF-03E16AC2640C}" type="pres">
      <dgm:prSet presAssocID="{18CBC78E-DF4B-44B3-8484-CD608C48BE03}" presName="node" presStyleLbl="node1" presStyleIdx="10" presStyleCnt="14">
        <dgm:presLayoutVars>
          <dgm:bulletEnabled val="1"/>
        </dgm:presLayoutVars>
      </dgm:prSet>
      <dgm:spPr/>
    </dgm:pt>
    <dgm:pt modelId="{1297B91E-5EF2-43F9-ADC4-21CEDA423FC6}" type="pres">
      <dgm:prSet presAssocID="{8541800D-FDC2-447F-BF62-AB9843D57658}" presName="sibTrans" presStyleLbl="sibTrans2D1" presStyleIdx="10" presStyleCnt="13"/>
      <dgm:spPr/>
    </dgm:pt>
    <dgm:pt modelId="{2A4D7109-4B8F-415D-AB67-D7826DFAFC0C}" type="pres">
      <dgm:prSet presAssocID="{8541800D-FDC2-447F-BF62-AB9843D57658}" presName="connectorText" presStyleLbl="sibTrans2D1" presStyleIdx="10" presStyleCnt="13"/>
      <dgm:spPr/>
    </dgm:pt>
    <dgm:pt modelId="{62E02E11-8A7B-43B1-9632-338B1F0799C9}" type="pres">
      <dgm:prSet presAssocID="{B3115283-73CA-463D-BA88-DEBD94346F55}" presName="node" presStyleLbl="node1" presStyleIdx="11" presStyleCnt="14">
        <dgm:presLayoutVars>
          <dgm:bulletEnabled val="1"/>
        </dgm:presLayoutVars>
      </dgm:prSet>
      <dgm:spPr/>
    </dgm:pt>
    <dgm:pt modelId="{8480CF3B-4CDA-438E-BC04-EC3B2795EB20}" type="pres">
      <dgm:prSet presAssocID="{DC729252-D435-40A5-AAA5-98CDCB4808B4}" presName="sibTrans" presStyleLbl="sibTrans2D1" presStyleIdx="11" presStyleCnt="13"/>
      <dgm:spPr/>
    </dgm:pt>
    <dgm:pt modelId="{3F59BD62-7A09-42DC-A291-D17C505F2AF2}" type="pres">
      <dgm:prSet presAssocID="{DC729252-D435-40A5-AAA5-98CDCB4808B4}" presName="connectorText" presStyleLbl="sibTrans2D1" presStyleIdx="11" presStyleCnt="13"/>
      <dgm:spPr/>
    </dgm:pt>
    <dgm:pt modelId="{0054825C-CFA4-43CB-AB8A-18500CCA2417}" type="pres">
      <dgm:prSet presAssocID="{D48767A7-80B5-4FED-BB9E-C326B3523C4A}" presName="node" presStyleLbl="node1" presStyleIdx="12" presStyleCnt="14">
        <dgm:presLayoutVars>
          <dgm:bulletEnabled val="1"/>
        </dgm:presLayoutVars>
      </dgm:prSet>
      <dgm:spPr/>
    </dgm:pt>
    <dgm:pt modelId="{527F25F3-362E-4EF0-92E7-6951B12BDE8E}" type="pres">
      <dgm:prSet presAssocID="{55961133-1262-4D6D-90CD-710723703061}" presName="sibTrans" presStyleLbl="sibTrans2D1" presStyleIdx="12" presStyleCnt="13"/>
      <dgm:spPr/>
    </dgm:pt>
    <dgm:pt modelId="{E8C70D67-974E-495F-A280-A18A4080E208}" type="pres">
      <dgm:prSet presAssocID="{55961133-1262-4D6D-90CD-710723703061}" presName="connectorText" presStyleLbl="sibTrans2D1" presStyleIdx="12" presStyleCnt="13"/>
      <dgm:spPr/>
    </dgm:pt>
    <dgm:pt modelId="{FFF2EA25-B9BD-48BF-B088-2B5FFC8DD173}" type="pres">
      <dgm:prSet presAssocID="{F0EA858F-2A59-47A9-BA91-7E4A3A55DEEC}" presName="node" presStyleLbl="node1" presStyleIdx="13" presStyleCnt="14">
        <dgm:presLayoutVars>
          <dgm:bulletEnabled val="1"/>
        </dgm:presLayoutVars>
      </dgm:prSet>
      <dgm:spPr/>
    </dgm:pt>
  </dgm:ptLst>
  <dgm:cxnLst>
    <dgm:cxn modelId="{8CF52F00-04B0-48E2-9D07-737694CCC28D}" type="presOf" srcId="{736F13FA-6263-4801-8022-CF9F66140A1F}" destId="{DCB61A4D-6EEA-4F19-8A51-DE41319F7216}" srcOrd="1" destOrd="0" presId="urn:microsoft.com/office/officeart/2005/8/layout/process5"/>
    <dgm:cxn modelId="{DF048F07-8A8D-4493-BE30-6CFB936A2EBD}" type="presOf" srcId="{71B45111-8B63-4638-9A50-B0C20FA072A7}" destId="{BF47EB30-2E9A-4AAA-B5ED-AD8A96F44635}" srcOrd="1" destOrd="0" presId="urn:microsoft.com/office/officeart/2005/8/layout/process5"/>
    <dgm:cxn modelId="{AC7BD307-6F54-4E18-BAF8-41CAE6DF5F95}" type="presOf" srcId="{D48767A7-80B5-4FED-BB9E-C326B3523C4A}" destId="{0054825C-CFA4-43CB-AB8A-18500CCA2417}" srcOrd="0" destOrd="0" presId="urn:microsoft.com/office/officeart/2005/8/layout/process5"/>
    <dgm:cxn modelId="{5A255A10-6F44-4F84-8888-1347A781258E}" type="presOf" srcId="{71B45111-8B63-4638-9A50-B0C20FA072A7}" destId="{8429A1D2-43A4-49FA-B28B-BEBCEC12AB02}" srcOrd="0" destOrd="0" presId="urn:microsoft.com/office/officeart/2005/8/layout/process5"/>
    <dgm:cxn modelId="{0406CA10-71D8-43E5-805E-23A6C157AACE}" type="presOf" srcId="{A94FA6C1-40AB-4BB1-B018-5AA161A50BD8}" destId="{6B856E65-4554-460A-896F-62BA653D45F3}" srcOrd="0" destOrd="0" presId="urn:microsoft.com/office/officeart/2005/8/layout/process5"/>
    <dgm:cxn modelId="{2D95EF10-F69A-4F31-9D21-175A61611686}" srcId="{52F41748-045B-400D-B0C9-07F925BAA13E}" destId="{0806F11A-C750-4B8C-A3BE-43C0C49EF1C2}" srcOrd="5" destOrd="0" parTransId="{FD048E1E-A0AF-4495-A552-EF13AF505E1B}" sibTransId="{3923A00F-DFB0-4E12-8E54-BC09C7F0845D}"/>
    <dgm:cxn modelId="{9EAF1319-9F8B-48B1-A1A0-2519B258EC61}" type="presOf" srcId="{04357715-9456-4653-B992-14B36005B596}" destId="{28D361B4-B01E-43AF-BFD9-9149BFFF445E}" srcOrd="0" destOrd="0" presId="urn:microsoft.com/office/officeart/2005/8/layout/process5"/>
    <dgm:cxn modelId="{04B0BA1B-6EE3-4225-85D6-0AA8F8653F68}" srcId="{52F41748-045B-400D-B0C9-07F925BAA13E}" destId="{93B4958A-85F0-4DEA-BF36-51BDEAED9F20}" srcOrd="0" destOrd="0" parTransId="{0A1F2A82-9CFD-4C1F-8059-E16E53636037}" sibTransId="{5ECC83E6-8B9C-455D-BD5C-FA46C17C59B1}"/>
    <dgm:cxn modelId="{924F641C-62E7-46C3-B539-2DBC4A8E0658}" srcId="{52F41748-045B-400D-B0C9-07F925BAA13E}" destId="{EFC45852-70F9-47ED-A86C-27AED0F1D333}" srcOrd="3" destOrd="0" parTransId="{B3D3E68F-042A-4BFF-8AFF-179664708732}" sibTransId="{22DCF715-588E-4482-BCD7-A20C5EE9364A}"/>
    <dgm:cxn modelId="{8802E91D-FC5E-449B-B76A-FF9F417CFF7A}" type="presOf" srcId="{5FB1255A-C6C9-4B34-9BE4-E1FAD817C512}" destId="{20D67B2B-F3F4-4949-BD1C-7E36FB36E25B}" srcOrd="0" destOrd="0" presId="urn:microsoft.com/office/officeart/2005/8/layout/process5"/>
    <dgm:cxn modelId="{4C90D921-0DD5-451C-A83B-129EAFAE3816}" type="presOf" srcId="{94F3A51E-29B6-4751-A55C-66E2560EFD2D}" destId="{BA163829-0F40-43DC-B7C7-62B91435AB25}" srcOrd="1" destOrd="0" presId="urn:microsoft.com/office/officeart/2005/8/layout/process5"/>
    <dgm:cxn modelId="{F1F3A023-F2F6-4413-B6C4-6846D6E31607}" type="presOf" srcId="{DC729252-D435-40A5-AAA5-98CDCB4808B4}" destId="{8480CF3B-4CDA-438E-BC04-EC3B2795EB20}" srcOrd="0" destOrd="0" presId="urn:microsoft.com/office/officeart/2005/8/layout/process5"/>
    <dgm:cxn modelId="{66AAB826-4F7A-462D-9015-32C6FF75DC8B}" type="presOf" srcId="{A94FA6C1-40AB-4BB1-B018-5AA161A50BD8}" destId="{B6914736-856F-4068-8498-33D6E10C8C32}" srcOrd="1" destOrd="0" presId="urn:microsoft.com/office/officeart/2005/8/layout/process5"/>
    <dgm:cxn modelId="{5D9A5F2D-4C5E-4C1B-9998-EDBEF4B0D807}" type="presOf" srcId="{77FEEA1B-8E6E-40D1-B4A6-FB1FF874B1CC}" destId="{CAE30808-9C52-4C45-A24E-CE9602D0A698}" srcOrd="0" destOrd="0" presId="urn:microsoft.com/office/officeart/2005/8/layout/process5"/>
    <dgm:cxn modelId="{D6F5C330-1048-4EAA-83BD-9CD6811B76C7}" type="presOf" srcId="{9DCDF94F-1DD5-476C-9041-1B8DEAA7E4CB}" destId="{A8EA9186-DB25-46FB-8456-79D36C6256C9}" srcOrd="0" destOrd="0" presId="urn:microsoft.com/office/officeart/2005/8/layout/process5"/>
    <dgm:cxn modelId="{3986BC37-B2E5-41F3-8BC3-D8DB1A108AD5}" type="presOf" srcId="{1995C03E-0081-4B80-A91C-E7E6339DBC72}" destId="{E4087372-EC68-4AF8-8E0D-D5D648379395}" srcOrd="0" destOrd="0" presId="urn:microsoft.com/office/officeart/2005/8/layout/process5"/>
    <dgm:cxn modelId="{D24E0F3A-97A2-4876-A094-2D21E1DDDEC8}" type="presOf" srcId="{5ECC83E6-8B9C-455D-BD5C-FA46C17C59B1}" destId="{6295E5E4-682F-4360-B7EA-BE24EA16285A}" srcOrd="0" destOrd="0" presId="urn:microsoft.com/office/officeart/2005/8/layout/process5"/>
    <dgm:cxn modelId="{7C3BCD3B-2B11-40B1-9251-06DC1A6C4151}" type="presOf" srcId="{55961133-1262-4D6D-90CD-710723703061}" destId="{E8C70D67-974E-495F-A280-A18A4080E208}" srcOrd="1" destOrd="0" presId="urn:microsoft.com/office/officeart/2005/8/layout/process5"/>
    <dgm:cxn modelId="{BFC88B3E-B3A6-4AD1-B24D-EDFBEA1EDA82}" type="presOf" srcId="{18CBC78E-DF4B-44B3-8484-CD608C48BE03}" destId="{CFDE3E80-E69C-40D4-9CCF-03E16AC2640C}" srcOrd="0" destOrd="0" presId="urn:microsoft.com/office/officeart/2005/8/layout/process5"/>
    <dgm:cxn modelId="{F31B6640-A490-4AC5-A09A-ED13DFEF9A24}" type="presOf" srcId="{0806F11A-C750-4B8C-A3BE-43C0C49EF1C2}" destId="{6B147A5B-40C7-4833-9B27-66AC03B08060}" srcOrd="0" destOrd="0" presId="urn:microsoft.com/office/officeart/2005/8/layout/process5"/>
    <dgm:cxn modelId="{B536D85B-691C-4420-AD09-864EAACE5D2F}" type="presOf" srcId="{22DCF715-588E-4482-BCD7-A20C5EE9364A}" destId="{8FB31EAE-26FD-45AA-8CC5-74C5CC3B8302}" srcOrd="1" destOrd="0" presId="urn:microsoft.com/office/officeart/2005/8/layout/process5"/>
    <dgm:cxn modelId="{76944A5C-2AA2-4FA3-9B50-8642A5B8E809}" type="presOf" srcId="{3923A00F-DFB0-4E12-8E54-BC09C7F0845D}" destId="{174E95CC-A208-41DA-B44F-FC2D3457DB95}" srcOrd="0" destOrd="0" presId="urn:microsoft.com/office/officeart/2005/8/layout/process5"/>
    <dgm:cxn modelId="{26990A5F-2CE8-4B73-8286-2BBE9028301D}" srcId="{52F41748-045B-400D-B0C9-07F925BAA13E}" destId="{9DCDF94F-1DD5-476C-9041-1B8DEAA7E4CB}" srcOrd="6" destOrd="0" parTransId="{394C374C-1A84-4E62-A720-330DCFA1E25F}" sibTransId="{7A8B0690-6BA8-4615-B98E-A161FD4610D8}"/>
    <dgm:cxn modelId="{136E8D41-CFBD-48A9-A586-F9E0C272F027}" type="presOf" srcId="{8541800D-FDC2-447F-BF62-AB9843D57658}" destId="{2A4D7109-4B8F-415D-AB67-D7826DFAFC0C}" srcOrd="1" destOrd="0" presId="urn:microsoft.com/office/officeart/2005/8/layout/process5"/>
    <dgm:cxn modelId="{4F3E8862-B94D-48D7-944C-CFEF05E2093E}" type="presOf" srcId="{94F3A51E-29B6-4751-A55C-66E2560EFD2D}" destId="{2B17A9A3-5398-43B9-ADD0-3440B616D525}" srcOrd="0" destOrd="0" presId="urn:microsoft.com/office/officeart/2005/8/layout/process5"/>
    <dgm:cxn modelId="{05865F64-A07A-4A87-B5E2-A5D07E6C2523}" srcId="{52F41748-045B-400D-B0C9-07F925BAA13E}" destId="{04357715-9456-4653-B992-14B36005B596}" srcOrd="1" destOrd="0" parTransId="{CFCD2AA2-17F9-4977-93A6-6ADE6186208F}" sibTransId="{736F13FA-6263-4801-8022-CF9F66140A1F}"/>
    <dgm:cxn modelId="{A83D3F45-B0EA-4E4A-B276-E5CBA3397EB1}" srcId="{52F41748-045B-400D-B0C9-07F925BAA13E}" destId="{B638737E-8D46-4A73-9AE6-836E0A9FEF8D}" srcOrd="7" destOrd="0" parTransId="{F587A3D4-478E-4FD2-9569-DE5434D67BE6}" sibTransId="{A94FA6C1-40AB-4BB1-B018-5AA161A50BD8}"/>
    <dgm:cxn modelId="{B4404E66-0EE5-4CF9-8F88-4B6A87872C7E}" type="presOf" srcId="{8AF4633E-B287-4B04-978A-F541F06DCB5D}" destId="{A1C750EE-FA2F-482C-93BE-C87184ADC473}" srcOrd="0" destOrd="0" presId="urn:microsoft.com/office/officeart/2005/8/layout/process5"/>
    <dgm:cxn modelId="{3648696A-965D-4444-A6FA-9E6103D22B0D}" srcId="{52F41748-045B-400D-B0C9-07F925BAA13E}" destId="{5FB1255A-C6C9-4B34-9BE4-E1FAD817C512}" srcOrd="2" destOrd="0" parTransId="{7C6A638E-A6F3-4E86-8A21-A593AEE343A7}" sibTransId="{94F3A51E-29B6-4751-A55C-66E2560EFD2D}"/>
    <dgm:cxn modelId="{923F5950-A2B0-452E-BA6A-E49F723EEEE8}" type="presOf" srcId="{7A8B0690-6BA8-4615-B98E-A161FD4610D8}" destId="{C7E63551-EBE1-4310-8C53-B9F134731D94}" srcOrd="0" destOrd="0" presId="urn:microsoft.com/office/officeart/2005/8/layout/process5"/>
    <dgm:cxn modelId="{B372A671-950D-4B62-9C4B-02F7129F9BFF}" type="presOf" srcId="{55961133-1262-4D6D-90CD-710723703061}" destId="{527F25F3-362E-4EF0-92E7-6951B12BDE8E}" srcOrd="0" destOrd="0" presId="urn:microsoft.com/office/officeart/2005/8/layout/process5"/>
    <dgm:cxn modelId="{4053AE77-7036-41E5-B732-1CD80B0D6465}" srcId="{52F41748-045B-400D-B0C9-07F925BAA13E}" destId="{D48767A7-80B5-4FED-BB9E-C326B3523C4A}" srcOrd="12" destOrd="0" parTransId="{B480CA95-BFBE-47C5-BF04-8C56ED89A5E4}" sibTransId="{55961133-1262-4D6D-90CD-710723703061}"/>
    <dgm:cxn modelId="{9BD58458-1CF3-47FF-A891-99F32FCD64DB}" srcId="{52F41748-045B-400D-B0C9-07F925BAA13E}" destId="{8AF4633E-B287-4B04-978A-F541F06DCB5D}" srcOrd="8" destOrd="0" parTransId="{429110C9-9983-4103-8F18-B25324E4A571}" sibTransId="{71B45111-8B63-4638-9A50-B0C20FA072A7}"/>
    <dgm:cxn modelId="{93677859-CF92-47D1-B654-4E76E4E638E1}" srcId="{52F41748-045B-400D-B0C9-07F925BAA13E}" destId="{E0B46956-D34E-4A26-8B6B-ADD601046470}" srcOrd="4" destOrd="0" parTransId="{1291E0B5-1933-48A3-9BB6-CB8C7E071401}" sibTransId="{77FEEA1B-8E6E-40D1-B4A6-FB1FF874B1CC}"/>
    <dgm:cxn modelId="{356F5979-A545-45F5-A67B-48EE73D4982B}" type="presOf" srcId="{B638737E-8D46-4A73-9AE6-836E0A9FEF8D}" destId="{3A8929BC-E606-4E37-BF89-FCD8A0E57D42}" srcOrd="0" destOrd="0" presId="urn:microsoft.com/office/officeart/2005/8/layout/process5"/>
    <dgm:cxn modelId="{C405B77A-8F17-48D4-88CA-587CAC5EA1E1}" type="presOf" srcId="{F0EA858F-2A59-47A9-BA91-7E4A3A55DEEC}" destId="{FFF2EA25-B9BD-48BF-B088-2B5FFC8DD173}" srcOrd="0" destOrd="0" presId="urn:microsoft.com/office/officeart/2005/8/layout/process5"/>
    <dgm:cxn modelId="{F29B9C81-F269-45DF-90F6-EDC6ECA45FBC}" type="presOf" srcId="{5ECC83E6-8B9C-455D-BD5C-FA46C17C59B1}" destId="{668D5597-B682-40F9-B236-1D5D0D12DC7D}" srcOrd="1" destOrd="0" presId="urn:microsoft.com/office/officeart/2005/8/layout/process5"/>
    <dgm:cxn modelId="{B1B3838A-42E9-4EC3-BA8E-5D193A47AC52}" type="presOf" srcId="{B3115283-73CA-463D-BA88-DEBD94346F55}" destId="{62E02E11-8A7B-43B1-9632-338B1F0799C9}" srcOrd="0" destOrd="0" presId="urn:microsoft.com/office/officeart/2005/8/layout/process5"/>
    <dgm:cxn modelId="{6D5E769B-07F5-4945-A55B-EAD519B9AEF7}" type="presOf" srcId="{77FEEA1B-8E6E-40D1-B4A6-FB1FF874B1CC}" destId="{1D0B225F-2870-4857-A4A0-191621F5282E}" srcOrd="1" destOrd="0" presId="urn:microsoft.com/office/officeart/2005/8/layout/process5"/>
    <dgm:cxn modelId="{97FBD5A7-2E65-40E1-A024-7A2DF0D45E5E}" type="presOf" srcId="{DC729252-D435-40A5-AAA5-98CDCB4808B4}" destId="{3F59BD62-7A09-42DC-A291-D17C505F2AF2}" srcOrd="1" destOrd="0" presId="urn:microsoft.com/office/officeart/2005/8/layout/process5"/>
    <dgm:cxn modelId="{4AE877B1-CA0C-4AC2-B188-9401D493F367}" srcId="{52F41748-045B-400D-B0C9-07F925BAA13E}" destId="{F0EA858F-2A59-47A9-BA91-7E4A3A55DEEC}" srcOrd="13" destOrd="0" parTransId="{B2AE8BEB-4611-40FA-9A24-6F820759FEDA}" sibTransId="{6920B33E-640B-46B2-BEA4-01AA339FF69C}"/>
    <dgm:cxn modelId="{87B740B4-375E-46BA-AA2D-AD0482D9B25B}" type="presOf" srcId="{8541800D-FDC2-447F-BF62-AB9843D57658}" destId="{1297B91E-5EF2-43F9-ADC4-21CEDA423FC6}" srcOrd="0" destOrd="0" presId="urn:microsoft.com/office/officeart/2005/8/layout/process5"/>
    <dgm:cxn modelId="{E268FFB8-B4FE-45B1-9C29-105466821BEC}" type="presOf" srcId="{736F13FA-6263-4801-8022-CF9F66140A1F}" destId="{47FB1D9C-ADCD-4008-B828-54ACC689D942}" srcOrd="0" destOrd="0" presId="urn:microsoft.com/office/officeart/2005/8/layout/process5"/>
    <dgm:cxn modelId="{0AC551C2-BE73-4AE3-902F-C8E3A01C0A25}" type="presOf" srcId="{EFC45852-70F9-47ED-A86C-27AED0F1D333}" destId="{452280B9-33C8-4EA3-AA22-67F696CDC724}" srcOrd="0" destOrd="0" presId="urn:microsoft.com/office/officeart/2005/8/layout/process5"/>
    <dgm:cxn modelId="{E5E182CA-6C4A-47A9-ADF3-B5B58B476F5C}" type="presOf" srcId="{7A8B0690-6BA8-4615-B98E-A161FD4610D8}" destId="{BD816338-7645-413B-89BF-90536551D491}" srcOrd="1" destOrd="0" presId="urn:microsoft.com/office/officeart/2005/8/layout/process5"/>
    <dgm:cxn modelId="{A1FB59CD-2BBA-4E3C-8AE9-4CF69A666F63}" type="presOf" srcId="{BA2ABF9D-9F30-46E1-BA96-209D46293DB1}" destId="{8B5B23A9-01AE-429D-97B5-B686D07149CA}" srcOrd="0" destOrd="0" presId="urn:microsoft.com/office/officeart/2005/8/layout/process5"/>
    <dgm:cxn modelId="{3B53E2CD-1EC0-44D2-9C82-2926547DB57D}" type="presOf" srcId="{E0B46956-D34E-4A26-8B6B-ADD601046470}" destId="{6966C142-41BF-4E95-ADB5-371558F7B5CA}" srcOrd="0" destOrd="0" presId="urn:microsoft.com/office/officeart/2005/8/layout/process5"/>
    <dgm:cxn modelId="{CF42A2D2-61B6-47C0-BF31-7F02269F82FB}" type="presOf" srcId="{3923A00F-DFB0-4E12-8E54-BC09C7F0845D}" destId="{65B01E1D-5AE9-4FE9-93D8-169F4D362E91}" srcOrd="1" destOrd="0" presId="urn:microsoft.com/office/officeart/2005/8/layout/process5"/>
    <dgm:cxn modelId="{65C755D5-FE0A-4886-93E0-DBC35B12F7B2}" srcId="{52F41748-045B-400D-B0C9-07F925BAA13E}" destId="{18CBC78E-DF4B-44B3-8484-CD608C48BE03}" srcOrd="10" destOrd="0" parTransId="{666A3B7A-715B-4A8B-BF7E-288DF3954B28}" sibTransId="{8541800D-FDC2-447F-BF62-AB9843D57658}"/>
    <dgm:cxn modelId="{A58AF2D6-2301-4DED-BAC4-828314E93FBB}" srcId="{52F41748-045B-400D-B0C9-07F925BAA13E}" destId="{B3115283-73CA-463D-BA88-DEBD94346F55}" srcOrd="11" destOrd="0" parTransId="{2336EA35-2812-48CD-8E86-C5298ED9EF58}" sibTransId="{DC729252-D435-40A5-AAA5-98CDCB4808B4}"/>
    <dgm:cxn modelId="{98C00BD9-C917-42DC-BFA9-34F7EFDC314E}" type="presOf" srcId="{22DCF715-588E-4482-BCD7-A20C5EE9364A}" destId="{12120669-44F7-4CC6-966C-0E2E0CD6F742}" srcOrd="0" destOrd="0" presId="urn:microsoft.com/office/officeart/2005/8/layout/process5"/>
    <dgm:cxn modelId="{4E772CDD-378A-46A1-BD43-F07813D996F8}" type="presOf" srcId="{93B4958A-85F0-4DEA-BF36-51BDEAED9F20}" destId="{FE9749FF-0DFA-4DEF-83EE-48A4E1CF3A63}" srcOrd="0" destOrd="0" presId="urn:microsoft.com/office/officeart/2005/8/layout/process5"/>
    <dgm:cxn modelId="{4429BDE1-6703-4E2F-B030-CC345FEB4877}" type="presOf" srcId="{1995C03E-0081-4B80-A91C-E7E6339DBC72}" destId="{7A03F991-BA86-4E33-8707-2F660BC710C0}" srcOrd="1" destOrd="0" presId="urn:microsoft.com/office/officeart/2005/8/layout/process5"/>
    <dgm:cxn modelId="{8B975DE4-7AC1-4C4C-9DA4-2A969C3570E8}" srcId="{52F41748-045B-400D-B0C9-07F925BAA13E}" destId="{BA2ABF9D-9F30-46E1-BA96-209D46293DB1}" srcOrd="9" destOrd="0" parTransId="{D1361097-D398-4A8C-9757-C7EE037013AC}" sibTransId="{1995C03E-0081-4B80-A91C-E7E6339DBC72}"/>
    <dgm:cxn modelId="{0F6E90FA-5125-42E6-B66B-7AD3199FCA0F}" type="presOf" srcId="{52F41748-045B-400D-B0C9-07F925BAA13E}" destId="{2E03E948-46FB-4F70-B687-7A133E04C9C7}" srcOrd="0" destOrd="0" presId="urn:microsoft.com/office/officeart/2005/8/layout/process5"/>
    <dgm:cxn modelId="{79FB259B-2ABE-4494-AE53-4014C987C8C0}" type="presParOf" srcId="{2E03E948-46FB-4F70-B687-7A133E04C9C7}" destId="{FE9749FF-0DFA-4DEF-83EE-48A4E1CF3A63}" srcOrd="0" destOrd="0" presId="urn:microsoft.com/office/officeart/2005/8/layout/process5"/>
    <dgm:cxn modelId="{A298A083-9768-46CF-B8A0-8E2047E3459A}" type="presParOf" srcId="{2E03E948-46FB-4F70-B687-7A133E04C9C7}" destId="{6295E5E4-682F-4360-B7EA-BE24EA16285A}" srcOrd="1" destOrd="0" presId="urn:microsoft.com/office/officeart/2005/8/layout/process5"/>
    <dgm:cxn modelId="{304D86F8-3B6C-4867-877F-DB968CC99FF0}" type="presParOf" srcId="{6295E5E4-682F-4360-B7EA-BE24EA16285A}" destId="{668D5597-B682-40F9-B236-1D5D0D12DC7D}" srcOrd="0" destOrd="0" presId="urn:microsoft.com/office/officeart/2005/8/layout/process5"/>
    <dgm:cxn modelId="{1B63B8D3-6552-45E8-B87A-330FEEA2D379}" type="presParOf" srcId="{2E03E948-46FB-4F70-B687-7A133E04C9C7}" destId="{28D361B4-B01E-43AF-BFD9-9149BFFF445E}" srcOrd="2" destOrd="0" presId="urn:microsoft.com/office/officeart/2005/8/layout/process5"/>
    <dgm:cxn modelId="{D621F5DD-C6C7-43C1-9E2F-4148355CBD28}" type="presParOf" srcId="{2E03E948-46FB-4F70-B687-7A133E04C9C7}" destId="{47FB1D9C-ADCD-4008-B828-54ACC689D942}" srcOrd="3" destOrd="0" presId="urn:microsoft.com/office/officeart/2005/8/layout/process5"/>
    <dgm:cxn modelId="{B8198FBD-E4C3-4664-A907-0D8ACAD855F1}" type="presParOf" srcId="{47FB1D9C-ADCD-4008-B828-54ACC689D942}" destId="{DCB61A4D-6EEA-4F19-8A51-DE41319F7216}" srcOrd="0" destOrd="0" presId="urn:microsoft.com/office/officeart/2005/8/layout/process5"/>
    <dgm:cxn modelId="{3BBC3523-C8ED-4A78-A291-60645EE0C800}" type="presParOf" srcId="{2E03E948-46FB-4F70-B687-7A133E04C9C7}" destId="{20D67B2B-F3F4-4949-BD1C-7E36FB36E25B}" srcOrd="4" destOrd="0" presId="urn:microsoft.com/office/officeart/2005/8/layout/process5"/>
    <dgm:cxn modelId="{25284B5C-ACD3-4397-90A8-4699713B981D}" type="presParOf" srcId="{2E03E948-46FB-4F70-B687-7A133E04C9C7}" destId="{2B17A9A3-5398-43B9-ADD0-3440B616D525}" srcOrd="5" destOrd="0" presId="urn:microsoft.com/office/officeart/2005/8/layout/process5"/>
    <dgm:cxn modelId="{826C34A8-8600-4468-98CF-A0AAB5C4FF10}" type="presParOf" srcId="{2B17A9A3-5398-43B9-ADD0-3440B616D525}" destId="{BA163829-0F40-43DC-B7C7-62B91435AB25}" srcOrd="0" destOrd="0" presId="urn:microsoft.com/office/officeart/2005/8/layout/process5"/>
    <dgm:cxn modelId="{8164059F-7DF1-4166-8DD9-CD8306E809F4}" type="presParOf" srcId="{2E03E948-46FB-4F70-B687-7A133E04C9C7}" destId="{452280B9-33C8-4EA3-AA22-67F696CDC724}" srcOrd="6" destOrd="0" presId="urn:microsoft.com/office/officeart/2005/8/layout/process5"/>
    <dgm:cxn modelId="{9B2B5FD5-2B28-4C32-A3AF-A44D60E12C0A}" type="presParOf" srcId="{2E03E948-46FB-4F70-B687-7A133E04C9C7}" destId="{12120669-44F7-4CC6-966C-0E2E0CD6F742}" srcOrd="7" destOrd="0" presId="urn:microsoft.com/office/officeart/2005/8/layout/process5"/>
    <dgm:cxn modelId="{CB3D8444-82D2-46A1-B25B-84CDCE9FF4FA}" type="presParOf" srcId="{12120669-44F7-4CC6-966C-0E2E0CD6F742}" destId="{8FB31EAE-26FD-45AA-8CC5-74C5CC3B8302}" srcOrd="0" destOrd="0" presId="urn:microsoft.com/office/officeart/2005/8/layout/process5"/>
    <dgm:cxn modelId="{E4CFE135-C132-48F4-AD15-2746013CA1F4}" type="presParOf" srcId="{2E03E948-46FB-4F70-B687-7A133E04C9C7}" destId="{6966C142-41BF-4E95-ADB5-371558F7B5CA}" srcOrd="8" destOrd="0" presId="urn:microsoft.com/office/officeart/2005/8/layout/process5"/>
    <dgm:cxn modelId="{385A3BFE-1785-4FA5-ADBC-F65B689D27E9}" type="presParOf" srcId="{2E03E948-46FB-4F70-B687-7A133E04C9C7}" destId="{CAE30808-9C52-4C45-A24E-CE9602D0A698}" srcOrd="9" destOrd="0" presId="urn:microsoft.com/office/officeart/2005/8/layout/process5"/>
    <dgm:cxn modelId="{26BC5B43-20B5-40FF-B4A1-0D29B2100152}" type="presParOf" srcId="{CAE30808-9C52-4C45-A24E-CE9602D0A698}" destId="{1D0B225F-2870-4857-A4A0-191621F5282E}" srcOrd="0" destOrd="0" presId="urn:microsoft.com/office/officeart/2005/8/layout/process5"/>
    <dgm:cxn modelId="{F898C265-12BA-4C84-A903-BADF4D4E96CD}" type="presParOf" srcId="{2E03E948-46FB-4F70-B687-7A133E04C9C7}" destId="{6B147A5B-40C7-4833-9B27-66AC03B08060}" srcOrd="10" destOrd="0" presId="urn:microsoft.com/office/officeart/2005/8/layout/process5"/>
    <dgm:cxn modelId="{6191D7C7-526C-4B7C-B67A-C8EB18DE05CC}" type="presParOf" srcId="{2E03E948-46FB-4F70-B687-7A133E04C9C7}" destId="{174E95CC-A208-41DA-B44F-FC2D3457DB95}" srcOrd="11" destOrd="0" presId="urn:microsoft.com/office/officeart/2005/8/layout/process5"/>
    <dgm:cxn modelId="{7FD337CA-CF42-44A2-89F5-7B7890C3C2BE}" type="presParOf" srcId="{174E95CC-A208-41DA-B44F-FC2D3457DB95}" destId="{65B01E1D-5AE9-4FE9-93D8-169F4D362E91}" srcOrd="0" destOrd="0" presId="urn:microsoft.com/office/officeart/2005/8/layout/process5"/>
    <dgm:cxn modelId="{36BABE18-2225-4E58-ADF8-8955F522439B}" type="presParOf" srcId="{2E03E948-46FB-4F70-B687-7A133E04C9C7}" destId="{A8EA9186-DB25-46FB-8456-79D36C6256C9}" srcOrd="12" destOrd="0" presId="urn:microsoft.com/office/officeart/2005/8/layout/process5"/>
    <dgm:cxn modelId="{8037CF2E-A924-4B24-BAC0-D7FD81281D8F}" type="presParOf" srcId="{2E03E948-46FB-4F70-B687-7A133E04C9C7}" destId="{C7E63551-EBE1-4310-8C53-B9F134731D94}" srcOrd="13" destOrd="0" presId="urn:microsoft.com/office/officeart/2005/8/layout/process5"/>
    <dgm:cxn modelId="{77810B24-723A-455B-A3FC-15D3B4FD1C13}" type="presParOf" srcId="{C7E63551-EBE1-4310-8C53-B9F134731D94}" destId="{BD816338-7645-413B-89BF-90536551D491}" srcOrd="0" destOrd="0" presId="urn:microsoft.com/office/officeart/2005/8/layout/process5"/>
    <dgm:cxn modelId="{3495B51E-043C-4BCF-88D2-E602F3F0CA3F}" type="presParOf" srcId="{2E03E948-46FB-4F70-B687-7A133E04C9C7}" destId="{3A8929BC-E606-4E37-BF89-FCD8A0E57D42}" srcOrd="14" destOrd="0" presId="urn:microsoft.com/office/officeart/2005/8/layout/process5"/>
    <dgm:cxn modelId="{863E97A4-755D-4E23-AA69-D7BAD8955F85}" type="presParOf" srcId="{2E03E948-46FB-4F70-B687-7A133E04C9C7}" destId="{6B856E65-4554-460A-896F-62BA653D45F3}" srcOrd="15" destOrd="0" presId="urn:microsoft.com/office/officeart/2005/8/layout/process5"/>
    <dgm:cxn modelId="{DEC49B70-3C79-4160-B2D1-D2B920C8A2CF}" type="presParOf" srcId="{6B856E65-4554-460A-896F-62BA653D45F3}" destId="{B6914736-856F-4068-8498-33D6E10C8C32}" srcOrd="0" destOrd="0" presId="urn:microsoft.com/office/officeart/2005/8/layout/process5"/>
    <dgm:cxn modelId="{233FAF0C-1D30-432E-9EBC-7E84ABD768BD}" type="presParOf" srcId="{2E03E948-46FB-4F70-B687-7A133E04C9C7}" destId="{A1C750EE-FA2F-482C-93BE-C87184ADC473}" srcOrd="16" destOrd="0" presId="urn:microsoft.com/office/officeart/2005/8/layout/process5"/>
    <dgm:cxn modelId="{5A6BCA4C-239F-48C5-8AA5-E8C00DDD76FB}" type="presParOf" srcId="{2E03E948-46FB-4F70-B687-7A133E04C9C7}" destId="{8429A1D2-43A4-49FA-B28B-BEBCEC12AB02}" srcOrd="17" destOrd="0" presId="urn:microsoft.com/office/officeart/2005/8/layout/process5"/>
    <dgm:cxn modelId="{FA9577B6-0C37-46CE-8DD0-2EFF33439B88}" type="presParOf" srcId="{8429A1D2-43A4-49FA-B28B-BEBCEC12AB02}" destId="{BF47EB30-2E9A-4AAA-B5ED-AD8A96F44635}" srcOrd="0" destOrd="0" presId="urn:microsoft.com/office/officeart/2005/8/layout/process5"/>
    <dgm:cxn modelId="{DE491ECE-A703-445A-9DFA-A074A4AD5896}" type="presParOf" srcId="{2E03E948-46FB-4F70-B687-7A133E04C9C7}" destId="{8B5B23A9-01AE-429D-97B5-B686D07149CA}" srcOrd="18" destOrd="0" presId="urn:microsoft.com/office/officeart/2005/8/layout/process5"/>
    <dgm:cxn modelId="{F0D0018A-A369-4C4E-A905-049E5BECCA5F}" type="presParOf" srcId="{2E03E948-46FB-4F70-B687-7A133E04C9C7}" destId="{E4087372-EC68-4AF8-8E0D-D5D648379395}" srcOrd="19" destOrd="0" presId="urn:microsoft.com/office/officeart/2005/8/layout/process5"/>
    <dgm:cxn modelId="{1F246930-1844-4EDE-84FD-8A097ABFCE7A}" type="presParOf" srcId="{E4087372-EC68-4AF8-8E0D-D5D648379395}" destId="{7A03F991-BA86-4E33-8707-2F660BC710C0}" srcOrd="0" destOrd="0" presId="urn:microsoft.com/office/officeart/2005/8/layout/process5"/>
    <dgm:cxn modelId="{87B0C9CE-0F81-42FE-9886-2B12BDFA63C5}" type="presParOf" srcId="{2E03E948-46FB-4F70-B687-7A133E04C9C7}" destId="{CFDE3E80-E69C-40D4-9CCF-03E16AC2640C}" srcOrd="20" destOrd="0" presId="urn:microsoft.com/office/officeart/2005/8/layout/process5"/>
    <dgm:cxn modelId="{2EA89D50-62F6-4150-9B4F-649292252AC5}" type="presParOf" srcId="{2E03E948-46FB-4F70-B687-7A133E04C9C7}" destId="{1297B91E-5EF2-43F9-ADC4-21CEDA423FC6}" srcOrd="21" destOrd="0" presId="urn:microsoft.com/office/officeart/2005/8/layout/process5"/>
    <dgm:cxn modelId="{B487205A-8274-473F-BADE-550899A02D83}" type="presParOf" srcId="{1297B91E-5EF2-43F9-ADC4-21CEDA423FC6}" destId="{2A4D7109-4B8F-415D-AB67-D7826DFAFC0C}" srcOrd="0" destOrd="0" presId="urn:microsoft.com/office/officeart/2005/8/layout/process5"/>
    <dgm:cxn modelId="{056BD617-B5EE-446D-A231-F9A6445B5195}" type="presParOf" srcId="{2E03E948-46FB-4F70-B687-7A133E04C9C7}" destId="{62E02E11-8A7B-43B1-9632-338B1F0799C9}" srcOrd="22" destOrd="0" presId="urn:microsoft.com/office/officeart/2005/8/layout/process5"/>
    <dgm:cxn modelId="{93880B21-A4EF-48A7-8ADF-195700CC5EB4}" type="presParOf" srcId="{2E03E948-46FB-4F70-B687-7A133E04C9C7}" destId="{8480CF3B-4CDA-438E-BC04-EC3B2795EB20}" srcOrd="23" destOrd="0" presId="urn:microsoft.com/office/officeart/2005/8/layout/process5"/>
    <dgm:cxn modelId="{BCD879DB-C0DD-4813-9611-D1FDFD3339BA}" type="presParOf" srcId="{8480CF3B-4CDA-438E-BC04-EC3B2795EB20}" destId="{3F59BD62-7A09-42DC-A291-D17C505F2AF2}" srcOrd="0" destOrd="0" presId="urn:microsoft.com/office/officeart/2005/8/layout/process5"/>
    <dgm:cxn modelId="{B6FB1D63-E29D-4524-B431-D19FF46F8F60}" type="presParOf" srcId="{2E03E948-46FB-4F70-B687-7A133E04C9C7}" destId="{0054825C-CFA4-43CB-AB8A-18500CCA2417}" srcOrd="24" destOrd="0" presId="urn:microsoft.com/office/officeart/2005/8/layout/process5"/>
    <dgm:cxn modelId="{E75CA795-0A02-4BC8-BB89-26A4B5A1A54C}" type="presParOf" srcId="{2E03E948-46FB-4F70-B687-7A133E04C9C7}" destId="{527F25F3-362E-4EF0-92E7-6951B12BDE8E}" srcOrd="25" destOrd="0" presId="urn:microsoft.com/office/officeart/2005/8/layout/process5"/>
    <dgm:cxn modelId="{3C915C86-BEE9-4CBF-8B24-CA77BA1DFE90}" type="presParOf" srcId="{527F25F3-362E-4EF0-92E7-6951B12BDE8E}" destId="{E8C70D67-974E-495F-A280-A18A4080E208}" srcOrd="0" destOrd="0" presId="urn:microsoft.com/office/officeart/2005/8/layout/process5"/>
    <dgm:cxn modelId="{D3CA26F7-F788-4A89-AFD4-1E42F5986043}" type="presParOf" srcId="{2E03E948-46FB-4F70-B687-7A133E04C9C7}" destId="{FFF2EA25-B9BD-48BF-B088-2B5FFC8DD173}" srcOrd="2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749FF-0DFA-4DEF-83EE-48A4E1CF3A63}">
      <dsp:nvSpPr>
        <dsp:cNvPr id="0" name=""/>
        <dsp:cNvSpPr/>
      </dsp:nvSpPr>
      <dsp:spPr>
        <a:xfrm>
          <a:off x="212800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Model</a:t>
          </a:r>
        </a:p>
      </dsp:txBody>
      <dsp:txXfrm>
        <a:off x="235799" y="23799"/>
        <a:ext cx="1262723" cy="739234"/>
      </dsp:txXfrm>
    </dsp:sp>
    <dsp:sp modelId="{6295E5E4-682F-4360-B7EA-BE24EA16285A}">
      <dsp:nvSpPr>
        <dsp:cNvPr id="0" name=""/>
        <dsp:cNvSpPr/>
      </dsp:nvSpPr>
      <dsp:spPr>
        <a:xfrm>
          <a:off x="1636688" y="23113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6688" y="296047"/>
        <a:ext cx="194214" cy="194738"/>
      </dsp:txXfrm>
    </dsp:sp>
    <dsp:sp modelId="{28D361B4-B01E-43AF-BFD9-9149BFFF445E}">
      <dsp:nvSpPr>
        <dsp:cNvPr id="0" name=""/>
        <dsp:cNvSpPr/>
      </dsp:nvSpPr>
      <dsp:spPr>
        <a:xfrm>
          <a:off x="2045009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Login</a:t>
          </a:r>
        </a:p>
      </dsp:txBody>
      <dsp:txXfrm>
        <a:off x="2068008" y="23799"/>
        <a:ext cx="1262723" cy="739234"/>
      </dsp:txXfrm>
    </dsp:sp>
    <dsp:sp modelId="{47FB1D9C-ADCD-4008-B828-54ACC689D942}">
      <dsp:nvSpPr>
        <dsp:cNvPr id="0" name=""/>
        <dsp:cNvSpPr/>
      </dsp:nvSpPr>
      <dsp:spPr>
        <a:xfrm>
          <a:off x="3468898" y="23113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468898" y="296047"/>
        <a:ext cx="194214" cy="194738"/>
      </dsp:txXfrm>
    </dsp:sp>
    <dsp:sp modelId="{20D67B2B-F3F4-4949-BD1C-7E36FB36E25B}">
      <dsp:nvSpPr>
        <dsp:cNvPr id="0" name=""/>
        <dsp:cNvSpPr/>
      </dsp:nvSpPr>
      <dsp:spPr>
        <a:xfrm>
          <a:off x="3877219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Categories</a:t>
          </a:r>
        </a:p>
      </dsp:txBody>
      <dsp:txXfrm>
        <a:off x="3900218" y="23799"/>
        <a:ext cx="1262723" cy="739234"/>
      </dsp:txXfrm>
    </dsp:sp>
    <dsp:sp modelId="{2B17A9A3-5398-43B9-ADD0-3440B616D525}">
      <dsp:nvSpPr>
        <dsp:cNvPr id="0" name=""/>
        <dsp:cNvSpPr/>
      </dsp:nvSpPr>
      <dsp:spPr>
        <a:xfrm>
          <a:off x="5301108" y="23113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01108" y="296047"/>
        <a:ext cx="194214" cy="194738"/>
      </dsp:txXfrm>
    </dsp:sp>
    <dsp:sp modelId="{452280B9-33C8-4EA3-AA22-67F696CDC724}">
      <dsp:nvSpPr>
        <dsp:cNvPr id="0" name=""/>
        <dsp:cNvSpPr/>
      </dsp:nvSpPr>
      <dsp:spPr>
        <a:xfrm>
          <a:off x="5709429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Applications</a:t>
          </a:r>
        </a:p>
      </dsp:txBody>
      <dsp:txXfrm>
        <a:off x="5732428" y="23799"/>
        <a:ext cx="1262723" cy="739234"/>
      </dsp:txXfrm>
    </dsp:sp>
    <dsp:sp modelId="{12120669-44F7-4CC6-966C-0E2E0CD6F742}">
      <dsp:nvSpPr>
        <dsp:cNvPr id="0" name=""/>
        <dsp:cNvSpPr/>
      </dsp:nvSpPr>
      <dsp:spPr>
        <a:xfrm>
          <a:off x="7133317" y="23113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33317" y="296047"/>
        <a:ext cx="194214" cy="194738"/>
      </dsp:txXfrm>
    </dsp:sp>
    <dsp:sp modelId="{6966C142-41BF-4E95-ADB5-371558F7B5CA}">
      <dsp:nvSpPr>
        <dsp:cNvPr id="0" name=""/>
        <dsp:cNvSpPr/>
      </dsp:nvSpPr>
      <dsp:spPr>
        <a:xfrm>
          <a:off x="7541638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Downloads</a:t>
          </a:r>
        </a:p>
      </dsp:txBody>
      <dsp:txXfrm>
        <a:off x="7564637" y="23799"/>
        <a:ext cx="1262723" cy="739234"/>
      </dsp:txXfrm>
    </dsp:sp>
    <dsp:sp modelId="{CAE30808-9C52-4C45-A24E-CE9602D0A698}">
      <dsp:nvSpPr>
        <dsp:cNvPr id="0" name=""/>
        <dsp:cNvSpPr/>
      </dsp:nvSpPr>
      <dsp:spPr>
        <a:xfrm>
          <a:off x="8965527" y="23113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965527" y="296047"/>
        <a:ext cx="194214" cy="194738"/>
      </dsp:txXfrm>
    </dsp:sp>
    <dsp:sp modelId="{6B147A5B-40C7-4833-9B27-66AC03B08060}">
      <dsp:nvSpPr>
        <dsp:cNvPr id="0" name=""/>
        <dsp:cNvSpPr/>
      </dsp:nvSpPr>
      <dsp:spPr>
        <a:xfrm>
          <a:off x="9373848" y="800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Manage Applications</a:t>
          </a:r>
        </a:p>
      </dsp:txBody>
      <dsp:txXfrm>
        <a:off x="9396847" y="23799"/>
        <a:ext cx="1262723" cy="739234"/>
      </dsp:txXfrm>
    </dsp:sp>
    <dsp:sp modelId="{174E95CC-A208-41DA-B44F-FC2D3457DB95}">
      <dsp:nvSpPr>
        <dsp:cNvPr id="0" name=""/>
        <dsp:cNvSpPr/>
      </dsp:nvSpPr>
      <dsp:spPr>
        <a:xfrm rot="5400000">
          <a:off x="9889484" y="877644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9930839" y="901201"/>
        <a:ext cx="194738" cy="194214"/>
      </dsp:txXfrm>
    </dsp:sp>
    <dsp:sp modelId="{A8EA9186-DB25-46FB-8456-79D36C6256C9}">
      <dsp:nvSpPr>
        <dsp:cNvPr id="0" name=""/>
        <dsp:cNvSpPr/>
      </dsp:nvSpPr>
      <dsp:spPr>
        <a:xfrm>
          <a:off x="9373848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Stored Procedures</a:t>
          </a:r>
        </a:p>
      </dsp:txBody>
      <dsp:txXfrm>
        <a:off x="9396847" y="1332521"/>
        <a:ext cx="1262723" cy="739234"/>
      </dsp:txXfrm>
    </dsp:sp>
    <dsp:sp modelId="{C7E63551-EBE1-4310-8C53-B9F134731D94}">
      <dsp:nvSpPr>
        <dsp:cNvPr id="0" name=""/>
        <dsp:cNvSpPr/>
      </dsp:nvSpPr>
      <dsp:spPr>
        <a:xfrm rot="10800000">
          <a:off x="8981232" y="1539857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9064466" y="1604769"/>
        <a:ext cx="194214" cy="194738"/>
      </dsp:txXfrm>
    </dsp:sp>
    <dsp:sp modelId="{3A8929BC-E606-4E37-BF89-FCD8A0E57D42}">
      <dsp:nvSpPr>
        <dsp:cNvPr id="0" name=""/>
        <dsp:cNvSpPr/>
      </dsp:nvSpPr>
      <dsp:spPr>
        <a:xfrm>
          <a:off x="7541638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Encryption Decryption of Password in SQL SERVER</a:t>
          </a:r>
        </a:p>
      </dsp:txBody>
      <dsp:txXfrm>
        <a:off x="7564637" y="1332521"/>
        <a:ext cx="1262723" cy="739234"/>
      </dsp:txXfrm>
    </dsp:sp>
    <dsp:sp modelId="{6B856E65-4554-460A-896F-62BA653D45F3}">
      <dsp:nvSpPr>
        <dsp:cNvPr id="0" name=""/>
        <dsp:cNvSpPr/>
      </dsp:nvSpPr>
      <dsp:spPr>
        <a:xfrm rot="10800000">
          <a:off x="7149022" y="1539857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232256" y="1604769"/>
        <a:ext cx="194214" cy="194738"/>
      </dsp:txXfrm>
    </dsp:sp>
    <dsp:sp modelId="{A1C750EE-FA2F-482C-93BE-C87184ADC473}">
      <dsp:nvSpPr>
        <dsp:cNvPr id="0" name=""/>
        <dsp:cNvSpPr/>
      </dsp:nvSpPr>
      <dsp:spPr>
        <a:xfrm>
          <a:off x="5709429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Triggers</a:t>
          </a:r>
        </a:p>
      </dsp:txBody>
      <dsp:txXfrm>
        <a:off x="5732428" y="1332521"/>
        <a:ext cx="1262723" cy="739234"/>
      </dsp:txXfrm>
    </dsp:sp>
    <dsp:sp modelId="{8429A1D2-43A4-49FA-B28B-BEBCEC12AB02}">
      <dsp:nvSpPr>
        <dsp:cNvPr id="0" name=""/>
        <dsp:cNvSpPr/>
      </dsp:nvSpPr>
      <dsp:spPr>
        <a:xfrm rot="10800000">
          <a:off x="5316812" y="1539857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400046" y="1604769"/>
        <a:ext cx="194214" cy="194738"/>
      </dsp:txXfrm>
    </dsp:sp>
    <dsp:sp modelId="{8B5B23A9-01AE-429D-97B5-B686D07149CA}">
      <dsp:nvSpPr>
        <dsp:cNvPr id="0" name=""/>
        <dsp:cNvSpPr/>
      </dsp:nvSpPr>
      <dsp:spPr>
        <a:xfrm>
          <a:off x="3877219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Views</a:t>
          </a:r>
        </a:p>
      </dsp:txBody>
      <dsp:txXfrm>
        <a:off x="3900218" y="1332521"/>
        <a:ext cx="1262723" cy="739234"/>
      </dsp:txXfrm>
    </dsp:sp>
    <dsp:sp modelId="{E4087372-EC68-4AF8-8E0D-D5D648379395}">
      <dsp:nvSpPr>
        <dsp:cNvPr id="0" name=""/>
        <dsp:cNvSpPr/>
      </dsp:nvSpPr>
      <dsp:spPr>
        <a:xfrm rot="10800000">
          <a:off x="3484603" y="1539857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567837" y="1604769"/>
        <a:ext cx="194214" cy="194738"/>
      </dsp:txXfrm>
    </dsp:sp>
    <dsp:sp modelId="{CFDE3E80-E69C-40D4-9CCF-03E16AC2640C}">
      <dsp:nvSpPr>
        <dsp:cNvPr id="0" name=""/>
        <dsp:cNvSpPr/>
      </dsp:nvSpPr>
      <dsp:spPr>
        <a:xfrm>
          <a:off x="2045009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Sequences</a:t>
          </a:r>
        </a:p>
      </dsp:txBody>
      <dsp:txXfrm>
        <a:off x="2068008" y="1332521"/>
        <a:ext cx="1262723" cy="739234"/>
      </dsp:txXfrm>
    </dsp:sp>
    <dsp:sp modelId="{1297B91E-5EF2-43F9-ADC4-21CEDA423FC6}">
      <dsp:nvSpPr>
        <dsp:cNvPr id="0" name=""/>
        <dsp:cNvSpPr/>
      </dsp:nvSpPr>
      <dsp:spPr>
        <a:xfrm rot="10800000">
          <a:off x="1652393" y="1539857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735627" y="1604769"/>
        <a:ext cx="194214" cy="194738"/>
      </dsp:txXfrm>
    </dsp:sp>
    <dsp:sp modelId="{62E02E11-8A7B-43B1-9632-338B1F0799C9}">
      <dsp:nvSpPr>
        <dsp:cNvPr id="0" name=""/>
        <dsp:cNvSpPr/>
      </dsp:nvSpPr>
      <dsp:spPr>
        <a:xfrm>
          <a:off x="212800" y="1309522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Indexes</a:t>
          </a:r>
        </a:p>
      </dsp:txBody>
      <dsp:txXfrm>
        <a:off x="235799" y="1332521"/>
        <a:ext cx="1262723" cy="739234"/>
      </dsp:txXfrm>
    </dsp:sp>
    <dsp:sp modelId="{8480CF3B-4CDA-438E-BC04-EC3B2795EB20}">
      <dsp:nvSpPr>
        <dsp:cNvPr id="0" name=""/>
        <dsp:cNvSpPr/>
      </dsp:nvSpPr>
      <dsp:spPr>
        <a:xfrm rot="5400000">
          <a:off x="728436" y="2186365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769791" y="2209922"/>
        <a:ext cx="194738" cy="194214"/>
      </dsp:txXfrm>
    </dsp:sp>
    <dsp:sp modelId="{0054825C-CFA4-43CB-AB8A-18500CCA2417}">
      <dsp:nvSpPr>
        <dsp:cNvPr id="0" name=""/>
        <dsp:cNvSpPr/>
      </dsp:nvSpPr>
      <dsp:spPr>
        <a:xfrm>
          <a:off x="212800" y="2618243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SSIS Package to import data to the database</a:t>
          </a:r>
        </a:p>
      </dsp:txBody>
      <dsp:txXfrm>
        <a:off x="235799" y="2641242"/>
        <a:ext cx="1262723" cy="739234"/>
      </dsp:txXfrm>
    </dsp:sp>
    <dsp:sp modelId="{527F25F3-362E-4EF0-92E7-6951B12BDE8E}">
      <dsp:nvSpPr>
        <dsp:cNvPr id="0" name=""/>
        <dsp:cNvSpPr/>
      </dsp:nvSpPr>
      <dsp:spPr>
        <a:xfrm>
          <a:off x="1636688" y="2848578"/>
          <a:ext cx="277448" cy="32456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6688" y="2913490"/>
        <a:ext cx="194214" cy="194738"/>
      </dsp:txXfrm>
    </dsp:sp>
    <dsp:sp modelId="{FFF2EA25-B9BD-48BF-B088-2B5FFC8DD173}">
      <dsp:nvSpPr>
        <dsp:cNvPr id="0" name=""/>
        <dsp:cNvSpPr/>
      </dsp:nvSpPr>
      <dsp:spPr>
        <a:xfrm>
          <a:off x="2045009" y="2618243"/>
          <a:ext cx="1308721" cy="78523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Future Scope</a:t>
          </a:r>
        </a:p>
      </dsp:txBody>
      <dsp:txXfrm>
        <a:off x="2068008" y="2641242"/>
        <a:ext cx="1262723" cy="739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2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2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001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12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FE4801-247D-4754-BFB7-FF1EB269AB2D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118E-0B0D-437A-A31D-53907FB7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8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5B5A-CB62-4A81-8515-73BC89711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STORE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2CAD8-4D73-4FCC-98C3-86793C8BF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Presented by </a:t>
            </a:r>
          </a:p>
          <a:p>
            <a:r>
              <a:rPr lang="en-US" sz="1400" b="1" dirty="0"/>
              <a:t>Nilesh Nerkar</a:t>
            </a:r>
          </a:p>
        </p:txBody>
      </p:sp>
    </p:spTree>
    <p:extLst>
      <p:ext uri="{BB962C8B-B14F-4D97-AF65-F5344CB8AC3E}">
        <p14:creationId xmlns:p14="http://schemas.microsoft.com/office/powerpoint/2010/main" val="35359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83E2E-DC94-4DB9-B29B-631DB084C0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2149" y="1241257"/>
            <a:ext cx="5929313" cy="34882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BE204-338F-47AC-BEB0-57CDC70C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Downloads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793C-677E-4DAB-9370-341A6877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User can view all the version of a particular application as well</a:t>
            </a:r>
          </a:p>
          <a:p>
            <a:r>
              <a:rPr lang="en-US" dirty="0"/>
              <a:t>User can download an application by clicking download button</a:t>
            </a:r>
          </a:p>
          <a:p>
            <a:r>
              <a:rPr lang="en-US" dirty="0"/>
              <a:t>Row successfully inserted shows the download success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4AD5B-3A04-4ED0-86A0-719261627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49" y="5233804"/>
            <a:ext cx="5929313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7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D942D81-62FD-42A8-9666-C5F7F6FA090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3854" y="2406788"/>
            <a:ext cx="5450557" cy="204395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BE204-338F-47AC-BEB0-57CDC70C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Downloads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793C-677E-4DAB-9370-341A6877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29" y="4777380"/>
            <a:ext cx="439782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Downloads table after download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8865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479A2-A05F-4184-8981-83F391F8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445903"/>
            <a:ext cx="5451627" cy="34088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Admin can add a new application, search for a particular application </a:t>
            </a:r>
          </a:p>
          <a:p>
            <a:r>
              <a:rPr lang="en-US" dirty="0"/>
              <a:t>Admin can update the name of an application</a:t>
            </a:r>
          </a:p>
          <a:p>
            <a:r>
              <a:rPr lang="en-US" dirty="0"/>
              <a:t>Admin can delete  an application</a:t>
            </a:r>
          </a:p>
          <a:p>
            <a:r>
              <a:rPr lang="en-US" dirty="0"/>
              <a:t>Th snippet shows the admin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2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B9A1B-BA8B-476F-B1C3-0B1310C96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9" r="23001" b="1"/>
          <a:stretch/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US" sz="360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/>
          </a:bodyPr>
          <a:lstStyle/>
          <a:p>
            <a:r>
              <a:rPr lang="en-US" sz="1800"/>
              <a:t>Admin clicks on view applications and goes to manage applications window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7411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14B9BB-15F0-45E1-9BA5-119F72531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1" r="1667" b="-3"/>
          <a:stretch/>
        </p:blipFill>
        <p:spPr>
          <a:xfrm>
            <a:off x="5701930" y="2237561"/>
            <a:ext cx="6400521" cy="32488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Admin clicks on view applications and goes to manage applications window</a:t>
            </a:r>
          </a:p>
          <a:p>
            <a:r>
              <a:rPr lang="en-US" dirty="0"/>
              <a:t>Admin can add a new application on click of Add_Applications link</a:t>
            </a:r>
          </a:p>
        </p:txBody>
      </p:sp>
    </p:spTree>
    <p:extLst>
      <p:ext uri="{BB962C8B-B14F-4D97-AF65-F5344CB8AC3E}">
        <p14:creationId xmlns:p14="http://schemas.microsoft.com/office/powerpoint/2010/main" val="315210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8A2C5-0493-453F-9B2A-1CE2EF495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" r="784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047838-7F9E-43CF-A116-26E7AAA8F8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en-US" dirty="0"/>
              <a:t>Admin on click of add application comes to this window where he or she can insert values for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53914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047838-7F9E-43CF-A116-26E7AAA8F8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en-US" dirty="0"/>
              <a:t>Admin enters the data for insertion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8A45B-6138-4591-86F7-84947A78DC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2712" y="485775"/>
            <a:ext cx="4495800" cy="5886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000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D65A06F-4B56-402D-97AA-466CC32EE2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EB1784-FDF9-4C6D-84DF-46C42CC94A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F7CF2-3AA5-4290-B130-0F459F7C27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2746" y="1237492"/>
            <a:ext cx="5388265" cy="2162555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29AA25D-1E7A-4074-BF68-D55A83B81B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1DC7C-95AD-433C-B5AB-DA4FA71289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57875" y="4047746"/>
            <a:ext cx="6098008" cy="2162555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Insert success notification after successful addition of a new application to the table</a:t>
            </a:r>
          </a:p>
          <a:p>
            <a:r>
              <a:rPr lang="en-US" dirty="0"/>
              <a:t>The snippet shows the application MI created </a:t>
            </a:r>
          </a:p>
        </p:txBody>
      </p:sp>
    </p:spTree>
    <p:extLst>
      <p:ext uri="{BB962C8B-B14F-4D97-AF65-F5344CB8AC3E}">
        <p14:creationId xmlns:p14="http://schemas.microsoft.com/office/powerpoint/2010/main" val="283095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8BDBA-7224-496D-A048-57437524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19" y="1853249"/>
            <a:ext cx="6050767" cy="11042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Admin on click of search button comes to this window</a:t>
            </a:r>
          </a:p>
          <a:p>
            <a:r>
              <a:rPr lang="en-US" dirty="0"/>
              <a:t>Admin can delete the application by name and the message is displayed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4A1E5-6AEE-421B-BA3B-4C8BDCC08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19" y="3750510"/>
            <a:ext cx="5457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2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The application has been successfully deleted </a:t>
            </a:r>
          </a:p>
          <a:p>
            <a:r>
              <a:rPr lang="en-US" dirty="0"/>
              <a:t>There is no application with application_id 115 in the Applications table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7F510-66BD-45CC-8FE5-EB07BB0792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93130" y="2799080"/>
            <a:ext cx="5943600" cy="14427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352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47F1B4-B831-4277-8AB0-32767F7EB7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7E335-851A-4CAE-B09F-E657819D46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F28A9-2967-4170-82A4-90746EFE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6903C5-3F59-4D27-9324-43215E1DF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29527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28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C7245-3F70-4406-A921-5417CDEF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3067975"/>
            <a:ext cx="6495847" cy="133164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Admin on click of search button to update the name comes to this window</a:t>
            </a:r>
          </a:p>
          <a:p>
            <a:r>
              <a:rPr lang="en-US" sz="1400">
                <a:solidFill>
                  <a:srgbClr val="FFFFFF"/>
                </a:solidFill>
              </a:rPr>
              <a:t>Admin update the name and the message is displayed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01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D659-FB64-4927-B908-7C717EB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Manage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F2ED-4C4F-40DF-9FF6-E798EAA6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The application has been successfully updated </a:t>
            </a:r>
          </a:p>
          <a:p>
            <a:r>
              <a:rPr lang="en-US" dirty="0"/>
              <a:t>After update the snippet for the changed name of the application from mi to mi1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1B3FC-F4A0-4965-8DF5-E1EC70C1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60" y="1853249"/>
            <a:ext cx="5985937" cy="1983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ECD575-8D34-4324-AA7F-0B22E93C8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4280851"/>
            <a:ext cx="8305800" cy="2000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018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B0CEB-1C27-45B3-BA49-E93934559A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3211" y="1412645"/>
            <a:ext cx="7269714" cy="391659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68F98-BB3A-49CD-A07E-FD0F9D89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2636-3871-41CF-88B7-054055BE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Stored Procedure to insert and validate the application name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Since my model does not have unique constraint on the application name I had to create a procedure to check the uniqueness of the name with respect to the application_id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0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68F98-BB3A-49CD-A07E-FD0F9D89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2636-3871-41CF-88B7-054055BE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Execution of the SP for insertion of values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snippet shows an incorrect entry and a correct entry of the application name 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4B339-666D-4A8F-AF63-B2CD97E5EB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0012" y="1447799"/>
            <a:ext cx="5943600" cy="252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33FB9D-10BE-4259-BE23-65F17FFC86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4855" y="4417976"/>
            <a:ext cx="5943600" cy="1746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3936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693BE41-6E4B-431A-9D58-6DA84529533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98" y="1343236"/>
            <a:ext cx="6495847" cy="280945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Encryption Decryption of Password in SQL SERVER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SP for inserting password and encrypt it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password is inserted and stored in binary form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Before inserting a has is created using HASHBYTES function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It adds the inserted password with a new uniqueidentifier value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3A8AA9-3F50-4A9F-8072-940C4E5DC8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2297" y="4360651"/>
            <a:ext cx="6495847" cy="2012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6409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Encryption Decryption of Password in SQL SERVER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SP for decrypting the password and validate the user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reverse is done in this procedure to decrypt the password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064088-739F-4767-A42D-CF943E55AF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0012" y="1447799"/>
            <a:ext cx="5943600" cy="2703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A901D0-48CE-4897-BD81-B865559C50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4855" y="4456428"/>
            <a:ext cx="5943600" cy="1915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214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Encryption Decryption of Password in SQL SERVER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When the credentials are incorrect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4D1226-93B6-480C-8A25-50C1108562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0012" y="1761432"/>
            <a:ext cx="5943600" cy="1910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35E149-DC94-4731-9DBD-D79DF95AAD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0012" y="4020157"/>
            <a:ext cx="5943600" cy="1903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1570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TRIGGERS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Trigger to backup applications after the 6</a:t>
            </a:r>
            <a:r>
              <a:rPr lang="en-US" sz="1400" baseline="30000" dirty="0">
                <a:solidFill>
                  <a:srgbClr val="FFFFFF"/>
                </a:solidFill>
              </a:rPr>
              <a:t>th</a:t>
            </a:r>
            <a:r>
              <a:rPr lang="en-US" sz="1400" dirty="0">
                <a:solidFill>
                  <a:srgbClr val="FFFFFF"/>
                </a:solidFill>
              </a:rPr>
              <a:t> version is entered in the application for a particular app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backup is taken into Applications Archive Table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44D47D-3309-4065-A52A-3D1B3BF361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7991" y="1642716"/>
            <a:ext cx="5943600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3A9E07-3C18-46EE-9633-F4471E1AD2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77991" y="4143966"/>
            <a:ext cx="5943600" cy="23266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305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VIEWS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Created a VIEW as we need to the RATING of application to be the average of all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Category also needed so that users can choose the category they like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Instead of querying many table, created a view which is used to in the application using PHP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26D35-44AD-4BEA-8A85-6E7551F921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7991" y="1812530"/>
            <a:ext cx="5943600" cy="1564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9E7B63-D8D9-4B46-B8CF-3BBF237E20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77991" y="4046065"/>
            <a:ext cx="5943600" cy="1463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804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SEQUENCES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Created sequences on many tables to auto increment the primary keys after INSERT</a:t>
            </a:r>
          </a:p>
          <a:p>
            <a:r>
              <a:rPr lang="en-US" sz="1400" dirty="0" err="1">
                <a:solidFill>
                  <a:srgbClr val="FFFFFF"/>
                </a:solidFill>
              </a:rPr>
              <a:t>UserAccountDetailsSeq</a:t>
            </a:r>
            <a:r>
              <a:rPr lang="en-US" sz="1400" dirty="0">
                <a:solidFill>
                  <a:srgbClr val="FFFFFF"/>
                </a:solidFill>
              </a:rPr>
              <a:t> sequence created is used for inserting values through SP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AE2878-2D21-4474-B215-DCB419CF3F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4545" y="1814956"/>
            <a:ext cx="5943600" cy="1077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5CDD4A-B3C4-4793-84FC-0F8A078729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4545" y="3223703"/>
            <a:ext cx="5943600" cy="2656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4486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699D-F58A-4001-B6D7-8AA584E6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A1587D-8EB5-43A9-83A8-30EE706A8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738" y="1608665"/>
            <a:ext cx="10812046" cy="47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8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3465D6-CFB2-44D0-A7A4-0F2194EC3A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1979" y="3107624"/>
            <a:ext cx="4338409" cy="2293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INDEXES</a:t>
            </a:r>
            <a:br>
              <a:rPr lang="en-US" sz="3900"/>
            </a:br>
            <a:endParaRPr lang="en-US" sz="39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Using Toad Modeler Indexes are created easily; however you can create an index manually</a:t>
            </a:r>
          </a:p>
          <a:p>
            <a:r>
              <a:rPr lang="en-US" dirty="0"/>
              <a:t>Have created many non-clustered indexes on column which are used often </a:t>
            </a:r>
          </a:p>
          <a:p>
            <a:r>
              <a:rPr lang="en-US" dirty="0"/>
              <a:t>The retrieval of the data is faster and query performance increases by using indexes</a:t>
            </a:r>
          </a:p>
        </p:txBody>
      </p:sp>
    </p:spTree>
    <p:extLst>
      <p:ext uri="{BB962C8B-B14F-4D97-AF65-F5344CB8AC3E}">
        <p14:creationId xmlns:p14="http://schemas.microsoft.com/office/powerpoint/2010/main" val="128510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CEC48-2439-4DC2-8F7A-AFBDCB9D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SSIS Package</a:t>
            </a:r>
            <a:br>
              <a:rPr lang="en-US" sz="2000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08BFD9-42A1-4DC4-9083-BD143875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Created a SSIS package which loads data from excel to the data base using sequence container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first container loads independent tables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second loads dependent tables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third container loads remaining tables and bridge tables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E516C-1614-4677-B26A-7B2554D1F3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0012" y="2354262"/>
            <a:ext cx="5943600" cy="2880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6993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E569-8BE7-4C82-8545-2345A8DF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97F-F77C-41F3-9339-55336F7A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31" y="1853248"/>
            <a:ext cx="9078303" cy="4693919"/>
          </a:xfrm>
        </p:spPr>
        <p:txBody>
          <a:bodyPr/>
          <a:lstStyle/>
          <a:p>
            <a:r>
              <a:rPr lang="en-US" dirty="0"/>
              <a:t>Application database can be backed up using a stored procedure</a:t>
            </a:r>
          </a:p>
          <a:p>
            <a:r>
              <a:rPr lang="en-US" dirty="0"/>
              <a:t>Insertion using sequence can be added, for that the table has to be dropped and create again</a:t>
            </a:r>
          </a:p>
          <a:p>
            <a:r>
              <a:rPr lang="en-US" dirty="0"/>
              <a:t>An identity has to set on primary key </a:t>
            </a:r>
          </a:p>
          <a:p>
            <a:r>
              <a:rPr lang="en-US" dirty="0"/>
              <a:t>Application’s image can be displayed </a:t>
            </a:r>
          </a:p>
          <a:p>
            <a:r>
              <a:rPr lang="en-US" dirty="0"/>
              <a:t>Number of downloads can displayed </a:t>
            </a:r>
          </a:p>
          <a:p>
            <a:r>
              <a:rPr lang="en-US" dirty="0"/>
              <a:t>Invoice can be generated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2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E569-8BE7-4C82-8545-2345A8DF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97F-F77C-41F3-9339-55336F7A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The project in created using PHP and SQL Server </a:t>
            </a:r>
          </a:p>
          <a:p>
            <a:r>
              <a:rPr lang="en-US" dirty="0"/>
              <a:t>Login functionality has two roles: Users and Admin</a:t>
            </a:r>
          </a:p>
          <a:p>
            <a:r>
              <a:rPr lang="en-US" dirty="0"/>
              <a:t>Users can view the applications category wise and download it</a:t>
            </a:r>
          </a:p>
          <a:p>
            <a:r>
              <a:rPr lang="en-US" dirty="0"/>
              <a:t>Admin can add new applications; view, update and delete all the versions of an application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02A1D-42E5-44A7-A700-433E5A7E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4962"/>
            <a:ext cx="5562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3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E569-8BE7-4C82-8545-2345A8DF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97F-F77C-41F3-9339-55336F7A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The password is stored in encrypted form and hence has to decrypt and validate the user while login</a:t>
            </a:r>
          </a:p>
          <a:p>
            <a:r>
              <a:rPr lang="en-US" dirty="0"/>
              <a:t>The snippet shows the decryption used to validate the user in PHP LOGIN form</a:t>
            </a:r>
          </a:p>
          <a:p>
            <a:r>
              <a:rPr lang="en-US" dirty="0"/>
              <a:t>The encryption and decryption of the password can be seen in the following slides under STORED PROCEDURES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DD9F1-1D5A-4A3F-977C-A0DC1A50D2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378710"/>
            <a:ext cx="5943600" cy="843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41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4DDC893-E5EF-4CDE-B040-BA5B53AADD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1A06D-D369-4974-8208-56120C5E7A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D27A50-88D7-4E2A-8488-F2879768AF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7C6ACD-2325-48C6-B9F3-C21563A05E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81DF83-4F35-4560-87E6-0DE8AAAC33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704F0F-1CD8-4DC1-AEE9-2259582324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47C18-D997-43AB-81CA-B2FA217CFE82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5" b="19603"/>
          <a:stretch/>
        </p:blipFill>
        <p:spPr bwMode="auto">
          <a:xfrm>
            <a:off x="4688273" y="4233674"/>
            <a:ext cx="7546766" cy="262385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75A378-4CD4-4C24-BB5E-1A51A114EB6E}"/>
              </a:ext>
            </a:extLst>
          </p:cNvPr>
          <p:cNvPicPr/>
          <p:nvPr/>
        </p:nvPicPr>
        <p:blipFill rotWithShape="1">
          <a:blip r:embed="rId8"/>
          <a:srcRect l="6743" r="6803"/>
          <a:stretch/>
        </p:blipFill>
        <p:spPr>
          <a:xfrm>
            <a:off x="4688273" y="0"/>
            <a:ext cx="7546766" cy="42336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130F6E7-3E70-4FCF-8F35-60C8298936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0C1BE-D5CB-4C8D-8A24-E5EC12D9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61" y="1447800"/>
            <a:ext cx="33424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A1D-FE6D-45F8-A9A3-40C7353F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1" y="4777379"/>
            <a:ext cx="3342459" cy="1471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Users can select one category at a time and proceed</a:t>
            </a:r>
          </a:p>
        </p:txBody>
      </p:sp>
    </p:spTree>
    <p:extLst>
      <p:ext uri="{BB962C8B-B14F-4D97-AF65-F5344CB8AC3E}">
        <p14:creationId xmlns:p14="http://schemas.microsoft.com/office/powerpoint/2010/main" val="426386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E569-8BE7-4C82-8545-2345A8DF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97F-F77C-41F3-9339-55336F7A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display rating based on category  and a particular application, I had to join five tables and hence I created a view instead </a:t>
            </a:r>
          </a:p>
          <a:p>
            <a:r>
              <a:rPr lang="en-US" dirty="0"/>
              <a:t>View increases the query performance </a:t>
            </a:r>
          </a:p>
          <a:p>
            <a:r>
              <a:rPr lang="en-US" dirty="0"/>
              <a:t>The snippet shows the usage of view in my PHP project</a:t>
            </a:r>
          </a:p>
          <a:p>
            <a:r>
              <a:rPr lang="en-US" dirty="0"/>
              <a:t>So instead of using a big join query I used Category_Applications View</a:t>
            </a:r>
          </a:p>
          <a:p>
            <a:r>
              <a:rPr lang="en-US" dirty="0"/>
              <a:t>The view SQL code can be seen in following slide under 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333CA-9CBE-4D5E-8F49-3180100563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8830" y="2123440"/>
            <a:ext cx="5943600" cy="26111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129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D0219F-952E-4BD4-9CDD-B504418918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100166"/>
            <a:ext cx="5862638" cy="331479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318E9-83B6-4A14-9EB9-EBE5AE3B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7DFD-F424-49BA-AB01-67CA162A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User can view applications and their ratings</a:t>
            </a:r>
          </a:p>
          <a:p>
            <a:r>
              <a:rPr lang="en-US" dirty="0"/>
              <a:t>User can view all application or a particular application in the next window by clicking view all applications button</a:t>
            </a:r>
          </a:p>
        </p:txBody>
      </p:sp>
    </p:spTree>
    <p:extLst>
      <p:ext uri="{BB962C8B-B14F-4D97-AF65-F5344CB8AC3E}">
        <p14:creationId xmlns:p14="http://schemas.microsoft.com/office/powerpoint/2010/main" val="345718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18E9-83B6-4A14-9EB9-EBE5AE3B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7DFD-F424-49BA-AB01-67CA162A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All the applications along with their ratings can be seen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7583F-050B-47D7-928B-ABAFF28D12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10472"/>
            <a:ext cx="5943600" cy="2934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3718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2111</TotalTime>
  <Words>884</Words>
  <Application>Microsoft Office PowerPoint</Application>
  <PresentationFormat>Widescreen</PresentationFormat>
  <Paragraphs>118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APP STORE </vt:lpstr>
      <vt:lpstr>Contents</vt:lpstr>
      <vt:lpstr>Data MODEL</vt:lpstr>
      <vt:lpstr>Login</vt:lpstr>
      <vt:lpstr>Login</vt:lpstr>
      <vt:lpstr>Categories</vt:lpstr>
      <vt:lpstr>Categories</vt:lpstr>
      <vt:lpstr>Applications</vt:lpstr>
      <vt:lpstr>Applications</vt:lpstr>
      <vt:lpstr>Downloads </vt:lpstr>
      <vt:lpstr>Downloads </vt:lpstr>
      <vt:lpstr>Manage Applications</vt:lpstr>
      <vt:lpstr>Manage Applications</vt:lpstr>
      <vt:lpstr>Manage Applications</vt:lpstr>
      <vt:lpstr>Manage Applications</vt:lpstr>
      <vt:lpstr>Manage Applications</vt:lpstr>
      <vt:lpstr>Manage Applications</vt:lpstr>
      <vt:lpstr>Manage Applications</vt:lpstr>
      <vt:lpstr>Manage Applications</vt:lpstr>
      <vt:lpstr>Manage Applications</vt:lpstr>
      <vt:lpstr>Manage Applications</vt:lpstr>
      <vt:lpstr>Stored Procedures</vt:lpstr>
      <vt:lpstr>Stored Procedures</vt:lpstr>
      <vt:lpstr>Encryption Decryption of Password in SQL SERVER </vt:lpstr>
      <vt:lpstr>Encryption Decryption of Password in SQL SERVER </vt:lpstr>
      <vt:lpstr>Encryption Decryption of Password in SQL SERVER </vt:lpstr>
      <vt:lpstr>TRIGGERS </vt:lpstr>
      <vt:lpstr>VIEWS </vt:lpstr>
      <vt:lpstr>SEQUENCES </vt:lpstr>
      <vt:lpstr>INDEXES </vt:lpstr>
      <vt:lpstr>SSIS Package 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STORE</dc:title>
  <dc:creator>Nilesh Nerkar</dc:creator>
  <cp:lastModifiedBy>Nilesh Nerkar</cp:lastModifiedBy>
  <cp:revision>34</cp:revision>
  <dcterms:created xsi:type="dcterms:W3CDTF">2018-04-21T16:24:16Z</dcterms:created>
  <dcterms:modified xsi:type="dcterms:W3CDTF">2018-04-23T03:37:00Z</dcterms:modified>
</cp:coreProperties>
</file>