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0" r:id="rId17"/>
    <p:sldId id="273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A feature selection approach to increasing classification performance 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Based on correlation coefficient and Symmetrical Uncertainty (</a:t>
            </a:r>
            <a:r>
              <a:rPr lang="en-US" sz="2800" dirty="0" err="1" smtClean="0"/>
              <a:t>Contd</a:t>
            </a:r>
            <a:r>
              <a:rPr lang="en-US" sz="2800" dirty="0" smtClean="0"/>
              <a:t>…)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 Calculate the total weight of each feature W(F) as per below steps. 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 to n) </a:t>
            </a:r>
          </a:p>
          <a:p>
            <a:pPr lvl="1">
              <a:buNone/>
            </a:pPr>
            <a:r>
              <a:rPr lang="en-US" dirty="0" smtClean="0"/>
              <a:t>for(j=1 to n) </a:t>
            </a:r>
          </a:p>
          <a:p>
            <a:pPr lvl="1">
              <a:buNone/>
            </a:pPr>
            <a:r>
              <a:rPr lang="en-US" dirty="0" smtClean="0"/>
              <a:t>	W(</a:t>
            </a:r>
            <a:r>
              <a:rPr lang="en-US" dirty="0" err="1" smtClean="0"/>
              <a:t>Fi</a:t>
            </a:r>
            <a:r>
              <a:rPr lang="en-US" dirty="0" smtClean="0"/>
              <a:t>)=  WB(</a:t>
            </a:r>
            <a:r>
              <a:rPr lang="en-US" dirty="0" err="1" smtClean="0"/>
              <a:t>Xi,Yi</a:t>
            </a:r>
            <a:r>
              <a:rPr lang="en-US" dirty="0" smtClean="0"/>
              <a:t>) </a:t>
            </a:r>
          </a:p>
          <a:p>
            <a:pPr lvl="1">
              <a:buNone/>
            </a:pPr>
            <a:r>
              <a:rPr lang="en-US" dirty="0" smtClean="0"/>
              <a:t>End </a:t>
            </a:r>
          </a:p>
          <a:p>
            <a:pPr>
              <a:buNone/>
            </a:pPr>
            <a:r>
              <a:rPr lang="en-US" dirty="0" smtClean="0"/>
              <a:t>End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Based on correlation coefficient and Symmetrical Uncertainty (</a:t>
            </a:r>
            <a:r>
              <a:rPr lang="en-US" sz="2800" dirty="0" err="1" smtClean="0"/>
              <a:t>Contd</a:t>
            </a:r>
            <a:r>
              <a:rPr lang="en-US" sz="2800" dirty="0" smtClean="0"/>
              <a:t>…)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6. Group the features which are having same weight(W(F))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Clusteri</a:t>
            </a:r>
            <a:r>
              <a:rPr lang="en-US" dirty="0" smtClean="0"/>
              <a:t>={Fi1, Fi2,...</a:t>
            </a:r>
            <a:r>
              <a:rPr lang="en-US" dirty="0" err="1" smtClean="0"/>
              <a:t>Fik</a:t>
            </a:r>
            <a:r>
              <a:rPr lang="en-US" dirty="0" smtClean="0"/>
              <a:t>}  /* </a:t>
            </a:r>
            <a:r>
              <a:rPr lang="en-US" dirty="0" err="1" smtClean="0"/>
              <a:t>i</a:t>
            </a:r>
            <a:r>
              <a:rPr lang="en-US" dirty="0" smtClean="0"/>
              <a:t> is the cluster id, increment </a:t>
            </a:r>
            <a:r>
              <a:rPr lang="en-US" dirty="0" err="1" smtClean="0"/>
              <a:t>i</a:t>
            </a:r>
            <a:r>
              <a:rPr lang="en-US" dirty="0" smtClean="0"/>
              <a:t> by 1 until all features are formed */</a:t>
            </a:r>
          </a:p>
          <a:p>
            <a:pPr>
              <a:buNone/>
            </a:pPr>
            <a:r>
              <a:rPr lang="en-US" dirty="0" smtClean="0"/>
              <a:t> 7. Choose the best feature (feature which has maximum SU value) from each cluster and form   the final candidate subset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Based on correlation coefficient and Symmetrical Uncertainty (</a:t>
            </a:r>
            <a:r>
              <a:rPr lang="en-US" sz="2800" dirty="0" err="1" smtClean="0"/>
              <a:t>Contd</a:t>
            </a:r>
            <a:r>
              <a:rPr lang="en-US" sz="2800" dirty="0" smtClean="0"/>
              <a:t>…)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 to last cluster)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Fi</a:t>
            </a:r>
            <a:r>
              <a:rPr lang="en-US" dirty="0" smtClean="0"/>
              <a:t>= MAX SU(cluster 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Candidate Feature set (CFS)&lt;- </a:t>
            </a:r>
            <a:r>
              <a:rPr lang="en-US" dirty="0" err="1" smtClean="0"/>
              <a:t>Fi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End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there are ten features (a, b, c, d, e, f, g, h ,</a:t>
            </a:r>
            <a:r>
              <a:rPr lang="en-US" dirty="0" err="1" smtClean="0"/>
              <a:t>i</a:t>
            </a:r>
            <a:r>
              <a:rPr lang="en-US" dirty="0" smtClean="0"/>
              <a:t>, j)  in a sample data set . SU value of each feature is given in below Table.1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sai95\Pictures\Screenshots\Screenshot (1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8542338" cy="5114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ai95\Pictures\Screenshots\Screenshot (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424" y="304801"/>
            <a:ext cx="6772976" cy="5755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ai95\Pictures\Screenshots\Screenshot (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1101725"/>
            <a:ext cx="7761288" cy="4943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sai95\Pictures\Screenshots\Screenshot (8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85800"/>
            <a:ext cx="7666038" cy="4733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ai95\Pictures\Screenshots\Screenshot (6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7894637" cy="4791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sai95\Pictures\Screenshots\Screenshot (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512" y="1752600"/>
            <a:ext cx="8218488" cy="2771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Mining Stages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Data Preprocessing</a:t>
            </a:r>
          </a:p>
          <a:p>
            <a:r>
              <a:rPr lang="en-US" dirty="0" smtClean="0"/>
              <a:t>Apply Data Mining Techniques</a:t>
            </a:r>
          </a:p>
          <a:p>
            <a:r>
              <a:rPr lang="en-US" dirty="0" smtClean="0"/>
              <a:t>Interpret and Visualization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Techniques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 Rule Mining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Clustering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Noisy and Missing values</a:t>
            </a:r>
          </a:p>
          <a:p>
            <a:r>
              <a:rPr lang="en-US" dirty="0" smtClean="0"/>
              <a:t>Mislabeled </a:t>
            </a:r>
          </a:p>
          <a:p>
            <a:r>
              <a:rPr lang="en-US" dirty="0" smtClean="0"/>
              <a:t>Imbalanced</a:t>
            </a:r>
          </a:p>
          <a:p>
            <a:r>
              <a:rPr lang="en-US" dirty="0" smtClean="0"/>
              <a:t>High Dimensionality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Dimensionality (Research Problem)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</a:p>
          <a:p>
            <a:r>
              <a:rPr lang="en-US" dirty="0" smtClean="0"/>
              <a:t>Consumption of more memory Lower the classification performance Confuse the learning model</a:t>
            </a:r>
          </a:p>
          <a:p>
            <a:r>
              <a:rPr lang="en-US" dirty="0" smtClean="0"/>
              <a:t>Solutions Apply Feature Selection or Feature Extraction Techniques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Existed Feature Selection Modes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Based </a:t>
            </a:r>
            <a:r>
              <a:rPr lang="en-US" dirty="0" err="1" smtClean="0"/>
              <a:t>Based</a:t>
            </a:r>
            <a:r>
              <a:rPr lang="en-US" dirty="0" smtClean="0"/>
              <a:t> on the Information Theory Assigns the Rank to each feature Ex: Information Gain, Gain Ratio, Chi2, Symmetrical Uncertainty Wrapper Derives the Subset of Feature set Use the Searching Algorithm</a:t>
            </a:r>
          </a:p>
          <a:p>
            <a:r>
              <a:rPr lang="en-US" dirty="0" smtClean="0"/>
              <a:t>Embedded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Objectives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To Study and analysis of different preprocessing techniques including </a:t>
            </a:r>
            <a:r>
              <a:rPr lang="en-US" dirty="0" err="1" smtClean="0"/>
              <a:t>imabalancing</a:t>
            </a:r>
            <a:r>
              <a:rPr lang="en-US" dirty="0" smtClean="0"/>
              <a:t> and high dimensionality. </a:t>
            </a:r>
          </a:p>
          <a:p>
            <a:r>
              <a:rPr lang="en-US" dirty="0" smtClean="0"/>
              <a:t> To propose a feature selection methodology to address the high dimensionality issue using symmetrical </a:t>
            </a:r>
            <a:r>
              <a:rPr lang="en-US" dirty="0" err="1" smtClean="0"/>
              <a:t>uncertainity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To propose a novel feature selection methodology to address the high dimensionality issue using correlation coefficient and  symmetrical </a:t>
            </a:r>
            <a:r>
              <a:rPr lang="en-US" dirty="0" err="1" smtClean="0"/>
              <a:t>uncertainity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To propose an unsupervised feature selection methodology to address the high dimensionality issue using clustering and filter based methods.</a:t>
            </a:r>
          </a:p>
          <a:p>
            <a:r>
              <a:rPr lang="en-US" dirty="0" smtClean="0"/>
              <a:t> To evaluate proposed methods and compare with the existing methods using various classifiers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Methodology : 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Based on correlation coefficient and Symmetrical Uncertainty</a:t>
            </a:r>
          </a:p>
          <a:p>
            <a:pPr>
              <a:buNone/>
            </a:pPr>
            <a:r>
              <a:rPr lang="en-US" dirty="0" smtClean="0"/>
              <a:t>1. Find out the Symmetric Uncertainty (SU) value of each feature, such that all features will be in descending order of its SU value. </a:t>
            </a:r>
          </a:p>
          <a:p>
            <a:pPr>
              <a:buNone/>
            </a:pPr>
            <a:r>
              <a:rPr lang="en-US" dirty="0" smtClean="0"/>
              <a:t>2. Choose the  middle feature SU value as Threshold (T).</a:t>
            </a:r>
          </a:p>
          <a:p>
            <a:pPr>
              <a:buNone/>
            </a:pPr>
            <a:r>
              <a:rPr lang="en-US" dirty="0" smtClean="0"/>
              <a:t> 3. Generate the  Correlation Coefficient Symmetrical matrix (CCE(</a:t>
            </a:r>
            <a:r>
              <a:rPr lang="en-US" dirty="0" err="1" smtClean="0"/>
              <a:t>Xi,Yi</a:t>
            </a:r>
            <a:r>
              <a:rPr lang="en-US" dirty="0" smtClean="0"/>
              <a:t>)) of initial data set . </a:t>
            </a:r>
          </a:p>
          <a:p>
            <a:pPr>
              <a:buNone/>
            </a:pPr>
            <a:r>
              <a:rPr lang="en-US" dirty="0" smtClean="0"/>
              <a:t>4. Transform the above matrix to weighted binary matrix (WB) as per the below steps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Based on correlation coefficient and Symmetrical Uncertainty (</a:t>
            </a:r>
            <a:r>
              <a:rPr lang="en-US" sz="2400" dirty="0" err="1" smtClean="0"/>
              <a:t>Contd</a:t>
            </a:r>
            <a:r>
              <a:rPr lang="en-US" sz="2400" dirty="0" smtClean="0"/>
              <a:t>…)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 to n)</a:t>
            </a:r>
          </a:p>
          <a:p>
            <a:pPr>
              <a:buNone/>
            </a:pPr>
            <a:r>
              <a:rPr lang="en-US" dirty="0" smtClean="0"/>
              <a:t>	 for(j=1 to n) </a:t>
            </a:r>
          </a:p>
          <a:p>
            <a:pPr>
              <a:buNone/>
            </a:pPr>
            <a:r>
              <a:rPr lang="en-US" dirty="0" smtClean="0"/>
              <a:t>		if(CCE(</a:t>
            </a:r>
            <a:r>
              <a:rPr lang="en-US" dirty="0" err="1" smtClean="0"/>
              <a:t>Xi,Yi</a:t>
            </a:r>
            <a:r>
              <a:rPr lang="en-US" dirty="0" smtClean="0"/>
              <a:t>)&gt;T) </a:t>
            </a:r>
          </a:p>
          <a:p>
            <a:pPr>
              <a:buNone/>
            </a:pPr>
            <a:r>
              <a:rPr lang="en-US" dirty="0" smtClean="0"/>
              <a:t>			WB(</a:t>
            </a:r>
            <a:r>
              <a:rPr lang="en-US" dirty="0" err="1" smtClean="0"/>
              <a:t>Xi,Yi</a:t>
            </a:r>
            <a:r>
              <a:rPr lang="en-US" dirty="0" smtClean="0"/>
              <a:t>)=1 </a:t>
            </a:r>
          </a:p>
          <a:p>
            <a:pPr>
              <a:buNone/>
            </a:pPr>
            <a:r>
              <a:rPr lang="en-US" dirty="0" smtClean="0"/>
              <a:t>		else </a:t>
            </a:r>
          </a:p>
          <a:p>
            <a:pPr>
              <a:buNone/>
            </a:pPr>
            <a:r>
              <a:rPr lang="en-US" dirty="0" smtClean="0"/>
              <a:t>			WB(</a:t>
            </a:r>
            <a:r>
              <a:rPr lang="en-US" dirty="0" err="1" smtClean="0"/>
              <a:t>Xi,Yi</a:t>
            </a:r>
            <a:r>
              <a:rPr lang="en-US" dirty="0" smtClean="0"/>
              <a:t>)=0 </a:t>
            </a:r>
          </a:p>
          <a:p>
            <a:pPr>
              <a:buNone/>
            </a:pPr>
            <a:r>
              <a:rPr lang="en-US" dirty="0" smtClean="0"/>
              <a:t>		End if</a:t>
            </a:r>
          </a:p>
          <a:p>
            <a:pPr>
              <a:buNone/>
            </a:pPr>
            <a:r>
              <a:rPr lang="en-US" dirty="0" smtClean="0"/>
              <a:t>	End for</a:t>
            </a:r>
          </a:p>
          <a:p>
            <a:pPr>
              <a:buNone/>
            </a:pPr>
            <a:r>
              <a:rPr lang="en-US" dirty="0" smtClean="0"/>
              <a:t>End for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465</Words>
  <Application>Microsoft Office PowerPoint</Application>
  <PresentationFormat>On-screen Show (4:3)</PresentationFormat>
  <Paragraphs>63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 feature selection approach to increasing classification performance </vt:lpstr>
      <vt:lpstr>Data Mining Stages </vt:lpstr>
      <vt:lpstr>Data Mining Techniques </vt:lpstr>
      <vt:lpstr>Data Preprocessing </vt:lpstr>
      <vt:lpstr>High Dimensionality (Research Problem) </vt:lpstr>
      <vt:lpstr>Existed Feature Selection Modes </vt:lpstr>
      <vt:lpstr>Research Objectives </vt:lpstr>
      <vt:lpstr>Proposed Methodology : 1 </vt:lpstr>
      <vt:lpstr>Based on correlation coefficient and Symmetrical Uncertainty (Contd…) </vt:lpstr>
      <vt:lpstr>Based on correlation coefficient and Symmetrical Uncertainty (Contd…)</vt:lpstr>
      <vt:lpstr>Based on correlation coefficient and Symmetrical Uncertainty (Contd…)</vt:lpstr>
      <vt:lpstr>Based on correlation coefficient and Symmetrical Uncertainty (Contd…)</vt:lpstr>
      <vt:lpstr>Example 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feature selection approach to increasing classification performance</dc:title>
  <dc:creator>sai95</dc:creator>
  <cp:lastModifiedBy>Windows User</cp:lastModifiedBy>
  <cp:revision>14</cp:revision>
  <dcterms:created xsi:type="dcterms:W3CDTF">2006-08-16T00:00:00Z</dcterms:created>
  <dcterms:modified xsi:type="dcterms:W3CDTF">2019-08-07T11:27:42Z</dcterms:modified>
</cp:coreProperties>
</file>