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9" r:id="rId10"/>
    <p:sldId id="268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FCB8-BD8C-12CE-C34F-32AF3A7E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2B99B-A9A5-3281-D093-3A170E81F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7628-957F-1B64-56BB-021C0AEC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8085-6DCB-6196-AE24-6FC268C3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092D5-8EB0-8A3D-B705-1BB01B49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3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F71E-6201-135E-2E65-27BEB2B0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5A217-5A7C-A883-F24C-77EC8D272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1882-4573-EC77-427F-82CD6E34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DA6F-CB60-4CD8-0616-7BD44003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73CF-C018-B1C3-91BC-01DC31DF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4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42C9C-D2BA-2563-91E4-5EC66284B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E6E6D-7617-02C7-A354-C1A82250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ADD8-D4BD-2660-3420-8E4B80ED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51DC8-C25B-C321-4284-5082262A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BDFE-A195-F0B9-1681-252AAC13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1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4B34-EE22-0415-EA93-64C81F1F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C322-D83B-C092-6B6E-55F531D8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7051-BE15-78C3-12F3-DA76B844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39B1-0770-A18A-45D3-ADA1BFEC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78912-11C6-A50F-FF32-0525751C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7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1E9E-5457-871E-A12C-94F92DCD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10C68-D20D-6A27-8118-0FF00BEF9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193C-41EE-0BE6-91F8-203C8FD2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0A45C-9855-CFA6-EEE4-AC0ACE6D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1323-CA3F-EF41-1D03-7AD89A99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8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F440-4B5D-1497-7B7C-0CEF90AA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44E3-AE27-C1C3-11D9-1C14863F2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47686-69A9-60D2-A2E2-CC1BEFA8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C067D-1E21-A8BF-E485-7BC3231C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74FE3-4B3A-5530-F94E-D9B13A1E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F96A1-48BC-F13A-10B6-78BAF280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7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B7DB-9C0E-C27E-BA3A-FC1F871E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98A89-5301-BF4F-D2CD-BE333A87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17130-2D5E-E54F-91D0-0C91D1808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FD081-014E-D7F0-2861-697A8841B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A34D1-F32C-F23F-9FFB-B348A962C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C7260-4D79-AE04-2736-79EAE095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2D06E-75DE-BB71-4B57-66061D62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FDC1E-C8B3-C691-F382-D620239B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5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CB60-53DD-B5B9-6634-F79AD52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B9921-BD80-AA84-638F-A66EA28E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484B-9A61-3EEA-00DC-CF3E4822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C1621-C317-F865-1B15-EC619F99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6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4DFA2-41A6-2733-3FD4-2D9DC2A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55F29-612F-51B1-2D14-92FC65B1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29646-0C8E-8485-6D3F-F0F95F1A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2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C7DA-458C-ACE6-21F8-B9AD1509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450E-80DA-F5E9-3B3C-EEBCEFB8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F1C72-21C0-EC9D-0DE5-DF29AA96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5D4C-BBC9-09E3-AC30-5DC3890E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D191-4998-2FBF-B125-FAA7E40D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DE8B-3FA8-BFF4-197A-C28310BA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4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8E08-4803-09E7-55A5-AB4F0CD7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C716B-8249-A7A5-3FAE-743F2D7A2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47156-9AD3-C452-3E60-61118D925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55692-E659-9116-BED9-A4CBD627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3D45-7A24-1F91-E241-810E58E0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B826-2109-5966-D665-C6704D1C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7D9BD-AF73-0244-D627-214AF782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D1C3-B40F-A00E-A0C1-B04B75D54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46A6-4B8A-9E3A-7F95-EF117A9F9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CD55-4C92-4597-AA09-BDC073BA3FAF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4A16-4266-3866-E00A-50835148A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38A7-086F-78CF-282D-7A3F6097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3979-356E-4029-92A7-FE98E9A02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5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D769-A19A-A594-B69B-436ED71CB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75320-784E-154E-D376-5BF466BF8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F7E3E-C8CE-2F50-814D-D7952F75F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9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02D2B0-8723-CFE9-AE98-00F6B3E4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3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5BA81-603D-8A50-39F6-3C7DF9310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3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F4F64-C6BC-11B6-EFA0-57235913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4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C86D0-9B65-6402-4D76-276872C5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EC5FCD-4D90-A5AB-0EAF-4ECCAB9D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40C6E-C89E-A75D-5209-C4A935BB7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6F707E-EEFD-8DB3-39A3-ADDFE883E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C78A7-2DC0-1CAE-102C-117C318A9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F91FE9-A4CD-B6DE-53B1-D8A1A5D0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4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38D84-D25B-A756-54BB-D55AECDD7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5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670ECA-A50F-E8CD-F012-C9CB072D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6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Parab</dc:creator>
  <cp:lastModifiedBy>Nilesh Parab</cp:lastModifiedBy>
  <cp:revision>4</cp:revision>
  <dcterms:created xsi:type="dcterms:W3CDTF">2022-11-09T19:39:07Z</dcterms:created>
  <dcterms:modified xsi:type="dcterms:W3CDTF">2022-11-10T18:09:55Z</dcterms:modified>
</cp:coreProperties>
</file>