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8" r:id="rId3"/>
    <p:sldId id="256" r:id="rId4"/>
    <p:sldId id="257" r:id="rId5"/>
    <p:sldId id="266" r:id="rId6"/>
    <p:sldId id="259" r:id="rId7"/>
    <p:sldId id="260" r:id="rId8"/>
    <p:sldId id="276" r:id="rId9"/>
    <p:sldId id="261" r:id="rId10"/>
    <p:sldId id="277" r:id="rId11"/>
    <p:sldId id="262" r:id="rId12"/>
    <p:sldId id="275" r:id="rId13"/>
    <p:sldId id="263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0B1F-A2C1-4068-BDF8-FAC45BF14F17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221C-4C7E-4CC7-BFA6-9A5B7E440A5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347EC-5DDD-045F-5E69-433CE24DD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Timeslots in the timetable</a:t>
            </a:r>
            <a:endParaRPr lang="en-US" dirty="0"/>
          </a:p>
        </p:txBody>
      </p:sp>
      <p:pic>
        <p:nvPicPr>
          <p:cNvPr id="4" name="Content Placeholder 3" descr="CG(8)"/>
          <p:cNvPicPr>
            <a:picLocks noGrp="1" noChangeAspect="1"/>
          </p:cNvPicPr>
          <p:nvPr>
            <p:ph idx="1"/>
          </p:nvPr>
        </p:nvPicPr>
        <p:blipFill>
          <a:blip r:embed="rId2"/>
          <a:srcRect t="7427" b="17204"/>
          <a:stretch>
            <a:fillRect/>
          </a:stretch>
        </p:blipFill>
        <p:spPr>
          <a:xfrm>
            <a:off x="565785" y="1718437"/>
            <a:ext cx="11060430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Solution for timeslot problem</a:t>
            </a:r>
          </a:p>
        </p:txBody>
      </p:sp>
      <p:pic>
        <p:nvPicPr>
          <p:cNvPr id="4" name="Content Placeholder 3" descr="CG"/>
          <p:cNvPicPr>
            <a:picLocks noGrp="1" noChangeAspect="1"/>
          </p:cNvPicPr>
          <p:nvPr>
            <p:ph idx="1"/>
          </p:nvPr>
        </p:nvPicPr>
        <p:blipFill>
          <a:blip r:embed="rId2"/>
          <a:srcRect t="7294"/>
          <a:stretch>
            <a:fillRect/>
          </a:stretch>
        </p:blipFill>
        <p:spPr>
          <a:xfrm>
            <a:off x="1198562" y="1564005"/>
            <a:ext cx="979487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55" y="518160"/>
            <a:ext cx="9839325" cy="135890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solidFill>
                  <a:srgbClr val="7030A0"/>
                </a:solidFill>
                <a:latin typeface="+mn-lt"/>
                <a:cs typeface="+mn-lt"/>
              </a:rPr>
            </a:br>
            <a:r>
              <a:rPr lang="en-IN" sz="3600" b="1" dirty="0">
                <a:solidFill>
                  <a:srgbClr val="7030A0"/>
                </a:solidFill>
                <a:latin typeface="+mn-lt"/>
                <a:cs typeface="+mn-lt"/>
              </a:rPr>
              <a:t>Dynamic allocation of lectures according to lecture duration and allocated time</a:t>
            </a:r>
            <a:br>
              <a:rPr lang="en-IN" b="1" dirty="0">
                <a:solidFill>
                  <a:srgbClr val="7030A0"/>
                </a:solidFill>
                <a:latin typeface="+mn-lt"/>
                <a:cs typeface="+mn-lt"/>
              </a:rPr>
            </a:br>
            <a:endParaRPr lang="en-US"/>
          </a:p>
        </p:txBody>
      </p:sp>
      <p:pic>
        <p:nvPicPr>
          <p:cNvPr id="4" name="Content Placeholder 3" descr="CG(3)"/>
          <p:cNvPicPr>
            <a:picLocks noGrp="1" noChangeAspect="1"/>
          </p:cNvPicPr>
          <p:nvPr>
            <p:ph idx="1"/>
          </p:nvPr>
        </p:nvPicPr>
        <p:blipFill>
          <a:blip r:embed="rId2"/>
          <a:srcRect t="6930"/>
          <a:stretch>
            <a:fillRect/>
          </a:stretch>
        </p:blipFill>
        <p:spPr>
          <a:xfrm>
            <a:off x="1144270" y="1672590"/>
            <a:ext cx="9903460" cy="5185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7030A0"/>
                </a:solidFill>
                <a:latin typeface="+mn-lt"/>
                <a:cs typeface="+mn-lt"/>
              </a:rPr>
              <a:t>Teachers with multiple classes for teaching</a:t>
            </a:r>
          </a:p>
        </p:txBody>
      </p:sp>
      <p:pic>
        <p:nvPicPr>
          <p:cNvPr id="4" name="Content Placeholder 3" descr="CG(1)"/>
          <p:cNvPicPr>
            <a:picLocks noGrp="1" noChangeAspect="1"/>
          </p:cNvPicPr>
          <p:nvPr>
            <p:ph idx="1"/>
          </p:nvPr>
        </p:nvPicPr>
        <p:blipFill>
          <a:blip r:embed="rId2"/>
          <a:srcRect t="7995" b="15101"/>
          <a:stretch>
            <a:fillRect/>
          </a:stretch>
        </p:blipFill>
        <p:spPr>
          <a:xfrm>
            <a:off x="1172845" y="1691005"/>
            <a:ext cx="9846945" cy="4260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Mapping data to word file with docx module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3575"/>
            <a:ext cx="10515600" cy="4243705"/>
          </a:xfrm>
        </p:spPr>
        <p:txBody>
          <a:bodyPr/>
          <a:lstStyle/>
          <a:p>
            <a:r>
              <a:rPr lang="en-US"/>
              <a:t>Word documents contain formatted text wrapped within three object levels. The lowest level- run objects, middle level- paragraph objects, and highest level- document object. So, we cannot work with these documents using normal text editors. But, we can manipulate these word documents in python using the python-docx module.</a:t>
            </a:r>
          </a:p>
          <a:p>
            <a:r>
              <a:rPr lang="en-US"/>
              <a:t>Python docx module allows users to manipulate docs by either manipulating the existing one or creating a new empty document and manipulating it. It is a powerful tool as it helps you to manipulate the document to a very large extend.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Mapping data to word file with docx module</a:t>
            </a:r>
            <a:endParaRPr lang="en-US"/>
          </a:p>
        </p:txBody>
      </p:sp>
      <p:pic>
        <p:nvPicPr>
          <p:cNvPr id="10" name="Content Placeholder 9" descr="CG(5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50" y="1567180"/>
            <a:ext cx="875030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</a:t>
            </a:r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4" name="Content Placeholder 3" descr="CG(7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80" y="318472"/>
            <a:ext cx="11395075" cy="6410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                                  </a:t>
            </a:r>
            <a:r>
              <a:rPr lang="en-US" sz="4400" b="1" dirty="0">
                <a:latin typeface="Calibri" panose="020F0502020204030204" charset="0"/>
                <a:cs typeface="Calibri" panose="020F0502020204030204" charset="0"/>
              </a:rPr>
              <a:t>Mini Project</a:t>
            </a:r>
            <a:endParaRPr lang="en-IN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1151870" cy="4801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College Name </a:t>
            </a:r>
            <a:r>
              <a:rPr lang="en-IN" altLang="en-US" b="1" dirty="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sz="2800" b="1" dirty="0" err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Watumull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 Institute of         			                                  electronic and computer engineering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                           </a:t>
            </a:r>
            <a:r>
              <a:rPr lang="en-IN" alt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</a:rPr>
              <a:t>Title Of Project :</a:t>
            </a:r>
            <a:r>
              <a:rPr lang="en-IN" altLang="en-US" sz="2800" b="1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IN" alt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Time t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able management 								system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                    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</a:rPr>
              <a:t>Group Members Names : </a:t>
            </a:r>
            <a:r>
              <a:rPr lang="en-IN" altLang="en-US" sz="2800" b="1" dirty="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22.Riya Singh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                                                                             29.Ananya Yadav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                                                                             54. Nilesh Parab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                                                                             55. Sandesh Parbhane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                        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</a:rPr>
              <a:t>Under the guidance of : 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Prof Nilesh Mehta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805815"/>
            <a:ext cx="2658745" cy="1769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Timetable Management System contain a data, which stores the</a:t>
            </a:r>
          </a:p>
          <a:p>
            <a:pPr marL="0" indent="0">
              <a:buNone/>
            </a:pPr>
            <a:r>
              <a:rPr lang="en-IN" dirty="0"/>
              <a:t>      staff and lab personal details.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is a unanimous requirement for planning class and lab in college.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It is simple and save time and energy.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This is also useful for faculties\students through which they can view when it is classes and practical.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Timing slots for different teacher are different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Different subjects are having different weekly time allocated.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One teacher may be teacher for two different subjects of different classes(years)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Humanly it is very time consuming.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Multi-dimensional lists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5181600" cy="4205605"/>
          </a:xfrm>
        </p:spPr>
        <p:txBody>
          <a:bodyPr/>
          <a:lstStyle/>
          <a:p>
            <a:r>
              <a:rPr lang="en-IN" altLang="en-US" sz="2400" dirty="0"/>
              <a:t>There can be more than one additional dimension to lists in Python. Keeping in mind that a list can hold other lists, that basic principle can be applied over and over.</a:t>
            </a:r>
          </a:p>
          <a:p>
            <a:r>
              <a:rPr lang="en-IN" altLang="en-US" sz="2400" dirty="0"/>
              <a:t>Multi-dimensional lists are the lists within lists. Usually, a dictionary will be the better choice rather than a multi-dimensional list in Python.</a:t>
            </a:r>
          </a:p>
        </p:txBody>
      </p:sp>
      <p:pic>
        <p:nvPicPr>
          <p:cNvPr id="4" name="Content Placeholder 3" descr="CG(4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1855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 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337694"/>
            <a:ext cx="10954138" cy="617440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5" y="272"/>
            <a:ext cx="11299371" cy="646611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Dataflow diagram</a:t>
            </a:r>
            <a:endParaRPr lang="en-US"/>
          </a:p>
        </p:txBody>
      </p:sp>
      <p:pic>
        <p:nvPicPr>
          <p:cNvPr id="4" name="Content Placeholder 3" descr="CG(6)"/>
          <p:cNvPicPr>
            <a:picLocks noGrp="1" noChangeAspect="1"/>
          </p:cNvPicPr>
          <p:nvPr>
            <p:ph idx="1"/>
          </p:nvPr>
        </p:nvPicPr>
        <p:blipFill>
          <a:blip r:embed="rId2"/>
          <a:srcRect t="4223" b="12041"/>
          <a:stretch>
            <a:fillRect/>
          </a:stretch>
        </p:blipFill>
        <p:spPr>
          <a:xfrm>
            <a:off x="872490" y="1474470"/>
            <a:ext cx="1044638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Algorithm </a:t>
            </a:r>
          </a:p>
        </p:txBody>
      </p:sp>
      <p:pic>
        <p:nvPicPr>
          <p:cNvPr id="8" name="Content Placeholder 7" descr="Screenshot (54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20" y="1520825"/>
            <a:ext cx="8265795" cy="454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                                   Mini Project</vt:lpstr>
      <vt:lpstr>INTRODUCTION</vt:lpstr>
      <vt:lpstr>PROBLEM STATEMENT</vt:lpstr>
      <vt:lpstr>Multi-dimensional lists in Python</vt:lpstr>
      <vt:lpstr>                       </vt:lpstr>
      <vt:lpstr>PowerPoint Presentation</vt:lpstr>
      <vt:lpstr>Dataflow diagram</vt:lpstr>
      <vt:lpstr>Algorithm </vt:lpstr>
      <vt:lpstr>Timeslots in the timetable</vt:lpstr>
      <vt:lpstr>Solution for timeslot problem</vt:lpstr>
      <vt:lpstr> Dynamic allocation of lectures according to lecture duration and allocated time </vt:lpstr>
      <vt:lpstr>Teachers with multiple classes for teaching</vt:lpstr>
      <vt:lpstr>Mapping data to word file with docx module</vt:lpstr>
      <vt:lpstr>Mapping data to word file with docx module</vt:lpstr>
      <vt:lpstr>                                                                                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rushali singh</dc:creator>
  <cp:lastModifiedBy>Nilesh Parab</cp:lastModifiedBy>
  <cp:revision>17</cp:revision>
  <dcterms:created xsi:type="dcterms:W3CDTF">2022-04-30T17:46:00Z</dcterms:created>
  <dcterms:modified xsi:type="dcterms:W3CDTF">2023-01-08T10:53:38Z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E059412F8CD44291A135EA91AEFFA0D9</vt:lpwstr>
  </property>
  <property fmtid="{D5CDD505-2E9C-101B-9397-08002B2CF9AE}" pid="3" name="KSOProductBuildVer">
    <vt:lpwstr>1033-11.2.0.11074</vt:lpwstr>
  </property>
</Properties>
</file>