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layfair Displ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layfairDisplay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3416bab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3416bab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3416bab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3416bab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3416bab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93416bab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3416bab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3416bab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3416bab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3416bab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3416bab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3416bab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3416bab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3416bab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93416bab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93416bab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e6b711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e6b711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3416babb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3416babb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3416ba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3416ba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e6fc2f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e6fc2f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3416bab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3416ba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3416ba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3416ba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7b3d4a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7b3d4a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e6b711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e6b711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3416bab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3416bab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playground.tensorflow.org" TargetMode="External"/><Relationship Id="rId4" Type="http://schemas.openxmlformats.org/officeDocument/2006/relationships/hyperlink" Target="https://www.tensorflow.org/js/guide" TargetMode="External"/><Relationship Id="rId5" Type="http://schemas.openxmlformats.org/officeDocument/2006/relationships/hyperlink" Target="https://js.tensorflow.org/api/0.12.0/" TargetMode="External"/><Relationship Id="rId6" Type="http://schemas.openxmlformats.org/officeDocument/2006/relationships/hyperlink" Target="https://ml5js.org/" TargetMode="External"/><Relationship Id="rId7" Type="http://schemas.openxmlformats.org/officeDocument/2006/relationships/hyperlink" Target="https://github.com/tensorflow/tfjs" TargetMode="External"/><Relationship Id="rId8" Type="http://schemas.openxmlformats.org/officeDocument/2006/relationships/hyperlink" Target="https://processingfoundation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patra974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 web-browser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697538"/>
            <a:ext cx="71628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CORE API</a:t>
            </a:r>
            <a:endParaRPr sz="32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969950"/>
            <a:ext cx="8520600" cy="15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Written in pure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for Tensors which are Immutable in our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Inspired from tensorflow-python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Includes API support for Tensors  , variables , and core API operations such as :  tf.add() , tf.sub() , tf.mul()  … etc.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224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Layers API</a:t>
            </a:r>
            <a:endParaRPr sz="3200"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627300"/>
            <a:ext cx="85206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Higher Level abstraction for tensorflow.js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for neural networks for machine learning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Inspired by keras to emulate its function in javascript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Built on top of Core API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5001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Layers API - using the model</a:t>
            </a:r>
            <a:endParaRPr sz="3200"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383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tf.sequential() -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basically a linear stack of layers for creating a neural network.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50" y="2215700"/>
            <a:ext cx="7900850" cy="13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 API - using the model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470775"/>
            <a:ext cx="8520600" cy="23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tf.model() -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allows you to create an arbitrary graph of layers, as long as they don't have cycles.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00" y="2418999"/>
            <a:ext cx="8167999" cy="8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Layers API - adding layers and optimizers</a:t>
            </a:r>
            <a:endParaRPr sz="3200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various types of layers available  for tf.js. Some of the common ones are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Tf.layers.dense- used for dense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Tf.layers.conv2d - 2-D convolution layer in tfjs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Tf.layers.flatten - flatten the image in a CNN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Tf.layers.activation - used for applying an activation function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are also a lot of optimizers available such as adam, sgd, rmsprop etc.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Using all the Layer</a:t>
            </a:r>
            <a:r>
              <a:rPr lang="en"/>
              <a:t>s</a:t>
            </a:r>
            <a:r>
              <a:rPr lang="en" sz="3200"/>
              <a:t> API --code</a:t>
            </a:r>
            <a:endParaRPr sz="3200"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017450"/>
            <a:ext cx="85206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Lets see an example of what we have seen so far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a very basic implementation of the classic XOR problem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Similar libraries? -- ML5.JS</a:t>
            </a:r>
            <a:endParaRPr sz="3200"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A library that provides access to machine learning algorithms and models in the browser, building on top of tf.js with no other external dependencies.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-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GPU-accelerated mathematical operations and memory management for machine learning algorithms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028" y="2873828"/>
            <a:ext cx="6118075" cy="15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Further Reading </a:t>
            </a:r>
            <a:endParaRPr sz="3200"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Playground.tensorflow.org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https://www.tensorflow.org/js/guide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https://js.tensorflow.org/api/0.12.0/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https://ml5js.org/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https://github.com/tensorflow/tfjs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https://processingfoundation.org/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16252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 YOU!!</a:t>
            </a:r>
            <a:endParaRPr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57500" y="3285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About Me</a:t>
            </a:r>
            <a:endParaRPr sz="52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04525" y="81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Nilesh Patra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Second Year student at NSIT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science and ML enthusiast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npatra974@gmail.com</a:t>
            </a:r>
            <a:r>
              <a:rPr lang="en"/>
              <a:t> | github:nileshpatra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tf.js?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88725" y="1788400"/>
            <a:ext cx="85206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implementation on classic tensorflow library </a:t>
            </a:r>
            <a:r>
              <a:rPr lang="en"/>
              <a:t>primarily</a:t>
            </a:r>
            <a:r>
              <a:rPr lang="en"/>
              <a:t> used in python/</a:t>
            </a:r>
            <a:r>
              <a:rPr lang="en"/>
              <a:t>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Neural networks implemented in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Browser ready with node bindings which are being developed rapidly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History of Its evolution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75725"/>
            <a:ext cx="85206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Tensorflow was open-sourced in 2015 under apache open source license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2017, a project called Deeplearn.js appeared, which aimed to enable ML/DL in JavaScript, without the hassles of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March 2018 -  DeepLearn.js team got joined the TensorFlow Family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Why run tensorflow on browser?</a:t>
            </a:r>
            <a:endParaRPr sz="32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781850"/>
            <a:ext cx="8520600" cy="14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- Wide distribution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- Interactive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- Sensors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- Easy to us APIs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 Support for most common tensorflow Ops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- 32+ most commonly used tf/keras layers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293825" y="2571750"/>
            <a:ext cx="71562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Functionalities of tf.js</a:t>
            </a:r>
            <a:endParaRPr sz="32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46150"/>
            <a:ext cx="8520600" cy="16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 two APIs - core and layer.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models and process existing 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WebGL - a browsers interface to OpenGL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Author Models directly in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pre-trained models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tensorflow - python API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75575"/>
            <a:ext cx="8520600" cy="29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Tf.js automatically uses webGL to access and uses GPU - there is no hassle of configuring it , whereas we need to setup CUDA for tensorflow - python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 .js is a lot slower than classic tensorflow python API due to its JS based backend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Tf.js renders itself in a web-browser while a normal tensorflow python API can be run directly into the machine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Tensorflow.js APIs and Structure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Basic tf.js terminology</a:t>
            </a:r>
            <a:endParaRPr sz="32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666100"/>
            <a:ext cx="85206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 - the basic operation unit in tensorflow , they are n-dimensional matrices used for computations in a neural network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 - tensor variab</a:t>
            </a:r>
            <a:r>
              <a:rPr lang="en"/>
              <a:t>le for storing data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Layer - layers of neural net for performing machine learning task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- the final model we have to serve on the web 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