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72" r:id="rId13"/>
    <p:sldId id="264" r:id="rId14"/>
    <p:sldId id="277" r:id="rId15"/>
    <p:sldId id="278" r:id="rId16"/>
    <p:sldId id="279" r:id="rId17"/>
    <p:sldId id="271" r:id="rId18"/>
    <p:sldId id="267" r:id="rId19"/>
    <p:sldId id="268" r:id="rId20"/>
    <p:sldId id="269" r:id="rId21"/>
    <p:sldId id="270" r:id="rId22"/>
    <p:sldId id="265"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91" autoAdjust="0"/>
  </p:normalViewPr>
  <p:slideViewPr>
    <p:cSldViewPr snapToGrid="0" showGuides="1">
      <p:cViewPr varScale="1">
        <p:scale>
          <a:sx n="62" d="100"/>
          <a:sy n="62" d="100"/>
        </p:scale>
        <p:origin x="828" y="48"/>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31.03.2023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31.03.2023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4256676" y="0"/>
            <a:ext cx="793532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770021" y="1096344"/>
            <a:ext cx="10510754" cy="1687953"/>
          </a:xfrm>
        </p:spPr>
        <p:txBody>
          <a:bodyPr/>
          <a:lstStyle/>
          <a:p>
            <a:br>
              <a:rPr lang="en-US" dirty="0"/>
            </a:br>
            <a:r>
              <a:rPr lang="en-US" sz="4000" dirty="0"/>
              <a:t>Face Recognition</a:t>
            </a:r>
            <a:br>
              <a:rPr lang="en-US" sz="4000" dirty="0"/>
            </a:br>
            <a:r>
              <a:rPr lang="en-US" sz="4000" dirty="0"/>
              <a:t>For Biometric Identification </a:t>
            </a:r>
            <a:r>
              <a:rPr lang="en-US" sz="4000"/>
              <a:t>using VIT</a:t>
            </a:r>
            <a:br>
              <a:rPr lang="en-US" dirty="0"/>
            </a:b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770021" y="3773554"/>
            <a:ext cx="2548532" cy="1404621"/>
          </a:xfrm>
        </p:spPr>
        <p:txBody>
          <a:bodyPr/>
          <a:lstStyle/>
          <a:p>
            <a:r>
              <a:rPr lang="en-US" sz="2200" dirty="0"/>
              <a:t>Submitted by:</a:t>
            </a:r>
            <a:br>
              <a:rPr lang="en-US" dirty="0"/>
            </a:br>
            <a:r>
              <a:rPr lang="en-US" sz="1800" dirty="0"/>
              <a:t>Krish Kumar</a:t>
            </a:r>
          </a:p>
          <a:p>
            <a:r>
              <a:rPr lang="en-US" sz="1800" dirty="0"/>
              <a:t>Nilesh Pingale</a:t>
            </a:r>
          </a:p>
          <a:p>
            <a:endParaRPr lang="en-US" sz="2800" dirty="0"/>
          </a:p>
          <a:p>
            <a:endParaRPr lang="ru-RU" sz="2800"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a:xfrm>
            <a:off x="770021" y="5311738"/>
            <a:ext cx="4367531" cy="926515"/>
          </a:xfrm>
        </p:spPr>
        <p:txBody>
          <a:bodyPr/>
          <a:lstStyle/>
          <a:p>
            <a:r>
              <a:rPr lang="en-US" dirty="0"/>
              <a:t>NATIONAL INSTITUTE OF TECHNOLOGY,</a:t>
            </a:r>
            <a:endParaRPr lang="en-IN" sz="2000" dirty="0"/>
          </a:p>
          <a:p>
            <a:r>
              <a:rPr lang="en-IN" sz="2000" dirty="0"/>
              <a:t>SURATHKAL</a:t>
            </a:r>
            <a:endParaRPr lang="en-US"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5C0591-7062-4850-9BCF-FCCD8EF98BCF}"/>
              </a:ext>
            </a:extLst>
          </p:cNvPr>
          <p:cNvSpPr/>
          <p:nvPr/>
        </p:nvSpPr>
        <p:spPr>
          <a:xfrm>
            <a:off x="3609629" y="4063609"/>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B1391CAF-CA9F-45A4-A768-5E038736E5F2}"/>
              </a:ext>
            </a:extLst>
          </p:cNvPr>
          <p:cNvSpPr/>
          <p:nvPr/>
        </p:nvSpPr>
        <p:spPr>
          <a:xfrm>
            <a:off x="4380606" y="4064844"/>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3D75B24B-5F1C-4054-871D-D3E62832C488}"/>
              </a:ext>
            </a:extLst>
          </p:cNvPr>
          <p:cNvSpPr/>
          <p:nvPr/>
        </p:nvSpPr>
        <p:spPr>
          <a:xfrm>
            <a:off x="5099096" y="4064843"/>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262B6C44-1F51-438A-BB35-57D765A153AB}"/>
              </a:ext>
            </a:extLst>
          </p:cNvPr>
          <p:cNvSpPr/>
          <p:nvPr/>
        </p:nvSpPr>
        <p:spPr>
          <a:xfrm>
            <a:off x="5870020" y="4064843"/>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26CA372F-4B67-431E-A635-1B0806B947D3}"/>
              </a:ext>
            </a:extLst>
          </p:cNvPr>
          <p:cNvSpPr/>
          <p:nvPr/>
        </p:nvSpPr>
        <p:spPr>
          <a:xfrm>
            <a:off x="6627274" y="4064842"/>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DBEF2527-CAFD-4284-A9F4-6F48DE1A5836}"/>
              </a:ext>
            </a:extLst>
          </p:cNvPr>
          <p:cNvSpPr/>
          <p:nvPr/>
        </p:nvSpPr>
        <p:spPr>
          <a:xfrm>
            <a:off x="7324534" y="4064841"/>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3FE12D5F-F1FF-40DA-A695-35A460A1F46B}"/>
              </a:ext>
            </a:extLst>
          </p:cNvPr>
          <p:cNvSpPr/>
          <p:nvPr/>
        </p:nvSpPr>
        <p:spPr>
          <a:xfrm>
            <a:off x="8061068" y="4063610"/>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10A16DCC-20C9-4EE7-9686-D4D5A76176F6}"/>
              </a:ext>
            </a:extLst>
          </p:cNvPr>
          <p:cNvSpPr/>
          <p:nvPr/>
        </p:nvSpPr>
        <p:spPr>
          <a:xfrm>
            <a:off x="8867642" y="4063609"/>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D8B0AAEB-0679-4829-8C34-D6E86995880B}"/>
              </a:ext>
            </a:extLst>
          </p:cNvPr>
          <p:cNvSpPr/>
          <p:nvPr/>
        </p:nvSpPr>
        <p:spPr>
          <a:xfrm>
            <a:off x="9586945" y="4071726"/>
            <a:ext cx="69331"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1FE243D3-0C77-46A5-A371-062719C23A43}"/>
              </a:ext>
            </a:extLst>
          </p:cNvPr>
          <p:cNvSpPr txBox="1"/>
          <p:nvPr/>
        </p:nvSpPr>
        <p:spPr>
          <a:xfrm flipH="1">
            <a:off x="3697698" y="4014005"/>
            <a:ext cx="346054" cy="507831"/>
          </a:xfrm>
          <a:prstGeom prst="rect">
            <a:avLst/>
          </a:prstGeom>
          <a:noFill/>
        </p:spPr>
        <p:txBody>
          <a:bodyPr wrap="square" rtlCol="0">
            <a:spAutoFit/>
          </a:bodyPr>
          <a:lstStyle/>
          <a:p>
            <a:r>
              <a:rPr lang="en-US" sz="1350" dirty="0"/>
              <a:t>x1</a:t>
            </a:r>
          </a:p>
        </p:txBody>
      </p:sp>
      <p:sp>
        <p:nvSpPr>
          <p:cNvPr id="14" name="TextBox 13">
            <a:extLst>
              <a:ext uri="{FF2B5EF4-FFF2-40B4-BE49-F238E27FC236}">
                <a16:creationId xmlns:a16="http://schemas.microsoft.com/office/drawing/2014/main" id="{3D35C490-702C-48D4-9896-8E5B6E29D7D9}"/>
              </a:ext>
            </a:extLst>
          </p:cNvPr>
          <p:cNvSpPr txBox="1"/>
          <p:nvPr/>
        </p:nvSpPr>
        <p:spPr>
          <a:xfrm>
            <a:off x="4468970" y="4014004"/>
            <a:ext cx="382463" cy="300082"/>
          </a:xfrm>
          <a:prstGeom prst="rect">
            <a:avLst/>
          </a:prstGeom>
          <a:noFill/>
        </p:spPr>
        <p:txBody>
          <a:bodyPr wrap="square" rtlCol="0">
            <a:spAutoFit/>
          </a:bodyPr>
          <a:lstStyle/>
          <a:p>
            <a:r>
              <a:rPr lang="en-US" sz="1350" dirty="0"/>
              <a:t>x2</a:t>
            </a:r>
          </a:p>
        </p:txBody>
      </p:sp>
      <p:sp>
        <p:nvSpPr>
          <p:cNvPr id="15" name="TextBox 14">
            <a:extLst>
              <a:ext uri="{FF2B5EF4-FFF2-40B4-BE49-F238E27FC236}">
                <a16:creationId xmlns:a16="http://schemas.microsoft.com/office/drawing/2014/main" id="{4F57B7E0-7CA2-438E-99A6-C459A68E15B7}"/>
              </a:ext>
            </a:extLst>
          </p:cNvPr>
          <p:cNvSpPr txBox="1"/>
          <p:nvPr/>
        </p:nvSpPr>
        <p:spPr>
          <a:xfrm>
            <a:off x="5180813" y="4014004"/>
            <a:ext cx="382463" cy="300082"/>
          </a:xfrm>
          <a:prstGeom prst="rect">
            <a:avLst/>
          </a:prstGeom>
          <a:noFill/>
        </p:spPr>
        <p:txBody>
          <a:bodyPr wrap="square" rtlCol="0">
            <a:spAutoFit/>
          </a:bodyPr>
          <a:lstStyle/>
          <a:p>
            <a:r>
              <a:rPr lang="en-US" sz="1350" dirty="0"/>
              <a:t>x3</a:t>
            </a:r>
          </a:p>
        </p:txBody>
      </p:sp>
      <p:sp>
        <p:nvSpPr>
          <p:cNvPr id="16" name="TextBox 15">
            <a:extLst>
              <a:ext uri="{FF2B5EF4-FFF2-40B4-BE49-F238E27FC236}">
                <a16:creationId xmlns:a16="http://schemas.microsoft.com/office/drawing/2014/main" id="{44297E3E-4503-4890-ADF0-DCAC64959CB3}"/>
              </a:ext>
            </a:extLst>
          </p:cNvPr>
          <p:cNvSpPr txBox="1"/>
          <p:nvPr/>
        </p:nvSpPr>
        <p:spPr>
          <a:xfrm>
            <a:off x="5985079" y="4014004"/>
            <a:ext cx="423975" cy="300082"/>
          </a:xfrm>
          <a:prstGeom prst="rect">
            <a:avLst/>
          </a:prstGeom>
          <a:noFill/>
        </p:spPr>
        <p:txBody>
          <a:bodyPr wrap="square" rtlCol="0">
            <a:spAutoFit/>
          </a:bodyPr>
          <a:lstStyle/>
          <a:p>
            <a:r>
              <a:rPr lang="en-US" sz="1350" dirty="0"/>
              <a:t>x4</a:t>
            </a:r>
          </a:p>
        </p:txBody>
      </p:sp>
      <p:sp>
        <p:nvSpPr>
          <p:cNvPr id="17" name="TextBox 16">
            <a:extLst>
              <a:ext uri="{FF2B5EF4-FFF2-40B4-BE49-F238E27FC236}">
                <a16:creationId xmlns:a16="http://schemas.microsoft.com/office/drawing/2014/main" id="{BC74C9CE-DCB1-44B6-B734-79E6468D045D}"/>
              </a:ext>
            </a:extLst>
          </p:cNvPr>
          <p:cNvSpPr txBox="1"/>
          <p:nvPr/>
        </p:nvSpPr>
        <p:spPr>
          <a:xfrm>
            <a:off x="6710546" y="4014005"/>
            <a:ext cx="324965" cy="507831"/>
          </a:xfrm>
          <a:prstGeom prst="rect">
            <a:avLst/>
          </a:prstGeom>
          <a:noFill/>
        </p:spPr>
        <p:txBody>
          <a:bodyPr wrap="square" rtlCol="0">
            <a:spAutoFit/>
          </a:bodyPr>
          <a:lstStyle/>
          <a:p>
            <a:r>
              <a:rPr lang="en-US" sz="1350" dirty="0"/>
              <a:t>x5</a:t>
            </a:r>
          </a:p>
        </p:txBody>
      </p:sp>
      <p:sp>
        <p:nvSpPr>
          <p:cNvPr id="18" name="TextBox 17">
            <a:extLst>
              <a:ext uri="{FF2B5EF4-FFF2-40B4-BE49-F238E27FC236}">
                <a16:creationId xmlns:a16="http://schemas.microsoft.com/office/drawing/2014/main" id="{C64ECD15-8ED7-4525-AA29-DC8801350D9D}"/>
              </a:ext>
            </a:extLst>
          </p:cNvPr>
          <p:cNvSpPr txBox="1"/>
          <p:nvPr/>
        </p:nvSpPr>
        <p:spPr>
          <a:xfrm>
            <a:off x="7428818" y="4014004"/>
            <a:ext cx="419063" cy="300082"/>
          </a:xfrm>
          <a:prstGeom prst="rect">
            <a:avLst/>
          </a:prstGeom>
          <a:noFill/>
        </p:spPr>
        <p:txBody>
          <a:bodyPr wrap="square" rtlCol="0">
            <a:spAutoFit/>
          </a:bodyPr>
          <a:lstStyle/>
          <a:p>
            <a:r>
              <a:rPr lang="en-US" sz="1350" dirty="0"/>
              <a:t>x6</a:t>
            </a:r>
          </a:p>
        </p:txBody>
      </p:sp>
      <p:sp>
        <p:nvSpPr>
          <p:cNvPr id="19" name="TextBox 18">
            <a:extLst>
              <a:ext uri="{FF2B5EF4-FFF2-40B4-BE49-F238E27FC236}">
                <a16:creationId xmlns:a16="http://schemas.microsoft.com/office/drawing/2014/main" id="{219D165F-4CE9-459D-8E7E-B8849A64AF05}"/>
              </a:ext>
            </a:extLst>
          </p:cNvPr>
          <p:cNvSpPr txBox="1"/>
          <p:nvPr/>
        </p:nvSpPr>
        <p:spPr>
          <a:xfrm>
            <a:off x="8165351" y="4014004"/>
            <a:ext cx="419063" cy="300082"/>
          </a:xfrm>
          <a:prstGeom prst="rect">
            <a:avLst/>
          </a:prstGeom>
          <a:noFill/>
        </p:spPr>
        <p:txBody>
          <a:bodyPr wrap="square" rtlCol="0">
            <a:spAutoFit/>
          </a:bodyPr>
          <a:lstStyle/>
          <a:p>
            <a:r>
              <a:rPr lang="en-US" sz="1350" dirty="0"/>
              <a:t>x7</a:t>
            </a:r>
          </a:p>
        </p:txBody>
      </p:sp>
      <p:sp>
        <p:nvSpPr>
          <p:cNvPr id="20" name="TextBox 19">
            <a:extLst>
              <a:ext uri="{FF2B5EF4-FFF2-40B4-BE49-F238E27FC236}">
                <a16:creationId xmlns:a16="http://schemas.microsoft.com/office/drawing/2014/main" id="{A6A3E13A-8B91-4D37-91B4-AB7764B86010}"/>
              </a:ext>
            </a:extLst>
          </p:cNvPr>
          <p:cNvSpPr txBox="1"/>
          <p:nvPr/>
        </p:nvSpPr>
        <p:spPr>
          <a:xfrm>
            <a:off x="8964328" y="4014005"/>
            <a:ext cx="346054" cy="507831"/>
          </a:xfrm>
          <a:prstGeom prst="rect">
            <a:avLst/>
          </a:prstGeom>
          <a:noFill/>
        </p:spPr>
        <p:txBody>
          <a:bodyPr wrap="square" rtlCol="0">
            <a:spAutoFit/>
          </a:bodyPr>
          <a:lstStyle/>
          <a:p>
            <a:r>
              <a:rPr lang="en-US" sz="1350" dirty="0"/>
              <a:t>x8</a:t>
            </a:r>
          </a:p>
        </p:txBody>
      </p:sp>
      <p:sp>
        <p:nvSpPr>
          <p:cNvPr id="21" name="TextBox 20">
            <a:extLst>
              <a:ext uri="{FF2B5EF4-FFF2-40B4-BE49-F238E27FC236}">
                <a16:creationId xmlns:a16="http://schemas.microsoft.com/office/drawing/2014/main" id="{8A5A0609-6D8F-4FDF-A519-3D559C5AF276}"/>
              </a:ext>
            </a:extLst>
          </p:cNvPr>
          <p:cNvSpPr txBox="1"/>
          <p:nvPr/>
        </p:nvSpPr>
        <p:spPr>
          <a:xfrm>
            <a:off x="9666155" y="4014004"/>
            <a:ext cx="465993" cy="300082"/>
          </a:xfrm>
          <a:prstGeom prst="rect">
            <a:avLst/>
          </a:prstGeom>
          <a:noFill/>
        </p:spPr>
        <p:txBody>
          <a:bodyPr wrap="square" rtlCol="0">
            <a:spAutoFit/>
          </a:bodyPr>
          <a:lstStyle/>
          <a:p>
            <a:r>
              <a:rPr lang="en-US" sz="1350" dirty="0" err="1"/>
              <a:t>xn</a:t>
            </a:r>
            <a:endParaRPr lang="en-US" sz="1350" dirty="0"/>
          </a:p>
        </p:txBody>
      </p:sp>
      <p:sp>
        <p:nvSpPr>
          <p:cNvPr id="22" name="Rectangle: Rounded Corners 21">
            <a:extLst>
              <a:ext uri="{FF2B5EF4-FFF2-40B4-BE49-F238E27FC236}">
                <a16:creationId xmlns:a16="http://schemas.microsoft.com/office/drawing/2014/main" id="{814C4C59-4CF1-4E0A-8AFC-BC808F03DF60}"/>
              </a:ext>
            </a:extLst>
          </p:cNvPr>
          <p:cNvSpPr/>
          <p:nvPr/>
        </p:nvSpPr>
        <p:spPr>
          <a:xfrm>
            <a:off x="3317862" y="3210758"/>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3" name="Rectangle: Rounded Corners 22">
            <a:extLst>
              <a:ext uri="{FF2B5EF4-FFF2-40B4-BE49-F238E27FC236}">
                <a16:creationId xmlns:a16="http://schemas.microsoft.com/office/drawing/2014/main" id="{D3C8D91A-E315-4574-B62D-2BCB4147E2BC}"/>
              </a:ext>
            </a:extLst>
          </p:cNvPr>
          <p:cNvSpPr/>
          <p:nvPr/>
        </p:nvSpPr>
        <p:spPr>
          <a:xfrm>
            <a:off x="4088874" y="3206195"/>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4" name="Rectangle: Rounded Corners 23">
            <a:extLst>
              <a:ext uri="{FF2B5EF4-FFF2-40B4-BE49-F238E27FC236}">
                <a16:creationId xmlns:a16="http://schemas.microsoft.com/office/drawing/2014/main" id="{97687D63-7093-49D6-83D2-AB11FEB9DC03}"/>
              </a:ext>
            </a:extLst>
          </p:cNvPr>
          <p:cNvSpPr/>
          <p:nvPr/>
        </p:nvSpPr>
        <p:spPr>
          <a:xfrm>
            <a:off x="4824812" y="3199527"/>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5" name="Rectangle: Rounded Corners 24">
            <a:extLst>
              <a:ext uri="{FF2B5EF4-FFF2-40B4-BE49-F238E27FC236}">
                <a16:creationId xmlns:a16="http://schemas.microsoft.com/office/drawing/2014/main" id="{A6789908-0CB7-4C47-997C-E5F3939E56DE}"/>
              </a:ext>
            </a:extLst>
          </p:cNvPr>
          <p:cNvSpPr/>
          <p:nvPr/>
        </p:nvSpPr>
        <p:spPr>
          <a:xfrm>
            <a:off x="5574595" y="3199527"/>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6" name="Rectangle: Rounded Corners 25">
            <a:extLst>
              <a:ext uri="{FF2B5EF4-FFF2-40B4-BE49-F238E27FC236}">
                <a16:creationId xmlns:a16="http://schemas.microsoft.com/office/drawing/2014/main" id="{7ED15A57-EF80-4EEB-845A-DB4A731D0F7E}"/>
              </a:ext>
            </a:extLst>
          </p:cNvPr>
          <p:cNvSpPr/>
          <p:nvPr/>
        </p:nvSpPr>
        <p:spPr>
          <a:xfrm>
            <a:off x="6319787" y="3193841"/>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7" name="Rectangle: Rounded Corners 26">
            <a:extLst>
              <a:ext uri="{FF2B5EF4-FFF2-40B4-BE49-F238E27FC236}">
                <a16:creationId xmlns:a16="http://schemas.microsoft.com/office/drawing/2014/main" id="{71247D92-E828-45BB-A22A-48D6D6D18F5C}"/>
              </a:ext>
            </a:extLst>
          </p:cNvPr>
          <p:cNvSpPr/>
          <p:nvPr/>
        </p:nvSpPr>
        <p:spPr>
          <a:xfrm>
            <a:off x="7047643" y="3187162"/>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8" name="Rectangle: Rounded Corners 27">
            <a:extLst>
              <a:ext uri="{FF2B5EF4-FFF2-40B4-BE49-F238E27FC236}">
                <a16:creationId xmlns:a16="http://schemas.microsoft.com/office/drawing/2014/main" id="{E70FCC47-520F-4FF7-B4E0-6C9F9EDCB470}"/>
              </a:ext>
            </a:extLst>
          </p:cNvPr>
          <p:cNvSpPr/>
          <p:nvPr/>
        </p:nvSpPr>
        <p:spPr>
          <a:xfrm>
            <a:off x="7786365" y="3199527"/>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9" name="Rectangle: Rounded Corners 28">
            <a:extLst>
              <a:ext uri="{FF2B5EF4-FFF2-40B4-BE49-F238E27FC236}">
                <a16:creationId xmlns:a16="http://schemas.microsoft.com/office/drawing/2014/main" id="{31EF7E49-316F-4B48-A754-F465CDE205D3}"/>
              </a:ext>
            </a:extLst>
          </p:cNvPr>
          <p:cNvSpPr/>
          <p:nvPr/>
        </p:nvSpPr>
        <p:spPr>
          <a:xfrm>
            <a:off x="8528686" y="3187161"/>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30" name="Rectangle: Rounded Corners 29">
            <a:extLst>
              <a:ext uri="{FF2B5EF4-FFF2-40B4-BE49-F238E27FC236}">
                <a16:creationId xmlns:a16="http://schemas.microsoft.com/office/drawing/2014/main" id="{84948352-0CC7-4460-B44B-F4ED9A0F5E6E}"/>
              </a:ext>
            </a:extLst>
          </p:cNvPr>
          <p:cNvSpPr/>
          <p:nvPr/>
        </p:nvSpPr>
        <p:spPr>
          <a:xfrm>
            <a:off x="9278557" y="3185090"/>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31" name="Arrow: Notched Right 30">
            <a:extLst>
              <a:ext uri="{FF2B5EF4-FFF2-40B4-BE49-F238E27FC236}">
                <a16:creationId xmlns:a16="http://schemas.microsoft.com/office/drawing/2014/main" id="{14E802FD-C61E-46C0-B863-1737FA149CF3}"/>
              </a:ext>
            </a:extLst>
          </p:cNvPr>
          <p:cNvSpPr/>
          <p:nvPr/>
        </p:nvSpPr>
        <p:spPr>
          <a:xfrm rot="16200000" flipV="1">
            <a:off x="3580672" y="3810032"/>
            <a:ext cx="145943" cy="8772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Arrow: Notched Right 31">
            <a:extLst>
              <a:ext uri="{FF2B5EF4-FFF2-40B4-BE49-F238E27FC236}">
                <a16:creationId xmlns:a16="http://schemas.microsoft.com/office/drawing/2014/main" id="{09C31056-4E25-4443-9250-6E7700F90C67}"/>
              </a:ext>
            </a:extLst>
          </p:cNvPr>
          <p:cNvSpPr/>
          <p:nvPr/>
        </p:nvSpPr>
        <p:spPr>
          <a:xfrm rot="16200000" flipV="1">
            <a:off x="4351816" y="3809712"/>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Arrow: Notched Right 32">
            <a:extLst>
              <a:ext uri="{FF2B5EF4-FFF2-40B4-BE49-F238E27FC236}">
                <a16:creationId xmlns:a16="http://schemas.microsoft.com/office/drawing/2014/main" id="{63D600CA-815B-4CE5-BC7C-74D48540CF54}"/>
              </a:ext>
            </a:extLst>
          </p:cNvPr>
          <p:cNvSpPr/>
          <p:nvPr/>
        </p:nvSpPr>
        <p:spPr>
          <a:xfrm rot="16200000" flipV="1">
            <a:off x="5063660" y="3778774"/>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Arrow: Notched Right 33">
            <a:extLst>
              <a:ext uri="{FF2B5EF4-FFF2-40B4-BE49-F238E27FC236}">
                <a16:creationId xmlns:a16="http://schemas.microsoft.com/office/drawing/2014/main" id="{9CB8384E-7581-4733-A680-DDB4EB2C372E}"/>
              </a:ext>
            </a:extLst>
          </p:cNvPr>
          <p:cNvSpPr/>
          <p:nvPr/>
        </p:nvSpPr>
        <p:spPr>
          <a:xfrm rot="16200000" flipV="1">
            <a:off x="5806383" y="3809712"/>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Arrow: Notched Right 34">
            <a:extLst>
              <a:ext uri="{FF2B5EF4-FFF2-40B4-BE49-F238E27FC236}">
                <a16:creationId xmlns:a16="http://schemas.microsoft.com/office/drawing/2014/main" id="{A2C67A70-FE38-4FFE-9B69-2AC3D06AE020}"/>
              </a:ext>
            </a:extLst>
          </p:cNvPr>
          <p:cNvSpPr/>
          <p:nvPr/>
        </p:nvSpPr>
        <p:spPr>
          <a:xfrm rot="16200000" flipV="1">
            <a:off x="6587538" y="3809712"/>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Arrow: Notched Right 35">
            <a:extLst>
              <a:ext uri="{FF2B5EF4-FFF2-40B4-BE49-F238E27FC236}">
                <a16:creationId xmlns:a16="http://schemas.microsoft.com/office/drawing/2014/main" id="{2EACCDD8-9A41-4A77-9674-CB038D92606B}"/>
              </a:ext>
            </a:extLst>
          </p:cNvPr>
          <p:cNvSpPr/>
          <p:nvPr/>
        </p:nvSpPr>
        <p:spPr>
          <a:xfrm rot="16200000" flipV="1">
            <a:off x="7277529" y="3809711"/>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Arrow: Notched Right 36">
            <a:extLst>
              <a:ext uri="{FF2B5EF4-FFF2-40B4-BE49-F238E27FC236}">
                <a16:creationId xmlns:a16="http://schemas.microsoft.com/office/drawing/2014/main" id="{D8C3A33E-9349-4FE2-8B17-D28FF2F51C30}"/>
              </a:ext>
            </a:extLst>
          </p:cNvPr>
          <p:cNvSpPr/>
          <p:nvPr/>
        </p:nvSpPr>
        <p:spPr>
          <a:xfrm rot="16200000" flipV="1">
            <a:off x="8040238" y="3809711"/>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Arrow: Notched Right 37">
            <a:extLst>
              <a:ext uri="{FF2B5EF4-FFF2-40B4-BE49-F238E27FC236}">
                <a16:creationId xmlns:a16="http://schemas.microsoft.com/office/drawing/2014/main" id="{9D70DC8D-C58C-4BF5-AC74-C67044A13A1D}"/>
              </a:ext>
            </a:extLst>
          </p:cNvPr>
          <p:cNvSpPr/>
          <p:nvPr/>
        </p:nvSpPr>
        <p:spPr>
          <a:xfrm rot="16200000" flipV="1">
            <a:off x="8828913" y="3809711"/>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Arrow: Notched Right 38">
            <a:extLst>
              <a:ext uri="{FF2B5EF4-FFF2-40B4-BE49-F238E27FC236}">
                <a16:creationId xmlns:a16="http://schemas.microsoft.com/office/drawing/2014/main" id="{C42CB434-5B8B-43A0-A1F6-4B21AC64319C}"/>
              </a:ext>
            </a:extLst>
          </p:cNvPr>
          <p:cNvSpPr/>
          <p:nvPr/>
        </p:nvSpPr>
        <p:spPr>
          <a:xfrm rot="16200000" flipV="1">
            <a:off x="9573406" y="3803607"/>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0" name="Arrow: Notched Right 39">
            <a:extLst>
              <a:ext uri="{FF2B5EF4-FFF2-40B4-BE49-F238E27FC236}">
                <a16:creationId xmlns:a16="http://schemas.microsoft.com/office/drawing/2014/main" id="{8B283E58-80EA-46B4-9036-35225D3D29AC}"/>
              </a:ext>
            </a:extLst>
          </p:cNvPr>
          <p:cNvSpPr/>
          <p:nvPr/>
        </p:nvSpPr>
        <p:spPr>
          <a:xfrm rot="16200000">
            <a:off x="3512925" y="3030030"/>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Arrow: Notched Right 40">
            <a:extLst>
              <a:ext uri="{FF2B5EF4-FFF2-40B4-BE49-F238E27FC236}">
                <a16:creationId xmlns:a16="http://schemas.microsoft.com/office/drawing/2014/main" id="{2BCB3829-A1ED-4D89-A99A-53D62D85453D}"/>
              </a:ext>
            </a:extLst>
          </p:cNvPr>
          <p:cNvSpPr/>
          <p:nvPr/>
        </p:nvSpPr>
        <p:spPr>
          <a:xfrm rot="16200000">
            <a:off x="4313025" y="3004091"/>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Arrow: Notched Right 41">
            <a:extLst>
              <a:ext uri="{FF2B5EF4-FFF2-40B4-BE49-F238E27FC236}">
                <a16:creationId xmlns:a16="http://schemas.microsoft.com/office/drawing/2014/main" id="{7E3D110F-6A31-4288-9FC1-935B3FF6E826}"/>
              </a:ext>
            </a:extLst>
          </p:cNvPr>
          <p:cNvSpPr/>
          <p:nvPr/>
        </p:nvSpPr>
        <p:spPr>
          <a:xfrm rot="16200000">
            <a:off x="5033883" y="3004090"/>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Arrow: Notched Right 42">
            <a:extLst>
              <a:ext uri="{FF2B5EF4-FFF2-40B4-BE49-F238E27FC236}">
                <a16:creationId xmlns:a16="http://schemas.microsoft.com/office/drawing/2014/main" id="{42180207-1D95-4FA1-A005-E17DA5017999}"/>
              </a:ext>
            </a:extLst>
          </p:cNvPr>
          <p:cNvSpPr/>
          <p:nvPr/>
        </p:nvSpPr>
        <p:spPr>
          <a:xfrm rot="16200000">
            <a:off x="5788504" y="3003533"/>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Arrow: Notched Right 43">
            <a:extLst>
              <a:ext uri="{FF2B5EF4-FFF2-40B4-BE49-F238E27FC236}">
                <a16:creationId xmlns:a16="http://schemas.microsoft.com/office/drawing/2014/main" id="{6275EB22-02A7-4783-9BA2-32B1FE46E722}"/>
              </a:ext>
            </a:extLst>
          </p:cNvPr>
          <p:cNvSpPr/>
          <p:nvPr/>
        </p:nvSpPr>
        <p:spPr>
          <a:xfrm rot="16200000">
            <a:off x="6543125" y="3008400"/>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Arrow: Notched Right 44">
            <a:extLst>
              <a:ext uri="{FF2B5EF4-FFF2-40B4-BE49-F238E27FC236}">
                <a16:creationId xmlns:a16="http://schemas.microsoft.com/office/drawing/2014/main" id="{8C8F819B-CE6D-4CFE-B619-2E65374B5372}"/>
              </a:ext>
            </a:extLst>
          </p:cNvPr>
          <p:cNvSpPr/>
          <p:nvPr/>
        </p:nvSpPr>
        <p:spPr>
          <a:xfrm rot="16200000">
            <a:off x="7287027" y="3003533"/>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Arrow: Notched Right 45">
            <a:extLst>
              <a:ext uri="{FF2B5EF4-FFF2-40B4-BE49-F238E27FC236}">
                <a16:creationId xmlns:a16="http://schemas.microsoft.com/office/drawing/2014/main" id="{256FEB4B-FF4F-4C34-9EE3-FC21DB6AAB74}"/>
              </a:ext>
            </a:extLst>
          </p:cNvPr>
          <p:cNvSpPr/>
          <p:nvPr/>
        </p:nvSpPr>
        <p:spPr>
          <a:xfrm rot="16200000">
            <a:off x="8007886" y="3015593"/>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Arrow: Notched Right 46">
            <a:extLst>
              <a:ext uri="{FF2B5EF4-FFF2-40B4-BE49-F238E27FC236}">
                <a16:creationId xmlns:a16="http://schemas.microsoft.com/office/drawing/2014/main" id="{61A48B5A-BCBF-44D2-86D0-8475D3B10C60}"/>
              </a:ext>
            </a:extLst>
          </p:cNvPr>
          <p:cNvSpPr/>
          <p:nvPr/>
        </p:nvSpPr>
        <p:spPr>
          <a:xfrm rot="16200000">
            <a:off x="8768992" y="3010913"/>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Arrow: Notched Right 47">
            <a:extLst>
              <a:ext uri="{FF2B5EF4-FFF2-40B4-BE49-F238E27FC236}">
                <a16:creationId xmlns:a16="http://schemas.microsoft.com/office/drawing/2014/main" id="{72D535F4-A0F0-4891-B8A4-E128A2478DF6}"/>
              </a:ext>
            </a:extLst>
          </p:cNvPr>
          <p:cNvSpPr/>
          <p:nvPr/>
        </p:nvSpPr>
        <p:spPr>
          <a:xfrm rot="16200000">
            <a:off x="9509431" y="3015593"/>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a:extLst>
              <a:ext uri="{FF2B5EF4-FFF2-40B4-BE49-F238E27FC236}">
                <a16:creationId xmlns:a16="http://schemas.microsoft.com/office/drawing/2014/main" id="{076AC21F-5011-486C-9E1E-6170DE88C48A}"/>
              </a:ext>
            </a:extLst>
          </p:cNvPr>
          <p:cNvSpPr/>
          <p:nvPr/>
        </p:nvSpPr>
        <p:spPr>
          <a:xfrm>
            <a:off x="3571425" y="2221670"/>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5244643A-69B9-4FB4-938F-BC2B0D7F98A9}"/>
              </a:ext>
            </a:extLst>
          </p:cNvPr>
          <p:cNvSpPr/>
          <p:nvPr/>
        </p:nvSpPr>
        <p:spPr>
          <a:xfrm>
            <a:off x="4364473" y="2205655"/>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377BC81A-DCD2-4788-9E89-E052DBC6A50C}"/>
              </a:ext>
            </a:extLst>
          </p:cNvPr>
          <p:cNvSpPr/>
          <p:nvPr/>
        </p:nvSpPr>
        <p:spPr>
          <a:xfrm>
            <a:off x="5092205" y="2222018"/>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a:extLst>
              <a:ext uri="{FF2B5EF4-FFF2-40B4-BE49-F238E27FC236}">
                <a16:creationId xmlns:a16="http://schemas.microsoft.com/office/drawing/2014/main" id="{931C3A2D-252C-4AAA-B743-19B7FED8E834}"/>
              </a:ext>
            </a:extLst>
          </p:cNvPr>
          <p:cNvSpPr/>
          <p:nvPr/>
        </p:nvSpPr>
        <p:spPr>
          <a:xfrm>
            <a:off x="5872401" y="2207319"/>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a:extLst>
              <a:ext uri="{FF2B5EF4-FFF2-40B4-BE49-F238E27FC236}">
                <a16:creationId xmlns:a16="http://schemas.microsoft.com/office/drawing/2014/main" id="{5B664006-EADC-4742-B79A-66DBDC0BF0E4}"/>
              </a:ext>
            </a:extLst>
          </p:cNvPr>
          <p:cNvSpPr/>
          <p:nvPr/>
        </p:nvSpPr>
        <p:spPr>
          <a:xfrm>
            <a:off x="6611026" y="2221670"/>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9C2C6CF3-6533-4F87-A1E1-2CB49DBE0070}"/>
              </a:ext>
            </a:extLst>
          </p:cNvPr>
          <p:cNvSpPr/>
          <p:nvPr/>
        </p:nvSpPr>
        <p:spPr>
          <a:xfrm>
            <a:off x="7336839" y="2205655"/>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a16="http://schemas.microsoft.com/office/drawing/2014/main" id="{645A2273-3491-4B05-B309-1A2FC2F3ECC0}"/>
              </a:ext>
            </a:extLst>
          </p:cNvPr>
          <p:cNvSpPr/>
          <p:nvPr/>
        </p:nvSpPr>
        <p:spPr>
          <a:xfrm>
            <a:off x="8048279" y="2205655"/>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a:extLst>
              <a:ext uri="{FF2B5EF4-FFF2-40B4-BE49-F238E27FC236}">
                <a16:creationId xmlns:a16="http://schemas.microsoft.com/office/drawing/2014/main" id="{55B65DE8-6938-46BD-ACA5-886A56D2F389}"/>
              </a:ext>
            </a:extLst>
          </p:cNvPr>
          <p:cNvSpPr/>
          <p:nvPr/>
        </p:nvSpPr>
        <p:spPr>
          <a:xfrm>
            <a:off x="8781369" y="2203306"/>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a:extLst>
              <a:ext uri="{FF2B5EF4-FFF2-40B4-BE49-F238E27FC236}">
                <a16:creationId xmlns:a16="http://schemas.microsoft.com/office/drawing/2014/main" id="{827B390B-9B54-46F2-BA62-59D04BA38587}"/>
              </a:ext>
            </a:extLst>
          </p:cNvPr>
          <p:cNvSpPr/>
          <p:nvPr/>
        </p:nvSpPr>
        <p:spPr>
          <a:xfrm>
            <a:off x="9566634" y="2189998"/>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TextBox 57">
            <a:extLst>
              <a:ext uri="{FF2B5EF4-FFF2-40B4-BE49-F238E27FC236}">
                <a16:creationId xmlns:a16="http://schemas.microsoft.com/office/drawing/2014/main" id="{F28616FB-8414-40EB-9D9F-00353D253A4E}"/>
              </a:ext>
            </a:extLst>
          </p:cNvPr>
          <p:cNvSpPr txBox="1"/>
          <p:nvPr/>
        </p:nvSpPr>
        <p:spPr>
          <a:xfrm>
            <a:off x="3828212" y="2319955"/>
            <a:ext cx="374963" cy="300082"/>
          </a:xfrm>
          <a:prstGeom prst="rect">
            <a:avLst/>
          </a:prstGeom>
          <a:noFill/>
        </p:spPr>
        <p:txBody>
          <a:bodyPr wrap="square" rtlCol="0">
            <a:spAutoFit/>
          </a:bodyPr>
          <a:lstStyle/>
          <a:p>
            <a:endParaRPr lang="en-US" sz="1350" dirty="0"/>
          </a:p>
        </p:txBody>
      </p:sp>
      <p:sp>
        <p:nvSpPr>
          <p:cNvPr id="59" name="TextBox 58">
            <a:extLst>
              <a:ext uri="{FF2B5EF4-FFF2-40B4-BE49-F238E27FC236}">
                <a16:creationId xmlns:a16="http://schemas.microsoft.com/office/drawing/2014/main" id="{BDBAF0AB-5572-460B-8354-03991C11C654}"/>
              </a:ext>
            </a:extLst>
          </p:cNvPr>
          <p:cNvSpPr txBox="1"/>
          <p:nvPr/>
        </p:nvSpPr>
        <p:spPr>
          <a:xfrm>
            <a:off x="3942512" y="2434255"/>
            <a:ext cx="374963" cy="300082"/>
          </a:xfrm>
          <a:prstGeom prst="rect">
            <a:avLst/>
          </a:prstGeom>
          <a:noFill/>
        </p:spPr>
        <p:txBody>
          <a:bodyPr wrap="square" rtlCol="0">
            <a:spAutoFit/>
          </a:bodyPr>
          <a:lstStyle/>
          <a:p>
            <a:endParaRPr lang="en-US" sz="1350" dirty="0"/>
          </a:p>
        </p:txBody>
      </p:sp>
      <p:sp>
        <p:nvSpPr>
          <p:cNvPr id="60" name="TextBox 59">
            <a:extLst>
              <a:ext uri="{FF2B5EF4-FFF2-40B4-BE49-F238E27FC236}">
                <a16:creationId xmlns:a16="http://schemas.microsoft.com/office/drawing/2014/main" id="{3F5C78BC-E729-49EA-A0C2-480828D58CF1}"/>
              </a:ext>
            </a:extLst>
          </p:cNvPr>
          <p:cNvSpPr txBox="1"/>
          <p:nvPr/>
        </p:nvSpPr>
        <p:spPr>
          <a:xfrm>
            <a:off x="4056812" y="2548555"/>
            <a:ext cx="374963" cy="300082"/>
          </a:xfrm>
          <a:prstGeom prst="rect">
            <a:avLst/>
          </a:prstGeom>
          <a:noFill/>
        </p:spPr>
        <p:txBody>
          <a:bodyPr wrap="square" rtlCol="0">
            <a:spAutoFit/>
          </a:bodyPr>
          <a:lstStyle/>
          <a:p>
            <a:endParaRPr lang="en-US" sz="1350" dirty="0"/>
          </a:p>
        </p:txBody>
      </p:sp>
      <p:sp>
        <p:nvSpPr>
          <p:cNvPr id="61" name="TextBox 60">
            <a:extLst>
              <a:ext uri="{FF2B5EF4-FFF2-40B4-BE49-F238E27FC236}">
                <a16:creationId xmlns:a16="http://schemas.microsoft.com/office/drawing/2014/main" id="{9EC66E12-3666-4904-9FB5-217DC5DCD3D7}"/>
              </a:ext>
            </a:extLst>
          </p:cNvPr>
          <p:cNvSpPr txBox="1"/>
          <p:nvPr/>
        </p:nvSpPr>
        <p:spPr>
          <a:xfrm>
            <a:off x="4171112" y="2662855"/>
            <a:ext cx="374963" cy="300082"/>
          </a:xfrm>
          <a:prstGeom prst="rect">
            <a:avLst/>
          </a:prstGeom>
          <a:noFill/>
        </p:spPr>
        <p:txBody>
          <a:bodyPr wrap="square" rtlCol="0">
            <a:spAutoFit/>
          </a:bodyPr>
          <a:lstStyle/>
          <a:p>
            <a:endParaRPr lang="en-US" sz="1350" dirty="0"/>
          </a:p>
        </p:txBody>
      </p:sp>
      <p:sp>
        <p:nvSpPr>
          <p:cNvPr id="62" name="TextBox 61">
            <a:extLst>
              <a:ext uri="{FF2B5EF4-FFF2-40B4-BE49-F238E27FC236}">
                <a16:creationId xmlns:a16="http://schemas.microsoft.com/office/drawing/2014/main" id="{4F782745-0794-490C-B6CB-990A0E6E0CEB}"/>
              </a:ext>
            </a:extLst>
          </p:cNvPr>
          <p:cNvSpPr txBox="1"/>
          <p:nvPr/>
        </p:nvSpPr>
        <p:spPr>
          <a:xfrm>
            <a:off x="4285412" y="2777155"/>
            <a:ext cx="374963" cy="300082"/>
          </a:xfrm>
          <a:prstGeom prst="rect">
            <a:avLst/>
          </a:prstGeom>
          <a:noFill/>
        </p:spPr>
        <p:txBody>
          <a:bodyPr wrap="square" rtlCol="0">
            <a:spAutoFit/>
          </a:bodyPr>
          <a:lstStyle/>
          <a:p>
            <a:endParaRPr lang="en-US" sz="1350" dirty="0"/>
          </a:p>
        </p:txBody>
      </p:sp>
      <p:sp>
        <p:nvSpPr>
          <p:cNvPr id="63" name="TextBox 62">
            <a:extLst>
              <a:ext uri="{FF2B5EF4-FFF2-40B4-BE49-F238E27FC236}">
                <a16:creationId xmlns:a16="http://schemas.microsoft.com/office/drawing/2014/main" id="{7CB6E19F-E6EA-45C8-B3FB-711084CDB542}"/>
              </a:ext>
            </a:extLst>
          </p:cNvPr>
          <p:cNvSpPr txBox="1"/>
          <p:nvPr/>
        </p:nvSpPr>
        <p:spPr>
          <a:xfrm>
            <a:off x="3643871" y="2133490"/>
            <a:ext cx="374963" cy="300082"/>
          </a:xfrm>
          <a:prstGeom prst="rect">
            <a:avLst/>
          </a:prstGeom>
          <a:noFill/>
        </p:spPr>
        <p:txBody>
          <a:bodyPr wrap="square" rtlCol="0">
            <a:spAutoFit/>
          </a:bodyPr>
          <a:lstStyle/>
          <a:p>
            <a:r>
              <a:rPr lang="en-US" sz="1350" dirty="0"/>
              <a:t>Z1</a:t>
            </a:r>
          </a:p>
        </p:txBody>
      </p:sp>
      <p:sp>
        <p:nvSpPr>
          <p:cNvPr id="64" name="TextBox 63">
            <a:extLst>
              <a:ext uri="{FF2B5EF4-FFF2-40B4-BE49-F238E27FC236}">
                <a16:creationId xmlns:a16="http://schemas.microsoft.com/office/drawing/2014/main" id="{A70E9325-BC3D-410C-9867-436D2E74803A}"/>
              </a:ext>
            </a:extLst>
          </p:cNvPr>
          <p:cNvSpPr txBox="1"/>
          <p:nvPr/>
        </p:nvSpPr>
        <p:spPr>
          <a:xfrm>
            <a:off x="4436369" y="2133490"/>
            <a:ext cx="374963" cy="300082"/>
          </a:xfrm>
          <a:prstGeom prst="rect">
            <a:avLst/>
          </a:prstGeom>
          <a:noFill/>
        </p:spPr>
        <p:txBody>
          <a:bodyPr wrap="square" rtlCol="0">
            <a:spAutoFit/>
          </a:bodyPr>
          <a:lstStyle/>
          <a:p>
            <a:r>
              <a:rPr lang="en-US" sz="1350" dirty="0"/>
              <a:t>Z2</a:t>
            </a:r>
          </a:p>
        </p:txBody>
      </p:sp>
      <p:sp>
        <p:nvSpPr>
          <p:cNvPr id="65" name="TextBox 64">
            <a:extLst>
              <a:ext uri="{FF2B5EF4-FFF2-40B4-BE49-F238E27FC236}">
                <a16:creationId xmlns:a16="http://schemas.microsoft.com/office/drawing/2014/main" id="{2E295AD7-2A64-4B80-8D77-8642912C83DE}"/>
              </a:ext>
            </a:extLst>
          </p:cNvPr>
          <p:cNvSpPr txBox="1"/>
          <p:nvPr/>
        </p:nvSpPr>
        <p:spPr>
          <a:xfrm>
            <a:off x="5166197" y="2139043"/>
            <a:ext cx="374963" cy="300082"/>
          </a:xfrm>
          <a:prstGeom prst="rect">
            <a:avLst/>
          </a:prstGeom>
          <a:noFill/>
        </p:spPr>
        <p:txBody>
          <a:bodyPr wrap="square" rtlCol="0">
            <a:spAutoFit/>
          </a:bodyPr>
          <a:lstStyle/>
          <a:p>
            <a:r>
              <a:rPr lang="en-US" sz="1350" dirty="0"/>
              <a:t>Z3</a:t>
            </a:r>
          </a:p>
        </p:txBody>
      </p:sp>
      <p:sp>
        <p:nvSpPr>
          <p:cNvPr id="66" name="TextBox 65">
            <a:extLst>
              <a:ext uri="{FF2B5EF4-FFF2-40B4-BE49-F238E27FC236}">
                <a16:creationId xmlns:a16="http://schemas.microsoft.com/office/drawing/2014/main" id="{A2A9175C-140A-45B9-BD7D-5E6505DD00BB}"/>
              </a:ext>
            </a:extLst>
          </p:cNvPr>
          <p:cNvSpPr txBox="1"/>
          <p:nvPr/>
        </p:nvSpPr>
        <p:spPr>
          <a:xfrm>
            <a:off x="5971922" y="2151558"/>
            <a:ext cx="374963" cy="300082"/>
          </a:xfrm>
          <a:prstGeom prst="rect">
            <a:avLst/>
          </a:prstGeom>
          <a:noFill/>
        </p:spPr>
        <p:txBody>
          <a:bodyPr wrap="square" rtlCol="0">
            <a:spAutoFit/>
          </a:bodyPr>
          <a:lstStyle/>
          <a:p>
            <a:r>
              <a:rPr lang="en-US" sz="1350" dirty="0"/>
              <a:t>Z4</a:t>
            </a:r>
          </a:p>
        </p:txBody>
      </p:sp>
      <p:sp>
        <p:nvSpPr>
          <p:cNvPr id="67" name="TextBox 66">
            <a:extLst>
              <a:ext uri="{FF2B5EF4-FFF2-40B4-BE49-F238E27FC236}">
                <a16:creationId xmlns:a16="http://schemas.microsoft.com/office/drawing/2014/main" id="{9E7F04C5-C6C0-4890-8743-9E2C391B2828}"/>
              </a:ext>
            </a:extLst>
          </p:cNvPr>
          <p:cNvSpPr txBox="1"/>
          <p:nvPr/>
        </p:nvSpPr>
        <p:spPr>
          <a:xfrm>
            <a:off x="6674356" y="2133490"/>
            <a:ext cx="374963" cy="300082"/>
          </a:xfrm>
          <a:prstGeom prst="rect">
            <a:avLst/>
          </a:prstGeom>
          <a:noFill/>
        </p:spPr>
        <p:txBody>
          <a:bodyPr wrap="square" rtlCol="0">
            <a:spAutoFit/>
          </a:bodyPr>
          <a:lstStyle/>
          <a:p>
            <a:r>
              <a:rPr lang="en-US" sz="1350" dirty="0"/>
              <a:t>Z5</a:t>
            </a:r>
          </a:p>
        </p:txBody>
      </p:sp>
      <p:sp>
        <p:nvSpPr>
          <p:cNvPr id="68" name="TextBox 67">
            <a:extLst>
              <a:ext uri="{FF2B5EF4-FFF2-40B4-BE49-F238E27FC236}">
                <a16:creationId xmlns:a16="http://schemas.microsoft.com/office/drawing/2014/main" id="{4A2BEA3D-99EB-4722-A7B6-A9B2C8B26E7E}"/>
              </a:ext>
            </a:extLst>
          </p:cNvPr>
          <p:cNvSpPr txBox="1"/>
          <p:nvPr/>
        </p:nvSpPr>
        <p:spPr>
          <a:xfrm>
            <a:off x="7442181" y="2116919"/>
            <a:ext cx="374963" cy="300082"/>
          </a:xfrm>
          <a:prstGeom prst="rect">
            <a:avLst/>
          </a:prstGeom>
          <a:noFill/>
        </p:spPr>
        <p:txBody>
          <a:bodyPr wrap="square" rtlCol="0">
            <a:spAutoFit/>
          </a:bodyPr>
          <a:lstStyle/>
          <a:p>
            <a:r>
              <a:rPr lang="en-US" sz="1350" dirty="0"/>
              <a:t>Z6</a:t>
            </a:r>
          </a:p>
        </p:txBody>
      </p:sp>
      <p:sp>
        <p:nvSpPr>
          <p:cNvPr id="69" name="TextBox 68">
            <a:extLst>
              <a:ext uri="{FF2B5EF4-FFF2-40B4-BE49-F238E27FC236}">
                <a16:creationId xmlns:a16="http://schemas.microsoft.com/office/drawing/2014/main" id="{564DFDBD-96DF-46EB-A40F-EB6C9313CB69}"/>
              </a:ext>
            </a:extLst>
          </p:cNvPr>
          <p:cNvSpPr txBox="1"/>
          <p:nvPr/>
        </p:nvSpPr>
        <p:spPr>
          <a:xfrm>
            <a:off x="8137957" y="2098822"/>
            <a:ext cx="374963" cy="300082"/>
          </a:xfrm>
          <a:prstGeom prst="rect">
            <a:avLst/>
          </a:prstGeom>
          <a:noFill/>
        </p:spPr>
        <p:txBody>
          <a:bodyPr wrap="square" rtlCol="0">
            <a:spAutoFit/>
          </a:bodyPr>
          <a:lstStyle/>
          <a:p>
            <a:r>
              <a:rPr lang="en-US" sz="1350" dirty="0"/>
              <a:t>Z7</a:t>
            </a:r>
          </a:p>
        </p:txBody>
      </p:sp>
      <p:sp>
        <p:nvSpPr>
          <p:cNvPr id="70" name="TextBox 69">
            <a:extLst>
              <a:ext uri="{FF2B5EF4-FFF2-40B4-BE49-F238E27FC236}">
                <a16:creationId xmlns:a16="http://schemas.microsoft.com/office/drawing/2014/main" id="{30ED4445-C6C5-4F60-8B56-13655A2EBEDA}"/>
              </a:ext>
            </a:extLst>
          </p:cNvPr>
          <p:cNvSpPr txBox="1"/>
          <p:nvPr/>
        </p:nvSpPr>
        <p:spPr>
          <a:xfrm>
            <a:off x="8853775" y="2116919"/>
            <a:ext cx="374963" cy="300082"/>
          </a:xfrm>
          <a:prstGeom prst="rect">
            <a:avLst/>
          </a:prstGeom>
          <a:noFill/>
        </p:spPr>
        <p:txBody>
          <a:bodyPr wrap="square" rtlCol="0">
            <a:spAutoFit/>
          </a:bodyPr>
          <a:lstStyle/>
          <a:p>
            <a:r>
              <a:rPr lang="en-US" sz="1350" dirty="0"/>
              <a:t>Z8</a:t>
            </a:r>
          </a:p>
        </p:txBody>
      </p:sp>
      <p:sp>
        <p:nvSpPr>
          <p:cNvPr id="71" name="TextBox 70">
            <a:extLst>
              <a:ext uri="{FF2B5EF4-FFF2-40B4-BE49-F238E27FC236}">
                <a16:creationId xmlns:a16="http://schemas.microsoft.com/office/drawing/2014/main" id="{51F55CA0-D9D5-47D5-B249-E81BC9E03182}"/>
              </a:ext>
            </a:extLst>
          </p:cNvPr>
          <p:cNvSpPr txBox="1"/>
          <p:nvPr/>
        </p:nvSpPr>
        <p:spPr>
          <a:xfrm>
            <a:off x="9642405" y="2098823"/>
            <a:ext cx="374963" cy="507831"/>
          </a:xfrm>
          <a:prstGeom prst="rect">
            <a:avLst/>
          </a:prstGeom>
          <a:noFill/>
        </p:spPr>
        <p:txBody>
          <a:bodyPr wrap="square" rtlCol="0">
            <a:spAutoFit/>
          </a:bodyPr>
          <a:lstStyle/>
          <a:p>
            <a:r>
              <a:rPr lang="en-US" sz="1350" dirty="0"/>
              <a:t>Zn</a:t>
            </a:r>
          </a:p>
        </p:txBody>
      </p:sp>
      <p:sp>
        <p:nvSpPr>
          <p:cNvPr id="72" name="TextBox 71">
            <a:extLst>
              <a:ext uri="{FF2B5EF4-FFF2-40B4-BE49-F238E27FC236}">
                <a16:creationId xmlns:a16="http://schemas.microsoft.com/office/drawing/2014/main" id="{3235B7AF-8977-4556-A1D0-E46B4A995237}"/>
              </a:ext>
            </a:extLst>
          </p:cNvPr>
          <p:cNvSpPr txBox="1"/>
          <p:nvPr/>
        </p:nvSpPr>
        <p:spPr>
          <a:xfrm>
            <a:off x="2185733" y="4060416"/>
            <a:ext cx="879713" cy="300082"/>
          </a:xfrm>
          <a:prstGeom prst="rect">
            <a:avLst/>
          </a:prstGeom>
          <a:noFill/>
        </p:spPr>
        <p:txBody>
          <a:bodyPr wrap="square" rtlCol="0">
            <a:spAutoFit/>
          </a:bodyPr>
          <a:lstStyle/>
          <a:p>
            <a:r>
              <a:rPr lang="en-US" sz="1350" dirty="0"/>
              <a:t>[ CLS ]</a:t>
            </a:r>
          </a:p>
        </p:txBody>
      </p:sp>
      <p:sp>
        <p:nvSpPr>
          <p:cNvPr id="73" name="Arrow: Up 72">
            <a:extLst>
              <a:ext uri="{FF2B5EF4-FFF2-40B4-BE49-F238E27FC236}">
                <a16:creationId xmlns:a16="http://schemas.microsoft.com/office/drawing/2014/main" id="{5981C4A0-5ABC-4A15-A0B5-593022D1D080}"/>
              </a:ext>
            </a:extLst>
          </p:cNvPr>
          <p:cNvSpPr/>
          <p:nvPr/>
        </p:nvSpPr>
        <p:spPr>
          <a:xfrm>
            <a:off x="2459719" y="3749984"/>
            <a:ext cx="68243" cy="3136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Oval 73">
            <a:extLst>
              <a:ext uri="{FF2B5EF4-FFF2-40B4-BE49-F238E27FC236}">
                <a16:creationId xmlns:a16="http://schemas.microsoft.com/office/drawing/2014/main" id="{C32CB8E4-AC18-43CE-8B7D-E61432CD3957}"/>
              </a:ext>
            </a:extLst>
          </p:cNvPr>
          <p:cNvSpPr/>
          <p:nvPr/>
        </p:nvSpPr>
        <p:spPr>
          <a:xfrm>
            <a:off x="2038148" y="3177895"/>
            <a:ext cx="1170141" cy="543788"/>
          </a:xfrm>
          <a:prstGeom prst="ellipse">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EMBED</a:t>
            </a:r>
          </a:p>
        </p:txBody>
      </p:sp>
      <p:sp>
        <p:nvSpPr>
          <p:cNvPr id="75" name="Arrow: Up 74">
            <a:extLst>
              <a:ext uri="{FF2B5EF4-FFF2-40B4-BE49-F238E27FC236}">
                <a16:creationId xmlns:a16="http://schemas.microsoft.com/office/drawing/2014/main" id="{17229617-EE2B-4F53-A19B-C4F96EABCB00}"/>
              </a:ext>
            </a:extLst>
          </p:cNvPr>
          <p:cNvSpPr/>
          <p:nvPr/>
        </p:nvSpPr>
        <p:spPr>
          <a:xfrm>
            <a:off x="2417106" y="2808146"/>
            <a:ext cx="158300" cy="3215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Flowchart: Process 75">
            <a:extLst>
              <a:ext uri="{FF2B5EF4-FFF2-40B4-BE49-F238E27FC236}">
                <a16:creationId xmlns:a16="http://schemas.microsoft.com/office/drawing/2014/main" id="{FF912AB2-CB01-4FCA-B134-2AA0C2EEB86D}"/>
              </a:ext>
            </a:extLst>
          </p:cNvPr>
          <p:cNvSpPr/>
          <p:nvPr/>
        </p:nvSpPr>
        <p:spPr>
          <a:xfrm>
            <a:off x="2430120" y="2240261"/>
            <a:ext cx="136706" cy="54378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TextBox 76">
            <a:extLst>
              <a:ext uri="{FF2B5EF4-FFF2-40B4-BE49-F238E27FC236}">
                <a16:creationId xmlns:a16="http://schemas.microsoft.com/office/drawing/2014/main" id="{C55D8A7E-033B-40D5-9FF7-C8F68D338408}"/>
              </a:ext>
            </a:extLst>
          </p:cNvPr>
          <p:cNvSpPr txBox="1"/>
          <p:nvPr/>
        </p:nvSpPr>
        <p:spPr>
          <a:xfrm>
            <a:off x="2533284" y="2139043"/>
            <a:ext cx="393878" cy="300082"/>
          </a:xfrm>
          <a:prstGeom prst="rect">
            <a:avLst/>
          </a:prstGeom>
          <a:noFill/>
        </p:spPr>
        <p:txBody>
          <a:bodyPr wrap="square" rtlCol="0">
            <a:spAutoFit/>
          </a:bodyPr>
          <a:lstStyle/>
          <a:p>
            <a:r>
              <a:rPr lang="en-US" sz="1350" dirty="0"/>
              <a:t>Z0</a:t>
            </a:r>
          </a:p>
        </p:txBody>
      </p:sp>
      <p:cxnSp>
        <p:nvCxnSpPr>
          <p:cNvPr id="79" name="Straight Connector 78">
            <a:extLst>
              <a:ext uri="{FF2B5EF4-FFF2-40B4-BE49-F238E27FC236}">
                <a16:creationId xmlns:a16="http://schemas.microsoft.com/office/drawing/2014/main" id="{6547AB7C-C911-4FBE-9E94-01E93BD5A78C}"/>
              </a:ext>
            </a:extLst>
          </p:cNvPr>
          <p:cNvCxnSpPr>
            <a:cxnSpLocks/>
          </p:cNvCxnSpPr>
          <p:nvPr/>
        </p:nvCxnSpPr>
        <p:spPr>
          <a:xfrm>
            <a:off x="3451461" y="2084837"/>
            <a:ext cx="6505009" cy="1089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84" name="Straight Connector 83">
            <a:extLst>
              <a:ext uri="{FF2B5EF4-FFF2-40B4-BE49-F238E27FC236}">
                <a16:creationId xmlns:a16="http://schemas.microsoft.com/office/drawing/2014/main" id="{F39ACF76-BFD8-4D90-B944-9A37CD576C5A}"/>
              </a:ext>
            </a:extLst>
          </p:cNvPr>
          <p:cNvCxnSpPr/>
          <p:nvPr/>
        </p:nvCxnSpPr>
        <p:spPr>
          <a:xfrm>
            <a:off x="3451460" y="2077111"/>
            <a:ext cx="0" cy="844023"/>
          </a:xfrm>
          <a:prstGeom prst="line">
            <a:avLst/>
          </a:prstGeom>
        </p:spPr>
        <p:style>
          <a:lnRef idx="3">
            <a:schemeClr val="accent2"/>
          </a:lnRef>
          <a:fillRef idx="0">
            <a:schemeClr val="accent2"/>
          </a:fillRef>
          <a:effectRef idx="2">
            <a:schemeClr val="accent2"/>
          </a:effectRef>
          <a:fontRef idx="minor">
            <a:schemeClr val="tx1"/>
          </a:fontRef>
        </p:style>
      </p:cxnSp>
      <p:cxnSp>
        <p:nvCxnSpPr>
          <p:cNvPr id="86" name="Straight Connector 85">
            <a:extLst>
              <a:ext uri="{FF2B5EF4-FFF2-40B4-BE49-F238E27FC236}">
                <a16:creationId xmlns:a16="http://schemas.microsoft.com/office/drawing/2014/main" id="{426A9E20-39B6-4EE6-9F76-39E0B0DFD8BE}"/>
              </a:ext>
            </a:extLst>
          </p:cNvPr>
          <p:cNvCxnSpPr>
            <a:cxnSpLocks/>
          </p:cNvCxnSpPr>
          <p:nvPr/>
        </p:nvCxnSpPr>
        <p:spPr>
          <a:xfrm>
            <a:off x="3452639" y="2922137"/>
            <a:ext cx="650383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9" name="Straight Connector 88">
            <a:extLst>
              <a:ext uri="{FF2B5EF4-FFF2-40B4-BE49-F238E27FC236}">
                <a16:creationId xmlns:a16="http://schemas.microsoft.com/office/drawing/2014/main" id="{2533CDCA-B858-4D2F-BDE9-A2415C65269D}"/>
              </a:ext>
            </a:extLst>
          </p:cNvPr>
          <p:cNvCxnSpPr/>
          <p:nvPr/>
        </p:nvCxnSpPr>
        <p:spPr>
          <a:xfrm>
            <a:off x="9956468" y="2077111"/>
            <a:ext cx="0" cy="838544"/>
          </a:xfrm>
          <a:prstGeom prst="line">
            <a:avLst/>
          </a:prstGeom>
        </p:spPr>
        <p:style>
          <a:lnRef idx="3">
            <a:schemeClr val="accent2"/>
          </a:lnRef>
          <a:fillRef idx="0">
            <a:schemeClr val="accent2"/>
          </a:fillRef>
          <a:effectRef idx="2">
            <a:schemeClr val="accent2"/>
          </a:effectRef>
          <a:fontRef idx="minor">
            <a:schemeClr val="tx1"/>
          </a:fontRef>
        </p:style>
      </p:cxnSp>
      <p:cxnSp>
        <p:nvCxnSpPr>
          <p:cNvPr id="92" name="Straight Connector 91">
            <a:extLst>
              <a:ext uri="{FF2B5EF4-FFF2-40B4-BE49-F238E27FC236}">
                <a16:creationId xmlns:a16="http://schemas.microsoft.com/office/drawing/2014/main" id="{588061CF-5838-466C-AA18-744A8B688FD0}"/>
              </a:ext>
            </a:extLst>
          </p:cNvPr>
          <p:cNvCxnSpPr>
            <a:cxnSpLocks/>
          </p:cNvCxnSpPr>
          <p:nvPr/>
        </p:nvCxnSpPr>
        <p:spPr>
          <a:xfrm>
            <a:off x="3454742" y="3926864"/>
            <a:ext cx="6501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1C8EBD6-BAE2-453D-8125-30DB79CD317A}"/>
              </a:ext>
            </a:extLst>
          </p:cNvPr>
          <p:cNvCxnSpPr>
            <a:cxnSpLocks/>
          </p:cNvCxnSpPr>
          <p:nvPr/>
        </p:nvCxnSpPr>
        <p:spPr>
          <a:xfrm>
            <a:off x="3451460" y="3920762"/>
            <a:ext cx="0" cy="726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99BE52E-711D-43B2-AAFE-9D011386DCD0}"/>
              </a:ext>
            </a:extLst>
          </p:cNvPr>
          <p:cNvCxnSpPr>
            <a:cxnSpLocks/>
          </p:cNvCxnSpPr>
          <p:nvPr/>
        </p:nvCxnSpPr>
        <p:spPr>
          <a:xfrm>
            <a:off x="3451461" y="4647199"/>
            <a:ext cx="6505009" cy="23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C5BA7AA-9074-4F54-AA29-26F598010CF7}"/>
              </a:ext>
            </a:extLst>
          </p:cNvPr>
          <p:cNvCxnSpPr>
            <a:cxnSpLocks/>
          </p:cNvCxnSpPr>
          <p:nvPr/>
        </p:nvCxnSpPr>
        <p:spPr>
          <a:xfrm>
            <a:off x="9956470" y="3920761"/>
            <a:ext cx="9879" cy="74484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FA8850-58A7-4974-B760-BCB1C7133132}"/>
              </a:ext>
            </a:extLst>
          </p:cNvPr>
          <p:cNvSpPr txBox="1"/>
          <p:nvPr/>
        </p:nvSpPr>
        <p:spPr>
          <a:xfrm>
            <a:off x="9025033" y="2434255"/>
            <a:ext cx="474237" cy="300082"/>
          </a:xfrm>
          <a:prstGeom prst="rect">
            <a:avLst/>
          </a:prstGeom>
          <a:noFill/>
        </p:spPr>
        <p:txBody>
          <a:bodyPr wrap="square" rtlCol="0">
            <a:spAutoFit/>
          </a:bodyPr>
          <a:lstStyle/>
          <a:p>
            <a:r>
              <a:rPr lang="en-US" sz="1350" dirty="0"/>
              <a:t>….</a:t>
            </a:r>
          </a:p>
        </p:txBody>
      </p:sp>
      <p:sp>
        <p:nvSpPr>
          <p:cNvPr id="3" name="TextBox 2">
            <a:extLst>
              <a:ext uri="{FF2B5EF4-FFF2-40B4-BE49-F238E27FC236}">
                <a16:creationId xmlns:a16="http://schemas.microsoft.com/office/drawing/2014/main" id="{B988400D-CFB5-4796-88F4-EC5224AC5434}"/>
              </a:ext>
            </a:extLst>
          </p:cNvPr>
          <p:cNvSpPr txBox="1"/>
          <p:nvPr/>
        </p:nvSpPr>
        <p:spPr>
          <a:xfrm>
            <a:off x="9068611" y="4212568"/>
            <a:ext cx="407245" cy="300082"/>
          </a:xfrm>
          <a:prstGeom prst="rect">
            <a:avLst/>
          </a:prstGeom>
          <a:noFill/>
        </p:spPr>
        <p:txBody>
          <a:bodyPr wrap="square" rtlCol="0">
            <a:spAutoFit/>
          </a:bodyPr>
          <a:lstStyle/>
          <a:p>
            <a:r>
              <a:rPr lang="en-US" sz="1350" dirty="0"/>
              <a:t>….</a:t>
            </a:r>
          </a:p>
        </p:txBody>
      </p:sp>
    </p:spTree>
    <p:extLst>
      <p:ext uri="{BB962C8B-B14F-4D97-AF65-F5344CB8AC3E}">
        <p14:creationId xmlns:p14="http://schemas.microsoft.com/office/powerpoint/2010/main" val="44980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arn(inVertical)">
                                      <p:cBhvr>
                                        <p:cTn id="61" dur="500"/>
                                        <p:tgtEl>
                                          <p:spTgt spid="23"/>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barn(inVertical)">
                                      <p:cBhvr>
                                        <p:cTn id="64" dur="500"/>
                                        <p:tgtEl>
                                          <p:spTgt spid="24"/>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barn(inVertical)">
                                      <p:cBhvr>
                                        <p:cTn id="70" dur="500"/>
                                        <p:tgtEl>
                                          <p:spTgt spid="2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arn(inVertical)">
                                      <p:cBhvr>
                                        <p:cTn id="73" dur="500"/>
                                        <p:tgtEl>
                                          <p:spTgt spid="27"/>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arn(inVertical)">
                                      <p:cBhvr>
                                        <p:cTn id="76" dur="500"/>
                                        <p:tgtEl>
                                          <p:spTgt spid="2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arn(inVertical)">
                                      <p:cBhvr>
                                        <p:cTn id="79" dur="500"/>
                                        <p:tgtEl>
                                          <p:spTgt spid="2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arn(inVertical)">
                                      <p:cBhvr>
                                        <p:cTn id="82" dur="500"/>
                                        <p:tgtEl>
                                          <p:spTgt spid="3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barn(inVertical)">
                                      <p:cBhvr>
                                        <p:cTn id="85" dur="500"/>
                                        <p:tgtEl>
                                          <p:spTgt spid="31"/>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barn(inVertical)">
                                      <p:cBhvr>
                                        <p:cTn id="88" dur="500"/>
                                        <p:tgtEl>
                                          <p:spTgt spid="32"/>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barn(inVertical)">
                                      <p:cBhvr>
                                        <p:cTn id="91" dur="500"/>
                                        <p:tgtEl>
                                          <p:spTgt spid="33"/>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inVertical)">
                                      <p:cBhvr>
                                        <p:cTn id="94" dur="500"/>
                                        <p:tgtEl>
                                          <p:spTgt spid="34"/>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barn(inVertical)">
                                      <p:cBhvr>
                                        <p:cTn id="97" dur="500"/>
                                        <p:tgtEl>
                                          <p:spTgt spid="35"/>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barn(inVertical)">
                                      <p:cBhvr>
                                        <p:cTn id="100" dur="500"/>
                                        <p:tgtEl>
                                          <p:spTgt spid="36"/>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barn(inVertical)">
                                      <p:cBhvr>
                                        <p:cTn id="103" dur="500"/>
                                        <p:tgtEl>
                                          <p:spTgt spid="37"/>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barn(inVertical)">
                                      <p:cBhvr>
                                        <p:cTn id="106" dur="500"/>
                                        <p:tgtEl>
                                          <p:spTgt spid="38"/>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arn(inVertical)">
                                      <p:cBhvr>
                                        <p:cTn id="109" dur="500"/>
                                        <p:tgtEl>
                                          <p:spTgt spid="39"/>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barn(inVertical)">
                                      <p:cBhvr>
                                        <p:cTn id="112" dur="500"/>
                                        <p:tgtEl>
                                          <p:spTgt spid="40"/>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barn(inVertical)">
                                      <p:cBhvr>
                                        <p:cTn id="115" dur="500"/>
                                        <p:tgtEl>
                                          <p:spTgt spid="41"/>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barn(inVertical)">
                                      <p:cBhvr>
                                        <p:cTn id="118" dur="500"/>
                                        <p:tgtEl>
                                          <p:spTgt spid="42"/>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barn(inVertical)">
                                      <p:cBhvr>
                                        <p:cTn id="121" dur="500"/>
                                        <p:tgtEl>
                                          <p:spTgt spid="43"/>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barn(inVertical)">
                                      <p:cBhvr>
                                        <p:cTn id="124" dur="500"/>
                                        <p:tgtEl>
                                          <p:spTgt spid="44"/>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barn(inVertical)">
                                      <p:cBhvr>
                                        <p:cTn id="127" dur="500"/>
                                        <p:tgtEl>
                                          <p:spTgt spid="45"/>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46"/>
                                        </p:tgtEl>
                                        <p:attrNameLst>
                                          <p:attrName>style.visibility</p:attrName>
                                        </p:attrNameLst>
                                      </p:cBhvr>
                                      <p:to>
                                        <p:strVal val="visible"/>
                                      </p:to>
                                    </p:set>
                                    <p:animEffect transition="in" filter="barn(inVertical)">
                                      <p:cBhvr>
                                        <p:cTn id="130" dur="500"/>
                                        <p:tgtEl>
                                          <p:spTgt spid="46"/>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47"/>
                                        </p:tgtEl>
                                        <p:attrNameLst>
                                          <p:attrName>style.visibility</p:attrName>
                                        </p:attrNameLst>
                                      </p:cBhvr>
                                      <p:to>
                                        <p:strVal val="visible"/>
                                      </p:to>
                                    </p:set>
                                    <p:animEffect transition="in" filter="barn(inVertical)">
                                      <p:cBhvr>
                                        <p:cTn id="133" dur="500"/>
                                        <p:tgtEl>
                                          <p:spTgt spid="47"/>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barn(inVertical)">
                                      <p:cBhvr>
                                        <p:cTn id="136" dur="500"/>
                                        <p:tgtEl>
                                          <p:spTgt spid="48"/>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barn(inVertical)">
                                      <p:cBhvr>
                                        <p:cTn id="139" dur="500"/>
                                        <p:tgtEl>
                                          <p:spTgt spid="49"/>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barn(inVertical)">
                                      <p:cBhvr>
                                        <p:cTn id="142" dur="500"/>
                                        <p:tgtEl>
                                          <p:spTgt spid="50"/>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51"/>
                                        </p:tgtEl>
                                        <p:attrNameLst>
                                          <p:attrName>style.visibility</p:attrName>
                                        </p:attrNameLst>
                                      </p:cBhvr>
                                      <p:to>
                                        <p:strVal val="visible"/>
                                      </p:to>
                                    </p:set>
                                    <p:animEffect transition="in" filter="barn(inVertical)">
                                      <p:cBhvr>
                                        <p:cTn id="145" dur="500"/>
                                        <p:tgtEl>
                                          <p:spTgt spid="51"/>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52"/>
                                        </p:tgtEl>
                                        <p:attrNameLst>
                                          <p:attrName>style.visibility</p:attrName>
                                        </p:attrNameLst>
                                      </p:cBhvr>
                                      <p:to>
                                        <p:strVal val="visible"/>
                                      </p:to>
                                    </p:set>
                                    <p:animEffect transition="in" filter="barn(inVertical)">
                                      <p:cBhvr>
                                        <p:cTn id="148" dur="500"/>
                                        <p:tgtEl>
                                          <p:spTgt spid="52"/>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animEffect transition="in" filter="barn(inVertical)">
                                      <p:cBhvr>
                                        <p:cTn id="151" dur="500"/>
                                        <p:tgtEl>
                                          <p:spTgt spid="53"/>
                                        </p:tgtEl>
                                      </p:cBhvr>
                                    </p:animEffect>
                                  </p:childTnLst>
                                </p:cTn>
                              </p:par>
                              <p:par>
                                <p:cTn id="152" presetID="16" presetClass="entr" presetSubtype="21" fill="hold" grpId="0" nodeType="with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barn(inVertical)">
                                      <p:cBhvr>
                                        <p:cTn id="154" dur="500"/>
                                        <p:tgtEl>
                                          <p:spTgt spid="54"/>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barn(inVertical)">
                                      <p:cBhvr>
                                        <p:cTn id="157" dur="500"/>
                                        <p:tgtEl>
                                          <p:spTgt spid="55"/>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barn(inVertical)">
                                      <p:cBhvr>
                                        <p:cTn id="160" dur="500"/>
                                        <p:tgtEl>
                                          <p:spTgt spid="56"/>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57"/>
                                        </p:tgtEl>
                                        <p:attrNameLst>
                                          <p:attrName>style.visibility</p:attrName>
                                        </p:attrNameLst>
                                      </p:cBhvr>
                                      <p:to>
                                        <p:strVal val="visible"/>
                                      </p:to>
                                    </p:set>
                                    <p:animEffect transition="in" filter="barn(inVertical)">
                                      <p:cBhvr>
                                        <p:cTn id="163" dur="500"/>
                                        <p:tgtEl>
                                          <p:spTgt spid="57"/>
                                        </p:tgtEl>
                                      </p:cBhvr>
                                    </p:animEffect>
                                  </p:childTnLst>
                                </p:cTn>
                              </p:par>
                              <p:par>
                                <p:cTn id="164" presetID="16" presetClass="entr" presetSubtype="21" fill="hold" grpId="0" nodeType="withEffect" nodePh="1">
                                  <p:stCondLst>
                                    <p:cond delay="0"/>
                                  </p:stCondLst>
                                  <p:endCondLst>
                                    <p:cond evt="begin" delay="0">
                                      <p:tn val="164"/>
                                    </p:cond>
                                  </p:endCondLst>
                                  <p:childTnLst>
                                    <p:set>
                                      <p:cBhvr>
                                        <p:cTn id="165" dur="1" fill="hold">
                                          <p:stCondLst>
                                            <p:cond delay="0"/>
                                          </p:stCondLst>
                                        </p:cTn>
                                        <p:tgtEl>
                                          <p:spTgt spid="58"/>
                                        </p:tgtEl>
                                        <p:attrNameLst>
                                          <p:attrName>style.visibility</p:attrName>
                                        </p:attrNameLst>
                                      </p:cBhvr>
                                      <p:to>
                                        <p:strVal val="visible"/>
                                      </p:to>
                                    </p:set>
                                    <p:animEffect transition="in" filter="barn(inVertical)">
                                      <p:cBhvr>
                                        <p:cTn id="166" dur="500"/>
                                        <p:tgtEl>
                                          <p:spTgt spid="58"/>
                                        </p:tgtEl>
                                      </p:cBhvr>
                                    </p:animEffect>
                                  </p:childTnLst>
                                </p:cTn>
                              </p:par>
                              <p:par>
                                <p:cTn id="167" presetID="16" presetClass="entr" presetSubtype="21" fill="hold" grpId="0" nodeType="withEffect" nodePh="1">
                                  <p:stCondLst>
                                    <p:cond delay="0"/>
                                  </p:stCondLst>
                                  <p:endCondLst>
                                    <p:cond evt="begin" delay="0">
                                      <p:tn val="167"/>
                                    </p:cond>
                                  </p:endCondLst>
                                  <p:childTnLst>
                                    <p:set>
                                      <p:cBhvr>
                                        <p:cTn id="168" dur="1" fill="hold">
                                          <p:stCondLst>
                                            <p:cond delay="0"/>
                                          </p:stCondLst>
                                        </p:cTn>
                                        <p:tgtEl>
                                          <p:spTgt spid="59"/>
                                        </p:tgtEl>
                                        <p:attrNameLst>
                                          <p:attrName>style.visibility</p:attrName>
                                        </p:attrNameLst>
                                      </p:cBhvr>
                                      <p:to>
                                        <p:strVal val="visible"/>
                                      </p:to>
                                    </p:set>
                                    <p:animEffect transition="in" filter="barn(inVertical)">
                                      <p:cBhvr>
                                        <p:cTn id="169" dur="500"/>
                                        <p:tgtEl>
                                          <p:spTgt spid="59"/>
                                        </p:tgtEl>
                                      </p:cBhvr>
                                    </p:animEffect>
                                  </p:childTnLst>
                                </p:cTn>
                              </p:par>
                              <p:par>
                                <p:cTn id="170" presetID="16" presetClass="entr" presetSubtype="21" fill="hold" grpId="0" nodeType="withEffect" nodePh="1">
                                  <p:stCondLst>
                                    <p:cond delay="0"/>
                                  </p:stCondLst>
                                  <p:endCondLst>
                                    <p:cond evt="begin" delay="0">
                                      <p:tn val="170"/>
                                    </p:cond>
                                  </p:endCondLst>
                                  <p:childTnLst>
                                    <p:set>
                                      <p:cBhvr>
                                        <p:cTn id="171" dur="1" fill="hold">
                                          <p:stCondLst>
                                            <p:cond delay="0"/>
                                          </p:stCondLst>
                                        </p:cTn>
                                        <p:tgtEl>
                                          <p:spTgt spid="60"/>
                                        </p:tgtEl>
                                        <p:attrNameLst>
                                          <p:attrName>style.visibility</p:attrName>
                                        </p:attrNameLst>
                                      </p:cBhvr>
                                      <p:to>
                                        <p:strVal val="visible"/>
                                      </p:to>
                                    </p:set>
                                    <p:animEffect transition="in" filter="barn(inVertical)">
                                      <p:cBhvr>
                                        <p:cTn id="172" dur="500"/>
                                        <p:tgtEl>
                                          <p:spTgt spid="60"/>
                                        </p:tgtEl>
                                      </p:cBhvr>
                                    </p:animEffect>
                                  </p:childTnLst>
                                </p:cTn>
                              </p:par>
                              <p:par>
                                <p:cTn id="173" presetID="16" presetClass="entr" presetSubtype="21" fill="hold" grpId="0" nodeType="withEffect" nodePh="1">
                                  <p:stCondLst>
                                    <p:cond delay="0"/>
                                  </p:stCondLst>
                                  <p:endCondLst>
                                    <p:cond evt="begin" delay="0">
                                      <p:tn val="173"/>
                                    </p:cond>
                                  </p:endCondLst>
                                  <p:childTnLst>
                                    <p:set>
                                      <p:cBhvr>
                                        <p:cTn id="174" dur="1" fill="hold">
                                          <p:stCondLst>
                                            <p:cond delay="0"/>
                                          </p:stCondLst>
                                        </p:cTn>
                                        <p:tgtEl>
                                          <p:spTgt spid="61"/>
                                        </p:tgtEl>
                                        <p:attrNameLst>
                                          <p:attrName>style.visibility</p:attrName>
                                        </p:attrNameLst>
                                      </p:cBhvr>
                                      <p:to>
                                        <p:strVal val="visible"/>
                                      </p:to>
                                    </p:set>
                                    <p:animEffect transition="in" filter="barn(inVertical)">
                                      <p:cBhvr>
                                        <p:cTn id="175" dur="500"/>
                                        <p:tgtEl>
                                          <p:spTgt spid="61"/>
                                        </p:tgtEl>
                                      </p:cBhvr>
                                    </p:animEffect>
                                  </p:childTnLst>
                                </p:cTn>
                              </p:par>
                              <p:par>
                                <p:cTn id="176" presetID="16" presetClass="entr" presetSubtype="21" fill="hold" grpId="0" nodeType="withEffect" nodePh="1">
                                  <p:stCondLst>
                                    <p:cond delay="0"/>
                                  </p:stCondLst>
                                  <p:endCondLst>
                                    <p:cond evt="begin" delay="0">
                                      <p:tn val="176"/>
                                    </p:cond>
                                  </p:endCondLst>
                                  <p:childTnLst>
                                    <p:set>
                                      <p:cBhvr>
                                        <p:cTn id="177" dur="1" fill="hold">
                                          <p:stCondLst>
                                            <p:cond delay="0"/>
                                          </p:stCondLst>
                                        </p:cTn>
                                        <p:tgtEl>
                                          <p:spTgt spid="62"/>
                                        </p:tgtEl>
                                        <p:attrNameLst>
                                          <p:attrName>style.visibility</p:attrName>
                                        </p:attrNameLst>
                                      </p:cBhvr>
                                      <p:to>
                                        <p:strVal val="visible"/>
                                      </p:to>
                                    </p:set>
                                    <p:animEffect transition="in" filter="barn(inVertical)">
                                      <p:cBhvr>
                                        <p:cTn id="178" dur="500"/>
                                        <p:tgtEl>
                                          <p:spTgt spid="62"/>
                                        </p:tgtEl>
                                      </p:cBhvr>
                                    </p:animEffect>
                                  </p:childTnLst>
                                </p:cTn>
                              </p:par>
                              <p:par>
                                <p:cTn id="179" presetID="16" presetClass="entr" presetSubtype="21" fill="hold" grpId="0" nodeType="withEffect">
                                  <p:stCondLst>
                                    <p:cond delay="0"/>
                                  </p:stCondLst>
                                  <p:childTnLst>
                                    <p:set>
                                      <p:cBhvr>
                                        <p:cTn id="180" dur="1" fill="hold">
                                          <p:stCondLst>
                                            <p:cond delay="0"/>
                                          </p:stCondLst>
                                        </p:cTn>
                                        <p:tgtEl>
                                          <p:spTgt spid="63"/>
                                        </p:tgtEl>
                                        <p:attrNameLst>
                                          <p:attrName>style.visibility</p:attrName>
                                        </p:attrNameLst>
                                      </p:cBhvr>
                                      <p:to>
                                        <p:strVal val="visible"/>
                                      </p:to>
                                    </p:set>
                                    <p:animEffect transition="in" filter="barn(inVertical)">
                                      <p:cBhvr>
                                        <p:cTn id="181" dur="500"/>
                                        <p:tgtEl>
                                          <p:spTgt spid="63"/>
                                        </p:tgtEl>
                                      </p:cBhvr>
                                    </p:animEffect>
                                  </p:childTnLst>
                                </p:cTn>
                              </p:par>
                              <p:par>
                                <p:cTn id="182" presetID="16" presetClass="entr" presetSubtype="21" fill="hold" grpId="0" nodeType="withEffect">
                                  <p:stCondLst>
                                    <p:cond delay="0"/>
                                  </p:stCondLst>
                                  <p:childTnLst>
                                    <p:set>
                                      <p:cBhvr>
                                        <p:cTn id="183" dur="1" fill="hold">
                                          <p:stCondLst>
                                            <p:cond delay="0"/>
                                          </p:stCondLst>
                                        </p:cTn>
                                        <p:tgtEl>
                                          <p:spTgt spid="64"/>
                                        </p:tgtEl>
                                        <p:attrNameLst>
                                          <p:attrName>style.visibility</p:attrName>
                                        </p:attrNameLst>
                                      </p:cBhvr>
                                      <p:to>
                                        <p:strVal val="visible"/>
                                      </p:to>
                                    </p:set>
                                    <p:animEffect transition="in" filter="barn(inVertical)">
                                      <p:cBhvr>
                                        <p:cTn id="184" dur="500"/>
                                        <p:tgtEl>
                                          <p:spTgt spid="64"/>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65"/>
                                        </p:tgtEl>
                                        <p:attrNameLst>
                                          <p:attrName>style.visibility</p:attrName>
                                        </p:attrNameLst>
                                      </p:cBhvr>
                                      <p:to>
                                        <p:strVal val="visible"/>
                                      </p:to>
                                    </p:set>
                                    <p:animEffect transition="in" filter="barn(inVertical)">
                                      <p:cBhvr>
                                        <p:cTn id="187" dur="500"/>
                                        <p:tgtEl>
                                          <p:spTgt spid="65"/>
                                        </p:tgtEl>
                                      </p:cBhvr>
                                    </p:animEffect>
                                  </p:childTnLst>
                                </p:cTn>
                              </p:par>
                              <p:par>
                                <p:cTn id="188" presetID="16" presetClass="entr" presetSubtype="21" fill="hold" grpId="0" nodeType="withEffect">
                                  <p:stCondLst>
                                    <p:cond delay="0"/>
                                  </p:stCondLst>
                                  <p:childTnLst>
                                    <p:set>
                                      <p:cBhvr>
                                        <p:cTn id="189" dur="1" fill="hold">
                                          <p:stCondLst>
                                            <p:cond delay="0"/>
                                          </p:stCondLst>
                                        </p:cTn>
                                        <p:tgtEl>
                                          <p:spTgt spid="66"/>
                                        </p:tgtEl>
                                        <p:attrNameLst>
                                          <p:attrName>style.visibility</p:attrName>
                                        </p:attrNameLst>
                                      </p:cBhvr>
                                      <p:to>
                                        <p:strVal val="visible"/>
                                      </p:to>
                                    </p:set>
                                    <p:animEffect transition="in" filter="barn(inVertical)">
                                      <p:cBhvr>
                                        <p:cTn id="190" dur="500"/>
                                        <p:tgtEl>
                                          <p:spTgt spid="66"/>
                                        </p:tgtEl>
                                      </p:cBhvr>
                                    </p:animEffect>
                                  </p:childTnLst>
                                </p:cTn>
                              </p:par>
                              <p:par>
                                <p:cTn id="191" presetID="16" presetClass="entr" presetSubtype="21" fill="hold" grpId="0" nodeType="withEffect">
                                  <p:stCondLst>
                                    <p:cond delay="0"/>
                                  </p:stCondLst>
                                  <p:childTnLst>
                                    <p:set>
                                      <p:cBhvr>
                                        <p:cTn id="192" dur="1" fill="hold">
                                          <p:stCondLst>
                                            <p:cond delay="0"/>
                                          </p:stCondLst>
                                        </p:cTn>
                                        <p:tgtEl>
                                          <p:spTgt spid="67"/>
                                        </p:tgtEl>
                                        <p:attrNameLst>
                                          <p:attrName>style.visibility</p:attrName>
                                        </p:attrNameLst>
                                      </p:cBhvr>
                                      <p:to>
                                        <p:strVal val="visible"/>
                                      </p:to>
                                    </p:set>
                                    <p:animEffect transition="in" filter="barn(inVertical)">
                                      <p:cBhvr>
                                        <p:cTn id="193" dur="500"/>
                                        <p:tgtEl>
                                          <p:spTgt spid="67"/>
                                        </p:tgtEl>
                                      </p:cBhvr>
                                    </p:animEffect>
                                  </p:childTnLst>
                                </p:cTn>
                              </p:par>
                              <p:par>
                                <p:cTn id="194" presetID="16" presetClass="entr" presetSubtype="21" fill="hold" grpId="0" nodeType="withEffect">
                                  <p:stCondLst>
                                    <p:cond delay="0"/>
                                  </p:stCondLst>
                                  <p:childTnLst>
                                    <p:set>
                                      <p:cBhvr>
                                        <p:cTn id="195" dur="1" fill="hold">
                                          <p:stCondLst>
                                            <p:cond delay="0"/>
                                          </p:stCondLst>
                                        </p:cTn>
                                        <p:tgtEl>
                                          <p:spTgt spid="68"/>
                                        </p:tgtEl>
                                        <p:attrNameLst>
                                          <p:attrName>style.visibility</p:attrName>
                                        </p:attrNameLst>
                                      </p:cBhvr>
                                      <p:to>
                                        <p:strVal val="visible"/>
                                      </p:to>
                                    </p:set>
                                    <p:animEffect transition="in" filter="barn(inVertical)">
                                      <p:cBhvr>
                                        <p:cTn id="196" dur="500"/>
                                        <p:tgtEl>
                                          <p:spTgt spid="68"/>
                                        </p:tgtEl>
                                      </p:cBhvr>
                                    </p:animEffect>
                                  </p:childTnLst>
                                </p:cTn>
                              </p:par>
                              <p:par>
                                <p:cTn id="197" presetID="16" presetClass="entr" presetSubtype="21" fill="hold" grpId="0" nodeType="with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barn(inVertical)">
                                      <p:cBhvr>
                                        <p:cTn id="199" dur="500"/>
                                        <p:tgtEl>
                                          <p:spTgt spid="69"/>
                                        </p:tgtEl>
                                      </p:cBhvr>
                                    </p:animEffect>
                                  </p:childTnLst>
                                </p:cTn>
                              </p:par>
                              <p:par>
                                <p:cTn id="200" presetID="16" presetClass="entr" presetSubtype="21" fill="hold" grpId="0" nodeType="withEffect">
                                  <p:stCondLst>
                                    <p:cond delay="0"/>
                                  </p:stCondLst>
                                  <p:childTnLst>
                                    <p:set>
                                      <p:cBhvr>
                                        <p:cTn id="201" dur="1" fill="hold">
                                          <p:stCondLst>
                                            <p:cond delay="0"/>
                                          </p:stCondLst>
                                        </p:cTn>
                                        <p:tgtEl>
                                          <p:spTgt spid="70"/>
                                        </p:tgtEl>
                                        <p:attrNameLst>
                                          <p:attrName>style.visibility</p:attrName>
                                        </p:attrNameLst>
                                      </p:cBhvr>
                                      <p:to>
                                        <p:strVal val="visible"/>
                                      </p:to>
                                    </p:set>
                                    <p:animEffect transition="in" filter="barn(inVertical)">
                                      <p:cBhvr>
                                        <p:cTn id="202" dur="500"/>
                                        <p:tgtEl>
                                          <p:spTgt spid="70"/>
                                        </p:tgtEl>
                                      </p:cBhvr>
                                    </p:animEffect>
                                  </p:childTnLst>
                                </p:cTn>
                              </p:par>
                              <p:par>
                                <p:cTn id="203" presetID="16" presetClass="entr" presetSubtype="21" fill="hold" grpId="0" nodeType="withEffect">
                                  <p:stCondLst>
                                    <p:cond delay="0"/>
                                  </p:stCondLst>
                                  <p:childTnLst>
                                    <p:set>
                                      <p:cBhvr>
                                        <p:cTn id="204" dur="1" fill="hold">
                                          <p:stCondLst>
                                            <p:cond delay="0"/>
                                          </p:stCondLst>
                                        </p:cTn>
                                        <p:tgtEl>
                                          <p:spTgt spid="71"/>
                                        </p:tgtEl>
                                        <p:attrNameLst>
                                          <p:attrName>style.visibility</p:attrName>
                                        </p:attrNameLst>
                                      </p:cBhvr>
                                      <p:to>
                                        <p:strVal val="visible"/>
                                      </p:to>
                                    </p:set>
                                    <p:animEffect transition="in" filter="barn(inVertical)">
                                      <p:cBhvr>
                                        <p:cTn id="205" dur="500"/>
                                        <p:tgtEl>
                                          <p:spTgt spid="71"/>
                                        </p:tgtEl>
                                      </p:cBhvr>
                                    </p:animEffect>
                                  </p:childTnLst>
                                </p:cTn>
                              </p:par>
                              <p:par>
                                <p:cTn id="206" presetID="16" presetClass="entr" presetSubtype="21" fill="hold" grpId="0" nodeType="withEffect">
                                  <p:stCondLst>
                                    <p:cond delay="0"/>
                                  </p:stCondLst>
                                  <p:childTnLst>
                                    <p:set>
                                      <p:cBhvr>
                                        <p:cTn id="207" dur="1" fill="hold">
                                          <p:stCondLst>
                                            <p:cond delay="0"/>
                                          </p:stCondLst>
                                        </p:cTn>
                                        <p:tgtEl>
                                          <p:spTgt spid="72"/>
                                        </p:tgtEl>
                                        <p:attrNameLst>
                                          <p:attrName>style.visibility</p:attrName>
                                        </p:attrNameLst>
                                      </p:cBhvr>
                                      <p:to>
                                        <p:strVal val="visible"/>
                                      </p:to>
                                    </p:set>
                                    <p:animEffect transition="in" filter="barn(inVertical)">
                                      <p:cBhvr>
                                        <p:cTn id="208" dur="500"/>
                                        <p:tgtEl>
                                          <p:spTgt spid="72"/>
                                        </p:tgtEl>
                                      </p:cBhvr>
                                    </p:animEffect>
                                  </p:childTnLst>
                                </p:cTn>
                              </p:par>
                              <p:par>
                                <p:cTn id="209" presetID="16" presetClass="entr" presetSubtype="21" fill="hold" grpId="0" nodeType="withEffect">
                                  <p:stCondLst>
                                    <p:cond delay="0"/>
                                  </p:stCondLst>
                                  <p:childTnLst>
                                    <p:set>
                                      <p:cBhvr>
                                        <p:cTn id="210" dur="1" fill="hold">
                                          <p:stCondLst>
                                            <p:cond delay="0"/>
                                          </p:stCondLst>
                                        </p:cTn>
                                        <p:tgtEl>
                                          <p:spTgt spid="73"/>
                                        </p:tgtEl>
                                        <p:attrNameLst>
                                          <p:attrName>style.visibility</p:attrName>
                                        </p:attrNameLst>
                                      </p:cBhvr>
                                      <p:to>
                                        <p:strVal val="visible"/>
                                      </p:to>
                                    </p:set>
                                    <p:animEffect transition="in" filter="barn(inVertical)">
                                      <p:cBhvr>
                                        <p:cTn id="211" dur="500"/>
                                        <p:tgtEl>
                                          <p:spTgt spid="73"/>
                                        </p:tgtEl>
                                      </p:cBhvr>
                                    </p:animEffect>
                                  </p:childTnLst>
                                </p:cTn>
                              </p:par>
                              <p:par>
                                <p:cTn id="212" presetID="16" presetClass="entr" presetSubtype="21" fill="hold" grpId="0" nodeType="withEffect">
                                  <p:stCondLst>
                                    <p:cond delay="0"/>
                                  </p:stCondLst>
                                  <p:childTnLst>
                                    <p:set>
                                      <p:cBhvr>
                                        <p:cTn id="213" dur="1" fill="hold">
                                          <p:stCondLst>
                                            <p:cond delay="0"/>
                                          </p:stCondLst>
                                        </p:cTn>
                                        <p:tgtEl>
                                          <p:spTgt spid="74"/>
                                        </p:tgtEl>
                                        <p:attrNameLst>
                                          <p:attrName>style.visibility</p:attrName>
                                        </p:attrNameLst>
                                      </p:cBhvr>
                                      <p:to>
                                        <p:strVal val="visible"/>
                                      </p:to>
                                    </p:set>
                                    <p:animEffect transition="in" filter="barn(inVertical)">
                                      <p:cBhvr>
                                        <p:cTn id="214" dur="500"/>
                                        <p:tgtEl>
                                          <p:spTgt spid="74"/>
                                        </p:tgtEl>
                                      </p:cBhvr>
                                    </p:animEffect>
                                  </p:childTnLst>
                                </p:cTn>
                              </p:par>
                              <p:par>
                                <p:cTn id="215" presetID="16" presetClass="entr" presetSubtype="21" fill="hold" grpId="0" nodeType="withEffect">
                                  <p:stCondLst>
                                    <p:cond delay="0"/>
                                  </p:stCondLst>
                                  <p:childTnLst>
                                    <p:set>
                                      <p:cBhvr>
                                        <p:cTn id="216" dur="1" fill="hold">
                                          <p:stCondLst>
                                            <p:cond delay="0"/>
                                          </p:stCondLst>
                                        </p:cTn>
                                        <p:tgtEl>
                                          <p:spTgt spid="75"/>
                                        </p:tgtEl>
                                        <p:attrNameLst>
                                          <p:attrName>style.visibility</p:attrName>
                                        </p:attrNameLst>
                                      </p:cBhvr>
                                      <p:to>
                                        <p:strVal val="visible"/>
                                      </p:to>
                                    </p:set>
                                    <p:animEffect transition="in" filter="barn(inVertical)">
                                      <p:cBhvr>
                                        <p:cTn id="217" dur="500"/>
                                        <p:tgtEl>
                                          <p:spTgt spid="75"/>
                                        </p:tgtEl>
                                      </p:cBhvr>
                                    </p:animEffect>
                                  </p:childTnLst>
                                </p:cTn>
                              </p:par>
                              <p:par>
                                <p:cTn id="218" presetID="16" presetClass="entr" presetSubtype="21" fill="hold" grpId="0" nodeType="withEffect">
                                  <p:stCondLst>
                                    <p:cond delay="0"/>
                                  </p:stCondLst>
                                  <p:childTnLst>
                                    <p:set>
                                      <p:cBhvr>
                                        <p:cTn id="219" dur="1" fill="hold">
                                          <p:stCondLst>
                                            <p:cond delay="0"/>
                                          </p:stCondLst>
                                        </p:cTn>
                                        <p:tgtEl>
                                          <p:spTgt spid="76"/>
                                        </p:tgtEl>
                                        <p:attrNameLst>
                                          <p:attrName>style.visibility</p:attrName>
                                        </p:attrNameLst>
                                      </p:cBhvr>
                                      <p:to>
                                        <p:strVal val="visible"/>
                                      </p:to>
                                    </p:set>
                                    <p:animEffect transition="in" filter="barn(inVertical)">
                                      <p:cBhvr>
                                        <p:cTn id="220" dur="500"/>
                                        <p:tgtEl>
                                          <p:spTgt spid="76"/>
                                        </p:tgtEl>
                                      </p:cBhvr>
                                    </p:animEffect>
                                  </p:childTnLst>
                                </p:cTn>
                              </p:par>
                              <p:par>
                                <p:cTn id="221" presetID="16" presetClass="entr" presetSubtype="21" fill="hold" grpId="0" nodeType="withEffect">
                                  <p:stCondLst>
                                    <p:cond delay="0"/>
                                  </p:stCondLst>
                                  <p:childTnLst>
                                    <p:set>
                                      <p:cBhvr>
                                        <p:cTn id="222" dur="1" fill="hold">
                                          <p:stCondLst>
                                            <p:cond delay="0"/>
                                          </p:stCondLst>
                                        </p:cTn>
                                        <p:tgtEl>
                                          <p:spTgt spid="77"/>
                                        </p:tgtEl>
                                        <p:attrNameLst>
                                          <p:attrName>style.visibility</p:attrName>
                                        </p:attrNameLst>
                                      </p:cBhvr>
                                      <p:to>
                                        <p:strVal val="visible"/>
                                      </p:to>
                                    </p:set>
                                    <p:animEffect transition="in" filter="barn(inVertical)">
                                      <p:cBhvr>
                                        <p:cTn id="223" dur="500"/>
                                        <p:tgtEl>
                                          <p:spTgt spid="77"/>
                                        </p:tgtEl>
                                      </p:cBhvr>
                                    </p:animEffect>
                                  </p:childTnLst>
                                </p:cTn>
                              </p:par>
                              <p:par>
                                <p:cTn id="224" presetID="16" presetClass="entr" presetSubtype="21" fill="hold" nodeType="with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barn(inVertical)">
                                      <p:cBhvr>
                                        <p:cTn id="226" dur="500"/>
                                        <p:tgtEl>
                                          <p:spTgt spid="79"/>
                                        </p:tgtEl>
                                      </p:cBhvr>
                                    </p:animEffect>
                                  </p:childTnLst>
                                </p:cTn>
                              </p:par>
                              <p:par>
                                <p:cTn id="227" presetID="16" presetClass="entr" presetSubtype="21" fill="hold" nodeType="withEffect">
                                  <p:stCondLst>
                                    <p:cond delay="0"/>
                                  </p:stCondLst>
                                  <p:childTnLst>
                                    <p:set>
                                      <p:cBhvr>
                                        <p:cTn id="228" dur="1" fill="hold">
                                          <p:stCondLst>
                                            <p:cond delay="0"/>
                                          </p:stCondLst>
                                        </p:cTn>
                                        <p:tgtEl>
                                          <p:spTgt spid="84"/>
                                        </p:tgtEl>
                                        <p:attrNameLst>
                                          <p:attrName>style.visibility</p:attrName>
                                        </p:attrNameLst>
                                      </p:cBhvr>
                                      <p:to>
                                        <p:strVal val="visible"/>
                                      </p:to>
                                    </p:set>
                                    <p:animEffect transition="in" filter="barn(inVertical)">
                                      <p:cBhvr>
                                        <p:cTn id="229" dur="500"/>
                                        <p:tgtEl>
                                          <p:spTgt spid="84"/>
                                        </p:tgtEl>
                                      </p:cBhvr>
                                    </p:animEffect>
                                  </p:childTnLst>
                                </p:cTn>
                              </p:par>
                              <p:par>
                                <p:cTn id="230" presetID="16" presetClass="entr" presetSubtype="21" fill="hold" nodeType="withEffect">
                                  <p:stCondLst>
                                    <p:cond delay="0"/>
                                  </p:stCondLst>
                                  <p:childTnLst>
                                    <p:set>
                                      <p:cBhvr>
                                        <p:cTn id="231" dur="1" fill="hold">
                                          <p:stCondLst>
                                            <p:cond delay="0"/>
                                          </p:stCondLst>
                                        </p:cTn>
                                        <p:tgtEl>
                                          <p:spTgt spid="86"/>
                                        </p:tgtEl>
                                        <p:attrNameLst>
                                          <p:attrName>style.visibility</p:attrName>
                                        </p:attrNameLst>
                                      </p:cBhvr>
                                      <p:to>
                                        <p:strVal val="visible"/>
                                      </p:to>
                                    </p:set>
                                    <p:animEffect transition="in" filter="barn(inVertical)">
                                      <p:cBhvr>
                                        <p:cTn id="232" dur="500"/>
                                        <p:tgtEl>
                                          <p:spTgt spid="86"/>
                                        </p:tgtEl>
                                      </p:cBhvr>
                                    </p:animEffect>
                                  </p:childTnLst>
                                </p:cTn>
                              </p:par>
                              <p:par>
                                <p:cTn id="233" presetID="16" presetClass="entr" presetSubtype="21" fill="hold" nodeType="withEffect">
                                  <p:stCondLst>
                                    <p:cond delay="0"/>
                                  </p:stCondLst>
                                  <p:childTnLst>
                                    <p:set>
                                      <p:cBhvr>
                                        <p:cTn id="234" dur="1" fill="hold">
                                          <p:stCondLst>
                                            <p:cond delay="0"/>
                                          </p:stCondLst>
                                        </p:cTn>
                                        <p:tgtEl>
                                          <p:spTgt spid="89"/>
                                        </p:tgtEl>
                                        <p:attrNameLst>
                                          <p:attrName>style.visibility</p:attrName>
                                        </p:attrNameLst>
                                      </p:cBhvr>
                                      <p:to>
                                        <p:strVal val="visible"/>
                                      </p:to>
                                    </p:set>
                                    <p:animEffect transition="in" filter="barn(inVertical)">
                                      <p:cBhvr>
                                        <p:cTn id="235" dur="500"/>
                                        <p:tgtEl>
                                          <p:spTgt spid="89"/>
                                        </p:tgtEl>
                                      </p:cBhvr>
                                    </p:animEffect>
                                  </p:childTnLst>
                                </p:cTn>
                              </p:par>
                              <p:par>
                                <p:cTn id="236" presetID="16" presetClass="entr" presetSubtype="21" fill="hold" nodeType="withEffect">
                                  <p:stCondLst>
                                    <p:cond delay="0"/>
                                  </p:stCondLst>
                                  <p:childTnLst>
                                    <p:set>
                                      <p:cBhvr>
                                        <p:cTn id="237" dur="1" fill="hold">
                                          <p:stCondLst>
                                            <p:cond delay="0"/>
                                          </p:stCondLst>
                                        </p:cTn>
                                        <p:tgtEl>
                                          <p:spTgt spid="92"/>
                                        </p:tgtEl>
                                        <p:attrNameLst>
                                          <p:attrName>style.visibility</p:attrName>
                                        </p:attrNameLst>
                                      </p:cBhvr>
                                      <p:to>
                                        <p:strVal val="visible"/>
                                      </p:to>
                                    </p:set>
                                    <p:animEffect transition="in" filter="barn(inVertical)">
                                      <p:cBhvr>
                                        <p:cTn id="238" dur="500"/>
                                        <p:tgtEl>
                                          <p:spTgt spid="92"/>
                                        </p:tgtEl>
                                      </p:cBhvr>
                                    </p:animEffect>
                                  </p:childTnLst>
                                </p:cTn>
                              </p:par>
                              <p:par>
                                <p:cTn id="239" presetID="16" presetClass="entr" presetSubtype="21" fill="hold" nodeType="withEffect">
                                  <p:stCondLst>
                                    <p:cond delay="0"/>
                                  </p:stCondLst>
                                  <p:childTnLst>
                                    <p:set>
                                      <p:cBhvr>
                                        <p:cTn id="240" dur="1" fill="hold">
                                          <p:stCondLst>
                                            <p:cond delay="0"/>
                                          </p:stCondLst>
                                        </p:cTn>
                                        <p:tgtEl>
                                          <p:spTgt spid="94"/>
                                        </p:tgtEl>
                                        <p:attrNameLst>
                                          <p:attrName>style.visibility</p:attrName>
                                        </p:attrNameLst>
                                      </p:cBhvr>
                                      <p:to>
                                        <p:strVal val="visible"/>
                                      </p:to>
                                    </p:set>
                                    <p:animEffect transition="in" filter="barn(inVertical)">
                                      <p:cBhvr>
                                        <p:cTn id="241" dur="500"/>
                                        <p:tgtEl>
                                          <p:spTgt spid="94"/>
                                        </p:tgtEl>
                                      </p:cBhvr>
                                    </p:animEffect>
                                  </p:childTnLst>
                                </p:cTn>
                              </p:par>
                              <p:par>
                                <p:cTn id="242" presetID="16" presetClass="entr" presetSubtype="21" fill="hold" nodeType="withEffect">
                                  <p:stCondLst>
                                    <p:cond delay="0"/>
                                  </p:stCondLst>
                                  <p:childTnLst>
                                    <p:set>
                                      <p:cBhvr>
                                        <p:cTn id="243" dur="1" fill="hold">
                                          <p:stCondLst>
                                            <p:cond delay="0"/>
                                          </p:stCondLst>
                                        </p:cTn>
                                        <p:tgtEl>
                                          <p:spTgt spid="96"/>
                                        </p:tgtEl>
                                        <p:attrNameLst>
                                          <p:attrName>style.visibility</p:attrName>
                                        </p:attrNameLst>
                                      </p:cBhvr>
                                      <p:to>
                                        <p:strVal val="visible"/>
                                      </p:to>
                                    </p:set>
                                    <p:animEffect transition="in" filter="barn(inVertical)">
                                      <p:cBhvr>
                                        <p:cTn id="244" dur="500"/>
                                        <p:tgtEl>
                                          <p:spTgt spid="96"/>
                                        </p:tgtEl>
                                      </p:cBhvr>
                                    </p:animEffect>
                                  </p:childTnLst>
                                </p:cTn>
                              </p:par>
                              <p:par>
                                <p:cTn id="245" presetID="16" presetClass="entr" presetSubtype="21" fill="hold" nodeType="withEffect">
                                  <p:stCondLst>
                                    <p:cond delay="0"/>
                                  </p:stCondLst>
                                  <p:childTnLst>
                                    <p:set>
                                      <p:cBhvr>
                                        <p:cTn id="246" dur="1" fill="hold">
                                          <p:stCondLst>
                                            <p:cond delay="0"/>
                                          </p:stCondLst>
                                        </p:cTn>
                                        <p:tgtEl>
                                          <p:spTgt spid="99"/>
                                        </p:tgtEl>
                                        <p:attrNameLst>
                                          <p:attrName>style.visibility</p:attrName>
                                        </p:attrNameLst>
                                      </p:cBhvr>
                                      <p:to>
                                        <p:strVal val="visible"/>
                                      </p:to>
                                    </p:set>
                                    <p:animEffect transition="in" filter="barn(inVertical)">
                                      <p:cBhvr>
                                        <p:cTn id="247" dur="500"/>
                                        <p:tgtEl>
                                          <p:spTgt spid="99"/>
                                        </p:tgtEl>
                                      </p:cBhvr>
                                    </p:animEffect>
                                  </p:childTnLst>
                                </p:cTn>
                              </p:par>
                              <p:par>
                                <p:cTn id="248" presetID="16" presetClass="entr" presetSubtype="21" fill="hold" grpId="0" nodeType="withEffect">
                                  <p:stCondLst>
                                    <p:cond delay="0"/>
                                  </p:stCondLst>
                                  <p:childTnLst>
                                    <p:set>
                                      <p:cBhvr>
                                        <p:cTn id="249" dur="1" fill="hold">
                                          <p:stCondLst>
                                            <p:cond delay="0"/>
                                          </p:stCondLst>
                                        </p:cTn>
                                        <p:tgtEl>
                                          <p:spTgt spid="2"/>
                                        </p:tgtEl>
                                        <p:attrNameLst>
                                          <p:attrName>style.visibility</p:attrName>
                                        </p:attrNameLst>
                                      </p:cBhvr>
                                      <p:to>
                                        <p:strVal val="visible"/>
                                      </p:to>
                                    </p:set>
                                    <p:animEffect transition="in" filter="barn(inVertical)">
                                      <p:cBhvr>
                                        <p:cTn id="250" dur="500"/>
                                        <p:tgtEl>
                                          <p:spTgt spid="2"/>
                                        </p:tgtEl>
                                      </p:cBhvr>
                                    </p:animEffect>
                                  </p:childTnLst>
                                </p:cTn>
                              </p:par>
                              <p:par>
                                <p:cTn id="251" presetID="16" presetClass="entr" presetSubtype="21" fill="hold" grpId="0" nodeType="withEffect">
                                  <p:stCondLst>
                                    <p:cond delay="0"/>
                                  </p:stCondLst>
                                  <p:childTnLst>
                                    <p:set>
                                      <p:cBhvr>
                                        <p:cTn id="252" dur="1" fill="hold">
                                          <p:stCondLst>
                                            <p:cond delay="0"/>
                                          </p:stCondLst>
                                        </p:cTn>
                                        <p:tgtEl>
                                          <p:spTgt spid="3"/>
                                        </p:tgtEl>
                                        <p:attrNameLst>
                                          <p:attrName>style.visibility</p:attrName>
                                        </p:attrNameLst>
                                      </p:cBhvr>
                                      <p:to>
                                        <p:strVal val="visible"/>
                                      </p:to>
                                    </p:set>
                                    <p:animEffect transition="in" filter="barn(inVertical)">
                                      <p:cBhvr>
                                        <p:cTn id="253" dur="500"/>
                                        <p:tgtEl>
                                          <p:spTgt spid="3"/>
                                        </p:tgtEl>
                                      </p:cBhvr>
                                    </p:animEffect>
                                  </p:childTnLst>
                                </p:cTn>
                              </p:par>
                              <p:par>
                                <p:cTn id="254" presetID="16" presetClass="entr" presetSubtype="21" fill="hold" grpId="0" nodeType="withEffect">
                                  <p:stCondLst>
                                    <p:cond delay="0"/>
                                  </p:stCondLst>
                                  <p:childTnLst>
                                    <p:set>
                                      <p:cBhvr>
                                        <p:cTn id="255" dur="1" fill="hold">
                                          <p:stCondLst>
                                            <p:cond delay="0"/>
                                          </p:stCondLst>
                                        </p:cTn>
                                        <p:tgtEl>
                                          <p:spTgt spid="21"/>
                                        </p:tgtEl>
                                        <p:attrNameLst>
                                          <p:attrName>style.visibility</p:attrName>
                                        </p:attrNameLst>
                                      </p:cBhvr>
                                      <p:to>
                                        <p:strVal val="visible"/>
                                      </p:to>
                                    </p:set>
                                    <p:animEffect transition="in" filter="barn(inVertical)">
                                      <p:cBhvr>
                                        <p:cTn id="2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animBg="1"/>
      <p:bldP spid="74" grpId="0" animBg="1"/>
      <p:bldP spid="75" grpId="0" animBg="1"/>
      <p:bldP spid="76" grpId="0" animBg="1"/>
      <p:bldP spid="77" grpId="0"/>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0C0673-2961-4579-A059-8AA48B7F26AB}"/>
              </a:ext>
            </a:extLst>
          </p:cNvPr>
          <p:cNvSpPr/>
          <p:nvPr/>
        </p:nvSpPr>
        <p:spPr>
          <a:xfrm>
            <a:off x="4086077" y="5211421"/>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51A1E8CE-6467-475B-ABEE-02BDE6CAD508}"/>
              </a:ext>
            </a:extLst>
          </p:cNvPr>
          <p:cNvSpPr/>
          <p:nvPr/>
        </p:nvSpPr>
        <p:spPr>
          <a:xfrm>
            <a:off x="4857054" y="5212656"/>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F7615C99-E410-4C8C-B45A-FA003374D9A5}"/>
              </a:ext>
            </a:extLst>
          </p:cNvPr>
          <p:cNvSpPr/>
          <p:nvPr/>
        </p:nvSpPr>
        <p:spPr>
          <a:xfrm>
            <a:off x="5575544" y="5212655"/>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E53A5075-264E-4DCA-889A-50EE6E851B14}"/>
              </a:ext>
            </a:extLst>
          </p:cNvPr>
          <p:cNvSpPr/>
          <p:nvPr/>
        </p:nvSpPr>
        <p:spPr>
          <a:xfrm>
            <a:off x="6346468" y="5212655"/>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6A19EC95-A1D8-4063-957F-05FA81BA8185}"/>
              </a:ext>
            </a:extLst>
          </p:cNvPr>
          <p:cNvSpPr/>
          <p:nvPr/>
        </p:nvSpPr>
        <p:spPr>
          <a:xfrm>
            <a:off x="7103722" y="5212654"/>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B7B134D4-DDC6-4E7C-82EF-6ADCEB340409}"/>
              </a:ext>
            </a:extLst>
          </p:cNvPr>
          <p:cNvSpPr/>
          <p:nvPr/>
        </p:nvSpPr>
        <p:spPr>
          <a:xfrm>
            <a:off x="7800982" y="5212653"/>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F2E2612E-86B0-4EFF-8A99-5E449507B75B}"/>
              </a:ext>
            </a:extLst>
          </p:cNvPr>
          <p:cNvSpPr/>
          <p:nvPr/>
        </p:nvSpPr>
        <p:spPr>
          <a:xfrm>
            <a:off x="8537516" y="5211422"/>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ECB97703-0F0A-4151-8099-CAB1E564C453}"/>
              </a:ext>
            </a:extLst>
          </p:cNvPr>
          <p:cNvSpPr/>
          <p:nvPr/>
        </p:nvSpPr>
        <p:spPr>
          <a:xfrm>
            <a:off x="9344090" y="5211421"/>
            <a:ext cx="104282"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D659C312-A8CA-4935-A76F-D3443C4E86C0}"/>
              </a:ext>
            </a:extLst>
          </p:cNvPr>
          <p:cNvSpPr/>
          <p:nvPr/>
        </p:nvSpPr>
        <p:spPr>
          <a:xfrm>
            <a:off x="10063393" y="5219538"/>
            <a:ext cx="69331" cy="45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F4EC3078-912C-4C6B-80D9-7D44A664FE8D}"/>
              </a:ext>
            </a:extLst>
          </p:cNvPr>
          <p:cNvSpPr txBox="1"/>
          <p:nvPr/>
        </p:nvSpPr>
        <p:spPr>
          <a:xfrm flipH="1">
            <a:off x="4174146" y="5161817"/>
            <a:ext cx="346054" cy="507831"/>
          </a:xfrm>
          <a:prstGeom prst="rect">
            <a:avLst/>
          </a:prstGeom>
          <a:noFill/>
        </p:spPr>
        <p:txBody>
          <a:bodyPr wrap="square" rtlCol="0">
            <a:spAutoFit/>
          </a:bodyPr>
          <a:lstStyle/>
          <a:p>
            <a:r>
              <a:rPr lang="en-US" sz="1350" dirty="0"/>
              <a:t>x1</a:t>
            </a:r>
          </a:p>
        </p:txBody>
      </p:sp>
      <p:sp>
        <p:nvSpPr>
          <p:cNvPr id="14" name="TextBox 13">
            <a:extLst>
              <a:ext uri="{FF2B5EF4-FFF2-40B4-BE49-F238E27FC236}">
                <a16:creationId xmlns:a16="http://schemas.microsoft.com/office/drawing/2014/main" id="{2DC58A50-EC99-4951-AEB6-88AA952EF857}"/>
              </a:ext>
            </a:extLst>
          </p:cNvPr>
          <p:cNvSpPr txBox="1"/>
          <p:nvPr/>
        </p:nvSpPr>
        <p:spPr>
          <a:xfrm>
            <a:off x="4945418" y="5161816"/>
            <a:ext cx="382463" cy="300082"/>
          </a:xfrm>
          <a:prstGeom prst="rect">
            <a:avLst/>
          </a:prstGeom>
          <a:noFill/>
        </p:spPr>
        <p:txBody>
          <a:bodyPr wrap="square" rtlCol="0">
            <a:spAutoFit/>
          </a:bodyPr>
          <a:lstStyle/>
          <a:p>
            <a:r>
              <a:rPr lang="en-US" sz="1350" dirty="0"/>
              <a:t>x2</a:t>
            </a:r>
          </a:p>
        </p:txBody>
      </p:sp>
      <p:sp>
        <p:nvSpPr>
          <p:cNvPr id="15" name="TextBox 14">
            <a:extLst>
              <a:ext uri="{FF2B5EF4-FFF2-40B4-BE49-F238E27FC236}">
                <a16:creationId xmlns:a16="http://schemas.microsoft.com/office/drawing/2014/main" id="{54914197-9C97-4463-80E7-1F070DD32C46}"/>
              </a:ext>
            </a:extLst>
          </p:cNvPr>
          <p:cNvSpPr txBox="1"/>
          <p:nvPr/>
        </p:nvSpPr>
        <p:spPr>
          <a:xfrm>
            <a:off x="5657261" y="5161816"/>
            <a:ext cx="382463" cy="300082"/>
          </a:xfrm>
          <a:prstGeom prst="rect">
            <a:avLst/>
          </a:prstGeom>
          <a:noFill/>
        </p:spPr>
        <p:txBody>
          <a:bodyPr wrap="square" rtlCol="0">
            <a:spAutoFit/>
          </a:bodyPr>
          <a:lstStyle/>
          <a:p>
            <a:r>
              <a:rPr lang="en-US" sz="1350" dirty="0"/>
              <a:t>x3</a:t>
            </a:r>
          </a:p>
        </p:txBody>
      </p:sp>
      <p:sp>
        <p:nvSpPr>
          <p:cNvPr id="16" name="TextBox 15">
            <a:extLst>
              <a:ext uri="{FF2B5EF4-FFF2-40B4-BE49-F238E27FC236}">
                <a16:creationId xmlns:a16="http://schemas.microsoft.com/office/drawing/2014/main" id="{FE0AC2AA-C397-4AD0-8764-35DA17CD6041}"/>
              </a:ext>
            </a:extLst>
          </p:cNvPr>
          <p:cNvSpPr txBox="1"/>
          <p:nvPr/>
        </p:nvSpPr>
        <p:spPr>
          <a:xfrm>
            <a:off x="6461527" y="5161816"/>
            <a:ext cx="423975" cy="300082"/>
          </a:xfrm>
          <a:prstGeom prst="rect">
            <a:avLst/>
          </a:prstGeom>
          <a:noFill/>
        </p:spPr>
        <p:txBody>
          <a:bodyPr wrap="square" rtlCol="0">
            <a:spAutoFit/>
          </a:bodyPr>
          <a:lstStyle/>
          <a:p>
            <a:r>
              <a:rPr lang="en-US" sz="1350" dirty="0"/>
              <a:t>x4</a:t>
            </a:r>
          </a:p>
        </p:txBody>
      </p:sp>
      <p:sp>
        <p:nvSpPr>
          <p:cNvPr id="17" name="TextBox 16">
            <a:extLst>
              <a:ext uri="{FF2B5EF4-FFF2-40B4-BE49-F238E27FC236}">
                <a16:creationId xmlns:a16="http://schemas.microsoft.com/office/drawing/2014/main" id="{5BA04EBF-2A60-467E-A374-4B032AE3EDF1}"/>
              </a:ext>
            </a:extLst>
          </p:cNvPr>
          <p:cNvSpPr txBox="1"/>
          <p:nvPr/>
        </p:nvSpPr>
        <p:spPr>
          <a:xfrm>
            <a:off x="7186994" y="5161817"/>
            <a:ext cx="324965" cy="507831"/>
          </a:xfrm>
          <a:prstGeom prst="rect">
            <a:avLst/>
          </a:prstGeom>
          <a:noFill/>
        </p:spPr>
        <p:txBody>
          <a:bodyPr wrap="square" rtlCol="0">
            <a:spAutoFit/>
          </a:bodyPr>
          <a:lstStyle/>
          <a:p>
            <a:r>
              <a:rPr lang="en-US" sz="1350" dirty="0"/>
              <a:t>x5</a:t>
            </a:r>
          </a:p>
        </p:txBody>
      </p:sp>
      <p:sp>
        <p:nvSpPr>
          <p:cNvPr id="18" name="TextBox 17">
            <a:extLst>
              <a:ext uri="{FF2B5EF4-FFF2-40B4-BE49-F238E27FC236}">
                <a16:creationId xmlns:a16="http://schemas.microsoft.com/office/drawing/2014/main" id="{EC666C17-F91C-411C-9596-7168C562149B}"/>
              </a:ext>
            </a:extLst>
          </p:cNvPr>
          <p:cNvSpPr txBox="1"/>
          <p:nvPr/>
        </p:nvSpPr>
        <p:spPr>
          <a:xfrm>
            <a:off x="7905266" y="5161816"/>
            <a:ext cx="419063" cy="300082"/>
          </a:xfrm>
          <a:prstGeom prst="rect">
            <a:avLst/>
          </a:prstGeom>
          <a:noFill/>
        </p:spPr>
        <p:txBody>
          <a:bodyPr wrap="square" rtlCol="0">
            <a:spAutoFit/>
          </a:bodyPr>
          <a:lstStyle/>
          <a:p>
            <a:r>
              <a:rPr lang="en-US" sz="1350" dirty="0"/>
              <a:t>x6</a:t>
            </a:r>
          </a:p>
        </p:txBody>
      </p:sp>
      <p:sp>
        <p:nvSpPr>
          <p:cNvPr id="19" name="TextBox 18">
            <a:extLst>
              <a:ext uri="{FF2B5EF4-FFF2-40B4-BE49-F238E27FC236}">
                <a16:creationId xmlns:a16="http://schemas.microsoft.com/office/drawing/2014/main" id="{EFE7CF47-C6C6-4B5D-9BCF-4A05225E6104}"/>
              </a:ext>
            </a:extLst>
          </p:cNvPr>
          <p:cNvSpPr txBox="1"/>
          <p:nvPr/>
        </p:nvSpPr>
        <p:spPr>
          <a:xfrm>
            <a:off x="8641799" y="5161816"/>
            <a:ext cx="419063" cy="300082"/>
          </a:xfrm>
          <a:prstGeom prst="rect">
            <a:avLst/>
          </a:prstGeom>
          <a:noFill/>
        </p:spPr>
        <p:txBody>
          <a:bodyPr wrap="square" rtlCol="0">
            <a:spAutoFit/>
          </a:bodyPr>
          <a:lstStyle/>
          <a:p>
            <a:r>
              <a:rPr lang="en-US" sz="1350" dirty="0"/>
              <a:t>x7</a:t>
            </a:r>
          </a:p>
        </p:txBody>
      </p:sp>
      <p:sp>
        <p:nvSpPr>
          <p:cNvPr id="20" name="TextBox 19">
            <a:extLst>
              <a:ext uri="{FF2B5EF4-FFF2-40B4-BE49-F238E27FC236}">
                <a16:creationId xmlns:a16="http://schemas.microsoft.com/office/drawing/2014/main" id="{09017734-9DC3-4AF4-99DB-27B4444B4921}"/>
              </a:ext>
            </a:extLst>
          </p:cNvPr>
          <p:cNvSpPr txBox="1"/>
          <p:nvPr/>
        </p:nvSpPr>
        <p:spPr>
          <a:xfrm>
            <a:off x="9448194" y="5161817"/>
            <a:ext cx="346054" cy="507831"/>
          </a:xfrm>
          <a:prstGeom prst="rect">
            <a:avLst/>
          </a:prstGeom>
          <a:noFill/>
        </p:spPr>
        <p:txBody>
          <a:bodyPr wrap="square" rtlCol="0">
            <a:spAutoFit/>
          </a:bodyPr>
          <a:lstStyle/>
          <a:p>
            <a:r>
              <a:rPr lang="en-US" sz="1350" dirty="0"/>
              <a:t>x8</a:t>
            </a:r>
          </a:p>
        </p:txBody>
      </p:sp>
      <p:sp>
        <p:nvSpPr>
          <p:cNvPr id="21" name="TextBox 20">
            <a:extLst>
              <a:ext uri="{FF2B5EF4-FFF2-40B4-BE49-F238E27FC236}">
                <a16:creationId xmlns:a16="http://schemas.microsoft.com/office/drawing/2014/main" id="{A6302228-2968-4D2F-BD48-FF7956B451FB}"/>
              </a:ext>
            </a:extLst>
          </p:cNvPr>
          <p:cNvSpPr txBox="1"/>
          <p:nvPr/>
        </p:nvSpPr>
        <p:spPr>
          <a:xfrm>
            <a:off x="10142603" y="5161816"/>
            <a:ext cx="465993" cy="300082"/>
          </a:xfrm>
          <a:prstGeom prst="rect">
            <a:avLst/>
          </a:prstGeom>
          <a:noFill/>
        </p:spPr>
        <p:txBody>
          <a:bodyPr wrap="square" rtlCol="0">
            <a:spAutoFit/>
          </a:bodyPr>
          <a:lstStyle/>
          <a:p>
            <a:r>
              <a:rPr lang="en-US" sz="1350" dirty="0" err="1"/>
              <a:t>xn</a:t>
            </a:r>
            <a:endParaRPr lang="en-US" sz="1350" dirty="0"/>
          </a:p>
        </p:txBody>
      </p:sp>
      <p:sp>
        <p:nvSpPr>
          <p:cNvPr id="22" name="Rectangle: Rounded Corners 21">
            <a:extLst>
              <a:ext uri="{FF2B5EF4-FFF2-40B4-BE49-F238E27FC236}">
                <a16:creationId xmlns:a16="http://schemas.microsoft.com/office/drawing/2014/main" id="{86E59D0C-2179-46E2-A150-270182E97AF5}"/>
              </a:ext>
            </a:extLst>
          </p:cNvPr>
          <p:cNvSpPr/>
          <p:nvPr/>
        </p:nvSpPr>
        <p:spPr>
          <a:xfrm>
            <a:off x="3794310" y="4358570"/>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3" name="Rectangle: Rounded Corners 22">
            <a:extLst>
              <a:ext uri="{FF2B5EF4-FFF2-40B4-BE49-F238E27FC236}">
                <a16:creationId xmlns:a16="http://schemas.microsoft.com/office/drawing/2014/main" id="{81ABF67E-1F0A-44A3-A64E-4CF14B097854}"/>
              </a:ext>
            </a:extLst>
          </p:cNvPr>
          <p:cNvSpPr/>
          <p:nvPr/>
        </p:nvSpPr>
        <p:spPr>
          <a:xfrm>
            <a:off x="4565322" y="4354007"/>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4" name="Rectangle: Rounded Corners 23">
            <a:extLst>
              <a:ext uri="{FF2B5EF4-FFF2-40B4-BE49-F238E27FC236}">
                <a16:creationId xmlns:a16="http://schemas.microsoft.com/office/drawing/2014/main" id="{2807D90E-B411-4AF8-B9BA-E608D291C0F4}"/>
              </a:ext>
            </a:extLst>
          </p:cNvPr>
          <p:cNvSpPr/>
          <p:nvPr/>
        </p:nvSpPr>
        <p:spPr>
          <a:xfrm>
            <a:off x="5301260" y="4347339"/>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5" name="Rectangle: Rounded Corners 24">
            <a:extLst>
              <a:ext uri="{FF2B5EF4-FFF2-40B4-BE49-F238E27FC236}">
                <a16:creationId xmlns:a16="http://schemas.microsoft.com/office/drawing/2014/main" id="{62219142-B78B-4CEC-9A8D-A31EED9AF7A8}"/>
              </a:ext>
            </a:extLst>
          </p:cNvPr>
          <p:cNvSpPr/>
          <p:nvPr/>
        </p:nvSpPr>
        <p:spPr>
          <a:xfrm>
            <a:off x="6051043" y="4347339"/>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6" name="Rectangle: Rounded Corners 25">
            <a:extLst>
              <a:ext uri="{FF2B5EF4-FFF2-40B4-BE49-F238E27FC236}">
                <a16:creationId xmlns:a16="http://schemas.microsoft.com/office/drawing/2014/main" id="{161D0A8B-A87A-44FB-9E74-58912A030DCC}"/>
              </a:ext>
            </a:extLst>
          </p:cNvPr>
          <p:cNvSpPr/>
          <p:nvPr/>
        </p:nvSpPr>
        <p:spPr>
          <a:xfrm>
            <a:off x="6796235" y="4341653"/>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7" name="Rectangle: Rounded Corners 26">
            <a:extLst>
              <a:ext uri="{FF2B5EF4-FFF2-40B4-BE49-F238E27FC236}">
                <a16:creationId xmlns:a16="http://schemas.microsoft.com/office/drawing/2014/main" id="{6D128077-BF06-42EA-A810-67496D6CB121}"/>
              </a:ext>
            </a:extLst>
          </p:cNvPr>
          <p:cNvSpPr/>
          <p:nvPr/>
        </p:nvSpPr>
        <p:spPr>
          <a:xfrm>
            <a:off x="7524091" y="4334974"/>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8" name="Rectangle: Rounded Corners 27">
            <a:extLst>
              <a:ext uri="{FF2B5EF4-FFF2-40B4-BE49-F238E27FC236}">
                <a16:creationId xmlns:a16="http://schemas.microsoft.com/office/drawing/2014/main" id="{65A2D154-DDEA-40D1-9A05-0622767B39C0}"/>
              </a:ext>
            </a:extLst>
          </p:cNvPr>
          <p:cNvSpPr/>
          <p:nvPr/>
        </p:nvSpPr>
        <p:spPr>
          <a:xfrm>
            <a:off x="8262813" y="4347339"/>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29" name="Rectangle: Rounded Corners 28">
            <a:extLst>
              <a:ext uri="{FF2B5EF4-FFF2-40B4-BE49-F238E27FC236}">
                <a16:creationId xmlns:a16="http://schemas.microsoft.com/office/drawing/2014/main" id="{6200C6DA-6983-472E-8FCE-A92EA90E52BC}"/>
              </a:ext>
            </a:extLst>
          </p:cNvPr>
          <p:cNvSpPr/>
          <p:nvPr/>
        </p:nvSpPr>
        <p:spPr>
          <a:xfrm>
            <a:off x="9005134" y="4334973"/>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30" name="Rectangle: Rounded Corners 29">
            <a:extLst>
              <a:ext uri="{FF2B5EF4-FFF2-40B4-BE49-F238E27FC236}">
                <a16:creationId xmlns:a16="http://schemas.microsoft.com/office/drawing/2014/main" id="{BEA7B790-A267-431E-BDE6-A7D3A7F225DF}"/>
              </a:ext>
            </a:extLst>
          </p:cNvPr>
          <p:cNvSpPr/>
          <p:nvPr/>
        </p:nvSpPr>
        <p:spPr>
          <a:xfrm>
            <a:off x="9755005" y="4332902"/>
            <a:ext cx="677912" cy="454793"/>
          </a:xfrm>
          <a:prstGeom prst="roundRect">
            <a:avLst>
              <a:gd name="adj" fmla="val 238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31" name="Arrow: Notched Right 30">
            <a:extLst>
              <a:ext uri="{FF2B5EF4-FFF2-40B4-BE49-F238E27FC236}">
                <a16:creationId xmlns:a16="http://schemas.microsoft.com/office/drawing/2014/main" id="{44490BA3-839C-418C-8740-7B73943FB2F2}"/>
              </a:ext>
            </a:extLst>
          </p:cNvPr>
          <p:cNvSpPr/>
          <p:nvPr/>
        </p:nvSpPr>
        <p:spPr>
          <a:xfrm rot="16200000" flipV="1">
            <a:off x="4057120" y="4957844"/>
            <a:ext cx="145943" cy="8772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Arrow: Notched Right 31">
            <a:extLst>
              <a:ext uri="{FF2B5EF4-FFF2-40B4-BE49-F238E27FC236}">
                <a16:creationId xmlns:a16="http://schemas.microsoft.com/office/drawing/2014/main" id="{05DF4B28-81BA-454B-BAC1-A3B002A15841}"/>
              </a:ext>
            </a:extLst>
          </p:cNvPr>
          <p:cNvSpPr/>
          <p:nvPr/>
        </p:nvSpPr>
        <p:spPr>
          <a:xfrm rot="16200000" flipV="1">
            <a:off x="4828264" y="4957524"/>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Arrow: Notched Right 32">
            <a:extLst>
              <a:ext uri="{FF2B5EF4-FFF2-40B4-BE49-F238E27FC236}">
                <a16:creationId xmlns:a16="http://schemas.microsoft.com/office/drawing/2014/main" id="{76D92EA4-9613-4FC2-975D-E1DEB1448598}"/>
              </a:ext>
            </a:extLst>
          </p:cNvPr>
          <p:cNvSpPr/>
          <p:nvPr/>
        </p:nvSpPr>
        <p:spPr>
          <a:xfrm rot="16200000" flipV="1">
            <a:off x="5540108" y="4926586"/>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Arrow: Notched Right 33">
            <a:extLst>
              <a:ext uri="{FF2B5EF4-FFF2-40B4-BE49-F238E27FC236}">
                <a16:creationId xmlns:a16="http://schemas.microsoft.com/office/drawing/2014/main" id="{CC7EC5BB-B84B-4F19-B9F5-99333B6C62FE}"/>
              </a:ext>
            </a:extLst>
          </p:cNvPr>
          <p:cNvSpPr/>
          <p:nvPr/>
        </p:nvSpPr>
        <p:spPr>
          <a:xfrm rot="16200000" flipV="1">
            <a:off x="6282831" y="4957524"/>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Arrow: Notched Right 34">
            <a:extLst>
              <a:ext uri="{FF2B5EF4-FFF2-40B4-BE49-F238E27FC236}">
                <a16:creationId xmlns:a16="http://schemas.microsoft.com/office/drawing/2014/main" id="{B4163988-B228-4071-84FD-BD7417C6989C}"/>
              </a:ext>
            </a:extLst>
          </p:cNvPr>
          <p:cNvSpPr/>
          <p:nvPr/>
        </p:nvSpPr>
        <p:spPr>
          <a:xfrm rot="16200000" flipV="1">
            <a:off x="7063986" y="4957524"/>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Arrow: Notched Right 35">
            <a:extLst>
              <a:ext uri="{FF2B5EF4-FFF2-40B4-BE49-F238E27FC236}">
                <a16:creationId xmlns:a16="http://schemas.microsoft.com/office/drawing/2014/main" id="{9437B69B-9B10-4B1F-9F8E-152139016EDE}"/>
              </a:ext>
            </a:extLst>
          </p:cNvPr>
          <p:cNvSpPr/>
          <p:nvPr/>
        </p:nvSpPr>
        <p:spPr>
          <a:xfrm rot="16200000" flipV="1">
            <a:off x="7753977" y="4957523"/>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Arrow: Notched Right 36">
            <a:extLst>
              <a:ext uri="{FF2B5EF4-FFF2-40B4-BE49-F238E27FC236}">
                <a16:creationId xmlns:a16="http://schemas.microsoft.com/office/drawing/2014/main" id="{8E497456-799F-4F05-9DF2-70E372FC4C2C}"/>
              </a:ext>
            </a:extLst>
          </p:cNvPr>
          <p:cNvSpPr/>
          <p:nvPr/>
        </p:nvSpPr>
        <p:spPr>
          <a:xfrm rot="16200000" flipV="1">
            <a:off x="8516686" y="4957523"/>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Arrow: Notched Right 37">
            <a:extLst>
              <a:ext uri="{FF2B5EF4-FFF2-40B4-BE49-F238E27FC236}">
                <a16:creationId xmlns:a16="http://schemas.microsoft.com/office/drawing/2014/main" id="{964D6839-62BC-4547-9EDD-BB794C91ABC4}"/>
              </a:ext>
            </a:extLst>
          </p:cNvPr>
          <p:cNvSpPr/>
          <p:nvPr/>
        </p:nvSpPr>
        <p:spPr>
          <a:xfrm rot="16200000" flipV="1">
            <a:off x="9305361" y="4957523"/>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Arrow: Notched Right 38">
            <a:extLst>
              <a:ext uri="{FF2B5EF4-FFF2-40B4-BE49-F238E27FC236}">
                <a16:creationId xmlns:a16="http://schemas.microsoft.com/office/drawing/2014/main" id="{A35A8C40-03E3-4965-9601-5D4CF983FAC2}"/>
              </a:ext>
            </a:extLst>
          </p:cNvPr>
          <p:cNvSpPr/>
          <p:nvPr/>
        </p:nvSpPr>
        <p:spPr>
          <a:xfrm rot="16200000" flipV="1">
            <a:off x="10049854" y="4951419"/>
            <a:ext cx="145945" cy="883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0" name="Arrow: Notched Right 39">
            <a:extLst>
              <a:ext uri="{FF2B5EF4-FFF2-40B4-BE49-F238E27FC236}">
                <a16:creationId xmlns:a16="http://schemas.microsoft.com/office/drawing/2014/main" id="{3623D914-B3F6-4567-889A-A992C05605E2}"/>
              </a:ext>
            </a:extLst>
          </p:cNvPr>
          <p:cNvSpPr/>
          <p:nvPr/>
        </p:nvSpPr>
        <p:spPr>
          <a:xfrm rot="16200000">
            <a:off x="3989373" y="4177842"/>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Arrow: Notched Right 40">
            <a:extLst>
              <a:ext uri="{FF2B5EF4-FFF2-40B4-BE49-F238E27FC236}">
                <a16:creationId xmlns:a16="http://schemas.microsoft.com/office/drawing/2014/main" id="{CB6EB9B9-5DC8-4E7A-A1CA-4C2EEEA7B66A}"/>
              </a:ext>
            </a:extLst>
          </p:cNvPr>
          <p:cNvSpPr/>
          <p:nvPr/>
        </p:nvSpPr>
        <p:spPr>
          <a:xfrm rot="16200000">
            <a:off x="4789473" y="4151903"/>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Arrow: Notched Right 41">
            <a:extLst>
              <a:ext uri="{FF2B5EF4-FFF2-40B4-BE49-F238E27FC236}">
                <a16:creationId xmlns:a16="http://schemas.microsoft.com/office/drawing/2014/main" id="{0DAE2B89-A46A-4360-9C6D-D61BF8C3ABB3}"/>
              </a:ext>
            </a:extLst>
          </p:cNvPr>
          <p:cNvSpPr/>
          <p:nvPr/>
        </p:nvSpPr>
        <p:spPr>
          <a:xfrm rot="16200000">
            <a:off x="5510331" y="4151902"/>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Arrow: Notched Right 42">
            <a:extLst>
              <a:ext uri="{FF2B5EF4-FFF2-40B4-BE49-F238E27FC236}">
                <a16:creationId xmlns:a16="http://schemas.microsoft.com/office/drawing/2014/main" id="{6B83181D-2F31-4C08-8CEB-9A109D0904BA}"/>
              </a:ext>
            </a:extLst>
          </p:cNvPr>
          <p:cNvSpPr/>
          <p:nvPr/>
        </p:nvSpPr>
        <p:spPr>
          <a:xfrm rot="16200000">
            <a:off x="6264952" y="4151345"/>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Arrow: Notched Right 43">
            <a:extLst>
              <a:ext uri="{FF2B5EF4-FFF2-40B4-BE49-F238E27FC236}">
                <a16:creationId xmlns:a16="http://schemas.microsoft.com/office/drawing/2014/main" id="{904FC80A-4D86-49C7-AB99-EF0B56AC5332}"/>
              </a:ext>
            </a:extLst>
          </p:cNvPr>
          <p:cNvSpPr/>
          <p:nvPr/>
        </p:nvSpPr>
        <p:spPr>
          <a:xfrm rot="16200000">
            <a:off x="7019573" y="4156212"/>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Arrow: Notched Right 44">
            <a:extLst>
              <a:ext uri="{FF2B5EF4-FFF2-40B4-BE49-F238E27FC236}">
                <a16:creationId xmlns:a16="http://schemas.microsoft.com/office/drawing/2014/main" id="{33AEB7E9-015A-4554-BC1B-126A833EAD8C}"/>
              </a:ext>
            </a:extLst>
          </p:cNvPr>
          <p:cNvSpPr/>
          <p:nvPr/>
        </p:nvSpPr>
        <p:spPr>
          <a:xfrm rot="16200000">
            <a:off x="7763475" y="4151345"/>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Arrow: Notched Right 45">
            <a:extLst>
              <a:ext uri="{FF2B5EF4-FFF2-40B4-BE49-F238E27FC236}">
                <a16:creationId xmlns:a16="http://schemas.microsoft.com/office/drawing/2014/main" id="{115DDF9C-1E32-417E-9D7C-0906B9718F13}"/>
              </a:ext>
            </a:extLst>
          </p:cNvPr>
          <p:cNvSpPr/>
          <p:nvPr/>
        </p:nvSpPr>
        <p:spPr>
          <a:xfrm rot="16200000">
            <a:off x="8484334" y="4163405"/>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Arrow: Notched Right 46">
            <a:extLst>
              <a:ext uri="{FF2B5EF4-FFF2-40B4-BE49-F238E27FC236}">
                <a16:creationId xmlns:a16="http://schemas.microsoft.com/office/drawing/2014/main" id="{5266EFB0-3883-4FAA-BA9A-C5A589466058}"/>
              </a:ext>
            </a:extLst>
          </p:cNvPr>
          <p:cNvSpPr/>
          <p:nvPr/>
        </p:nvSpPr>
        <p:spPr>
          <a:xfrm rot="16200000">
            <a:off x="9245440" y="4158725"/>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Arrow: Notched Right 47">
            <a:extLst>
              <a:ext uri="{FF2B5EF4-FFF2-40B4-BE49-F238E27FC236}">
                <a16:creationId xmlns:a16="http://schemas.microsoft.com/office/drawing/2014/main" id="{D149E686-D357-4DA9-99EA-D54001362AEF}"/>
              </a:ext>
            </a:extLst>
          </p:cNvPr>
          <p:cNvSpPr/>
          <p:nvPr/>
        </p:nvSpPr>
        <p:spPr>
          <a:xfrm rot="16200000">
            <a:off x="9985879" y="4163405"/>
            <a:ext cx="216165" cy="12282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a:extLst>
              <a:ext uri="{FF2B5EF4-FFF2-40B4-BE49-F238E27FC236}">
                <a16:creationId xmlns:a16="http://schemas.microsoft.com/office/drawing/2014/main" id="{CF663A70-DD16-49B0-B8CD-3CE9C972BCCE}"/>
              </a:ext>
            </a:extLst>
          </p:cNvPr>
          <p:cNvSpPr/>
          <p:nvPr/>
        </p:nvSpPr>
        <p:spPr>
          <a:xfrm>
            <a:off x="4047873" y="3369482"/>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55F28C0E-3619-4A52-BF65-12A6FBA6ECB2}"/>
              </a:ext>
            </a:extLst>
          </p:cNvPr>
          <p:cNvSpPr/>
          <p:nvPr/>
        </p:nvSpPr>
        <p:spPr>
          <a:xfrm>
            <a:off x="4840921" y="3353467"/>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ACCB1248-A63F-45BF-9BF8-DC75D863F60D}"/>
              </a:ext>
            </a:extLst>
          </p:cNvPr>
          <p:cNvSpPr/>
          <p:nvPr/>
        </p:nvSpPr>
        <p:spPr>
          <a:xfrm>
            <a:off x="5568653" y="3369830"/>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a:extLst>
              <a:ext uri="{FF2B5EF4-FFF2-40B4-BE49-F238E27FC236}">
                <a16:creationId xmlns:a16="http://schemas.microsoft.com/office/drawing/2014/main" id="{51150E6F-CF23-49A4-B989-B7E3EC82D088}"/>
              </a:ext>
            </a:extLst>
          </p:cNvPr>
          <p:cNvSpPr/>
          <p:nvPr/>
        </p:nvSpPr>
        <p:spPr>
          <a:xfrm>
            <a:off x="6348849" y="3355131"/>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a:extLst>
              <a:ext uri="{FF2B5EF4-FFF2-40B4-BE49-F238E27FC236}">
                <a16:creationId xmlns:a16="http://schemas.microsoft.com/office/drawing/2014/main" id="{37F3A1BC-CA76-4099-9632-76D784F6F05B}"/>
              </a:ext>
            </a:extLst>
          </p:cNvPr>
          <p:cNvSpPr/>
          <p:nvPr/>
        </p:nvSpPr>
        <p:spPr>
          <a:xfrm>
            <a:off x="7087474" y="3369482"/>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5A3DE560-D319-403F-B797-F4596717BDA8}"/>
              </a:ext>
            </a:extLst>
          </p:cNvPr>
          <p:cNvSpPr/>
          <p:nvPr/>
        </p:nvSpPr>
        <p:spPr>
          <a:xfrm>
            <a:off x="7813287" y="3353467"/>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a16="http://schemas.microsoft.com/office/drawing/2014/main" id="{B28F53E3-AD7C-4603-B4C6-C3C7F44E3BF6}"/>
              </a:ext>
            </a:extLst>
          </p:cNvPr>
          <p:cNvSpPr/>
          <p:nvPr/>
        </p:nvSpPr>
        <p:spPr>
          <a:xfrm>
            <a:off x="8524727" y="3353467"/>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a:extLst>
              <a:ext uri="{FF2B5EF4-FFF2-40B4-BE49-F238E27FC236}">
                <a16:creationId xmlns:a16="http://schemas.microsoft.com/office/drawing/2014/main" id="{8D820E1A-1CEA-4D5A-9EE0-BA8097790C5A}"/>
              </a:ext>
            </a:extLst>
          </p:cNvPr>
          <p:cNvSpPr/>
          <p:nvPr/>
        </p:nvSpPr>
        <p:spPr>
          <a:xfrm>
            <a:off x="9257817" y="3351118"/>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a:extLst>
              <a:ext uri="{FF2B5EF4-FFF2-40B4-BE49-F238E27FC236}">
                <a16:creationId xmlns:a16="http://schemas.microsoft.com/office/drawing/2014/main" id="{5DD6CE8D-5F59-487C-9A90-1A8CD6559D60}"/>
              </a:ext>
            </a:extLst>
          </p:cNvPr>
          <p:cNvSpPr/>
          <p:nvPr/>
        </p:nvSpPr>
        <p:spPr>
          <a:xfrm>
            <a:off x="10043082" y="3337810"/>
            <a:ext cx="99520" cy="5555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TextBox 57">
            <a:extLst>
              <a:ext uri="{FF2B5EF4-FFF2-40B4-BE49-F238E27FC236}">
                <a16:creationId xmlns:a16="http://schemas.microsoft.com/office/drawing/2014/main" id="{2EBED395-2747-456A-A7F1-95BF5F97B386}"/>
              </a:ext>
            </a:extLst>
          </p:cNvPr>
          <p:cNvSpPr txBox="1"/>
          <p:nvPr/>
        </p:nvSpPr>
        <p:spPr>
          <a:xfrm>
            <a:off x="4304660" y="3467767"/>
            <a:ext cx="374963" cy="300082"/>
          </a:xfrm>
          <a:prstGeom prst="rect">
            <a:avLst/>
          </a:prstGeom>
          <a:noFill/>
        </p:spPr>
        <p:txBody>
          <a:bodyPr wrap="square" rtlCol="0">
            <a:spAutoFit/>
          </a:bodyPr>
          <a:lstStyle/>
          <a:p>
            <a:endParaRPr lang="en-US" sz="1350" dirty="0"/>
          </a:p>
        </p:txBody>
      </p:sp>
      <p:sp>
        <p:nvSpPr>
          <p:cNvPr id="59" name="TextBox 58">
            <a:extLst>
              <a:ext uri="{FF2B5EF4-FFF2-40B4-BE49-F238E27FC236}">
                <a16:creationId xmlns:a16="http://schemas.microsoft.com/office/drawing/2014/main" id="{38EF02FC-D03B-49DF-A3D1-D9670896BAA0}"/>
              </a:ext>
            </a:extLst>
          </p:cNvPr>
          <p:cNvSpPr txBox="1"/>
          <p:nvPr/>
        </p:nvSpPr>
        <p:spPr>
          <a:xfrm>
            <a:off x="4418960" y="3582067"/>
            <a:ext cx="374963" cy="300082"/>
          </a:xfrm>
          <a:prstGeom prst="rect">
            <a:avLst/>
          </a:prstGeom>
          <a:noFill/>
        </p:spPr>
        <p:txBody>
          <a:bodyPr wrap="square" rtlCol="0">
            <a:spAutoFit/>
          </a:bodyPr>
          <a:lstStyle/>
          <a:p>
            <a:endParaRPr lang="en-US" sz="1350" dirty="0"/>
          </a:p>
        </p:txBody>
      </p:sp>
      <p:sp>
        <p:nvSpPr>
          <p:cNvPr id="60" name="TextBox 59">
            <a:extLst>
              <a:ext uri="{FF2B5EF4-FFF2-40B4-BE49-F238E27FC236}">
                <a16:creationId xmlns:a16="http://schemas.microsoft.com/office/drawing/2014/main" id="{1523B1F8-2FF3-473D-92A3-3128F326F8F9}"/>
              </a:ext>
            </a:extLst>
          </p:cNvPr>
          <p:cNvSpPr txBox="1"/>
          <p:nvPr/>
        </p:nvSpPr>
        <p:spPr>
          <a:xfrm>
            <a:off x="4533260" y="3696367"/>
            <a:ext cx="374963" cy="300082"/>
          </a:xfrm>
          <a:prstGeom prst="rect">
            <a:avLst/>
          </a:prstGeom>
          <a:noFill/>
        </p:spPr>
        <p:txBody>
          <a:bodyPr wrap="square" rtlCol="0">
            <a:spAutoFit/>
          </a:bodyPr>
          <a:lstStyle/>
          <a:p>
            <a:endParaRPr lang="en-US" sz="1350" dirty="0"/>
          </a:p>
        </p:txBody>
      </p:sp>
      <p:sp>
        <p:nvSpPr>
          <p:cNvPr id="61" name="TextBox 60">
            <a:extLst>
              <a:ext uri="{FF2B5EF4-FFF2-40B4-BE49-F238E27FC236}">
                <a16:creationId xmlns:a16="http://schemas.microsoft.com/office/drawing/2014/main" id="{808DA26E-E9B5-4751-AB9D-22B416C27A53}"/>
              </a:ext>
            </a:extLst>
          </p:cNvPr>
          <p:cNvSpPr txBox="1"/>
          <p:nvPr/>
        </p:nvSpPr>
        <p:spPr>
          <a:xfrm>
            <a:off x="4647560" y="3810667"/>
            <a:ext cx="374963" cy="300082"/>
          </a:xfrm>
          <a:prstGeom prst="rect">
            <a:avLst/>
          </a:prstGeom>
          <a:noFill/>
        </p:spPr>
        <p:txBody>
          <a:bodyPr wrap="square" rtlCol="0">
            <a:spAutoFit/>
          </a:bodyPr>
          <a:lstStyle/>
          <a:p>
            <a:endParaRPr lang="en-US" sz="1350" dirty="0"/>
          </a:p>
        </p:txBody>
      </p:sp>
      <p:sp>
        <p:nvSpPr>
          <p:cNvPr id="62" name="TextBox 61">
            <a:extLst>
              <a:ext uri="{FF2B5EF4-FFF2-40B4-BE49-F238E27FC236}">
                <a16:creationId xmlns:a16="http://schemas.microsoft.com/office/drawing/2014/main" id="{00CC6DA2-7582-4DA7-BFC1-20528B07C15A}"/>
              </a:ext>
            </a:extLst>
          </p:cNvPr>
          <p:cNvSpPr txBox="1"/>
          <p:nvPr/>
        </p:nvSpPr>
        <p:spPr>
          <a:xfrm>
            <a:off x="4761860" y="3924967"/>
            <a:ext cx="374963" cy="300082"/>
          </a:xfrm>
          <a:prstGeom prst="rect">
            <a:avLst/>
          </a:prstGeom>
          <a:noFill/>
        </p:spPr>
        <p:txBody>
          <a:bodyPr wrap="square" rtlCol="0">
            <a:spAutoFit/>
          </a:bodyPr>
          <a:lstStyle/>
          <a:p>
            <a:endParaRPr lang="en-US" sz="1350" dirty="0"/>
          </a:p>
        </p:txBody>
      </p:sp>
      <p:sp>
        <p:nvSpPr>
          <p:cNvPr id="63" name="TextBox 62">
            <a:extLst>
              <a:ext uri="{FF2B5EF4-FFF2-40B4-BE49-F238E27FC236}">
                <a16:creationId xmlns:a16="http://schemas.microsoft.com/office/drawing/2014/main" id="{E853589E-098C-43CA-AA38-A05318120202}"/>
              </a:ext>
            </a:extLst>
          </p:cNvPr>
          <p:cNvSpPr txBox="1"/>
          <p:nvPr/>
        </p:nvSpPr>
        <p:spPr>
          <a:xfrm>
            <a:off x="4120319" y="3281302"/>
            <a:ext cx="374963" cy="300082"/>
          </a:xfrm>
          <a:prstGeom prst="rect">
            <a:avLst/>
          </a:prstGeom>
          <a:noFill/>
        </p:spPr>
        <p:txBody>
          <a:bodyPr wrap="square" rtlCol="0">
            <a:spAutoFit/>
          </a:bodyPr>
          <a:lstStyle/>
          <a:p>
            <a:r>
              <a:rPr lang="en-US" sz="1350" dirty="0"/>
              <a:t>Z1</a:t>
            </a:r>
          </a:p>
        </p:txBody>
      </p:sp>
      <p:sp>
        <p:nvSpPr>
          <p:cNvPr id="64" name="TextBox 63">
            <a:extLst>
              <a:ext uri="{FF2B5EF4-FFF2-40B4-BE49-F238E27FC236}">
                <a16:creationId xmlns:a16="http://schemas.microsoft.com/office/drawing/2014/main" id="{AFE388E1-79BD-4E6A-8D65-8E3FAA5076EA}"/>
              </a:ext>
            </a:extLst>
          </p:cNvPr>
          <p:cNvSpPr txBox="1"/>
          <p:nvPr/>
        </p:nvSpPr>
        <p:spPr>
          <a:xfrm>
            <a:off x="4912817" y="3281302"/>
            <a:ext cx="374963" cy="300082"/>
          </a:xfrm>
          <a:prstGeom prst="rect">
            <a:avLst/>
          </a:prstGeom>
          <a:noFill/>
        </p:spPr>
        <p:txBody>
          <a:bodyPr wrap="square" rtlCol="0">
            <a:spAutoFit/>
          </a:bodyPr>
          <a:lstStyle/>
          <a:p>
            <a:r>
              <a:rPr lang="en-US" sz="1350" dirty="0"/>
              <a:t>Z2</a:t>
            </a:r>
          </a:p>
        </p:txBody>
      </p:sp>
      <p:sp>
        <p:nvSpPr>
          <p:cNvPr id="65" name="TextBox 64">
            <a:extLst>
              <a:ext uri="{FF2B5EF4-FFF2-40B4-BE49-F238E27FC236}">
                <a16:creationId xmlns:a16="http://schemas.microsoft.com/office/drawing/2014/main" id="{C3A878D7-A61D-42BD-B672-7F27029EF9BC}"/>
              </a:ext>
            </a:extLst>
          </p:cNvPr>
          <p:cNvSpPr txBox="1"/>
          <p:nvPr/>
        </p:nvSpPr>
        <p:spPr>
          <a:xfrm>
            <a:off x="5642645" y="3286855"/>
            <a:ext cx="374963" cy="300082"/>
          </a:xfrm>
          <a:prstGeom prst="rect">
            <a:avLst/>
          </a:prstGeom>
          <a:noFill/>
        </p:spPr>
        <p:txBody>
          <a:bodyPr wrap="square" rtlCol="0">
            <a:spAutoFit/>
          </a:bodyPr>
          <a:lstStyle/>
          <a:p>
            <a:r>
              <a:rPr lang="en-US" sz="1350" dirty="0"/>
              <a:t>Z3</a:t>
            </a:r>
          </a:p>
        </p:txBody>
      </p:sp>
      <p:sp>
        <p:nvSpPr>
          <p:cNvPr id="66" name="TextBox 65">
            <a:extLst>
              <a:ext uri="{FF2B5EF4-FFF2-40B4-BE49-F238E27FC236}">
                <a16:creationId xmlns:a16="http://schemas.microsoft.com/office/drawing/2014/main" id="{AFF0C92F-4F5D-463C-81C9-41559883C0D3}"/>
              </a:ext>
            </a:extLst>
          </p:cNvPr>
          <p:cNvSpPr txBox="1"/>
          <p:nvPr/>
        </p:nvSpPr>
        <p:spPr>
          <a:xfrm>
            <a:off x="6448370" y="3299370"/>
            <a:ext cx="374963" cy="300082"/>
          </a:xfrm>
          <a:prstGeom prst="rect">
            <a:avLst/>
          </a:prstGeom>
          <a:noFill/>
        </p:spPr>
        <p:txBody>
          <a:bodyPr wrap="square" rtlCol="0">
            <a:spAutoFit/>
          </a:bodyPr>
          <a:lstStyle/>
          <a:p>
            <a:r>
              <a:rPr lang="en-US" sz="1350" dirty="0"/>
              <a:t>Z4</a:t>
            </a:r>
          </a:p>
        </p:txBody>
      </p:sp>
      <p:sp>
        <p:nvSpPr>
          <p:cNvPr id="67" name="TextBox 66">
            <a:extLst>
              <a:ext uri="{FF2B5EF4-FFF2-40B4-BE49-F238E27FC236}">
                <a16:creationId xmlns:a16="http://schemas.microsoft.com/office/drawing/2014/main" id="{2F3F1CB4-0686-4436-B39B-6DF1FE911F88}"/>
              </a:ext>
            </a:extLst>
          </p:cNvPr>
          <p:cNvSpPr txBox="1"/>
          <p:nvPr/>
        </p:nvSpPr>
        <p:spPr>
          <a:xfrm>
            <a:off x="7150804" y="3281302"/>
            <a:ext cx="374963" cy="300082"/>
          </a:xfrm>
          <a:prstGeom prst="rect">
            <a:avLst/>
          </a:prstGeom>
          <a:noFill/>
        </p:spPr>
        <p:txBody>
          <a:bodyPr wrap="square" rtlCol="0">
            <a:spAutoFit/>
          </a:bodyPr>
          <a:lstStyle/>
          <a:p>
            <a:r>
              <a:rPr lang="en-US" sz="1350" dirty="0"/>
              <a:t>Z5</a:t>
            </a:r>
          </a:p>
        </p:txBody>
      </p:sp>
      <p:sp>
        <p:nvSpPr>
          <p:cNvPr id="68" name="TextBox 67">
            <a:extLst>
              <a:ext uri="{FF2B5EF4-FFF2-40B4-BE49-F238E27FC236}">
                <a16:creationId xmlns:a16="http://schemas.microsoft.com/office/drawing/2014/main" id="{287BBA58-9D54-47CC-970F-5D4AF2010F73}"/>
              </a:ext>
            </a:extLst>
          </p:cNvPr>
          <p:cNvSpPr txBox="1"/>
          <p:nvPr/>
        </p:nvSpPr>
        <p:spPr>
          <a:xfrm>
            <a:off x="7918629" y="3264731"/>
            <a:ext cx="374963" cy="300082"/>
          </a:xfrm>
          <a:prstGeom prst="rect">
            <a:avLst/>
          </a:prstGeom>
          <a:noFill/>
        </p:spPr>
        <p:txBody>
          <a:bodyPr wrap="square" rtlCol="0">
            <a:spAutoFit/>
          </a:bodyPr>
          <a:lstStyle/>
          <a:p>
            <a:r>
              <a:rPr lang="en-US" sz="1350" dirty="0"/>
              <a:t>Z6</a:t>
            </a:r>
          </a:p>
        </p:txBody>
      </p:sp>
      <p:sp>
        <p:nvSpPr>
          <p:cNvPr id="69" name="TextBox 68">
            <a:extLst>
              <a:ext uri="{FF2B5EF4-FFF2-40B4-BE49-F238E27FC236}">
                <a16:creationId xmlns:a16="http://schemas.microsoft.com/office/drawing/2014/main" id="{E5867C98-0B8D-4E19-8AC0-B0215B7DA88C}"/>
              </a:ext>
            </a:extLst>
          </p:cNvPr>
          <p:cNvSpPr txBox="1"/>
          <p:nvPr/>
        </p:nvSpPr>
        <p:spPr>
          <a:xfrm>
            <a:off x="8614405" y="3246634"/>
            <a:ext cx="374963" cy="300082"/>
          </a:xfrm>
          <a:prstGeom prst="rect">
            <a:avLst/>
          </a:prstGeom>
          <a:noFill/>
        </p:spPr>
        <p:txBody>
          <a:bodyPr wrap="square" rtlCol="0">
            <a:spAutoFit/>
          </a:bodyPr>
          <a:lstStyle/>
          <a:p>
            <a:r>
              <a:rPr lang="en-US" sz="1350" dirty="0"/>
              <a:t>Z7</a:t>
            </a:r>
          </a:p>
        </p:txBody>
      </p:sp>
      <p:sp>
        <p:nvSpPr>
          <p:cNvPr id="70" name="TextBox 69">
            <a:extLst>
              <a:ext uri="{FF2B5EF4-FFF2-40B4-BE49-F238E27FC236}">
                <a16:creationId xmlns:a16="http://schemas.microsoft.com/office/drawing/2014/main" id="{2532353E-11FD-47B7-8E8E-78AB8F9EE3BF}"/>
              </a:ext>
            </a:extLst>
          </p:cNvPr>
          <p:cNvSpPr txBox="1"/>
          <p:nvPr/>
        </p:nvSpPr>
        <p:spPr>
          <a:xfrm>
            <a:off x="9328364" y="3245386"/>
            <a:ext cx="374963" cy="300082"/>
          </a:xfrm>
          <a:prstGeom prst="rect">
            <a:avLst/>
          </a:prstGeom>
          <a:noFill/>
        </p:spPr>
        <p:txBody>
          <a:bodyPr wrap="square" rtlCol="0">
            <a:spAutoFit/>
          </a:bodyPr>
          <a:lstStyle/>
          <a:p>
            <a:r>
              <a:rPr lang="en-US" sz="1350" dirty="0"/>
              <a:t>Z8</a:t>
            </a:r>
          </a:p>
        </p:txBody>
      </p:sp>
      <p:sp>
        <p:nvSpPr>
          <p:cNvPr id="71" name="TextBox 70">
            <a:extLst>
              <a:ext uri="{FF2B5EF4-FFF2-40B4-BE49-F238E27FC236}">
                <a16:creationId xmlns:a16="http://schemas.microsoft.com/office/drawing/2014/main" id="{74C9C3C1-8E38-43AC-B1D9-E55060819F14}"/>
              </a:ext>
            </a:extLst>
          </p:cNvPr>
          <p:cNvSpPr txBox="1"/>
          <p:nvPr/>
        </p:nvSpPr>
        <p:spPr>
          <a:xfrm>
            <a:off x="10109162" y="3209226"/>
            <a:ext cx="374963" cy="507831"/>
          </a:xfrm>
          <a:prstGeom prst="rect">
            <a:avLst/>
          </a:prstGeom>
          <a:noFill/>
        </p:spPr>
        <p:txBody>
          <a:bodyPr wrap="square" rtlCol="0">
            <a:spAutoFit/>
          </a:bodyPr>
          <a:lstStyle/>
          <a:p>
            <a:r>
              <a:rPr lang="en-US" sz="1350" dirty="0"/>
              <a:t>Zn</a:t>
            </a:r>
          </a:p>
        </p:txBody>
      </p:sp>
      <p:sp>
        <p:nvSpPr>
          <p:cNvPr id="72" name="TextBox 71">
            <a:extLst>
              <a:ext uri="{FF2B5EF4-FFF2-40B4-BE49-F238E27FC236}">
                <a16:creationId xmlns:a16="http://schemas.microsoft.com/office/drawing/2014/main" id="{7CF52F94-3361-41F2-AABE-874908D136D2}"/>
              </a:ext>
            </a:extLst>
          </p:cNvPr>
          <p:cNvSpPr txBox="1"/>
          <p:nvPr/>
        </p:nvSpPr>
        <p:spPr>
          <a:xfrm>
            <a:off x="2662181" y="5208229"/>
            <a:ext cx="685800" cy="300082"/>
          </a:xfrm>
          <a:prstGeom prst="rect">
            <a:avLst/>
          </a:prstGeom>
          <a:noFill/>
        </p:spPr>
        <p:txBody>
          <a:bodyPr wrap="square" rtlCol="0">
            <a:spAutoFit/>
          </a:bodyPr>
          <a:lstStyle/>
          <a:p>
            <a:r>
              <a:rPr lang="en-US" sz="1350" dirty="0"/>
              <a:t>[ CLS ]</a:t>
            </a:r>
          </a:p>
        </p:txBody>
      </p:sp>
      <p:sp>
        <p:nvSpPr>
          <p:cNvPr id="73" name="Arrow: Up 72">
            <a:extLst>
              <a:ext uri="{FF2B5EF4-FFF2-40B4-BE49-F238E27FC236}">
                <a16:creationId xmlns:a16="http://schemas.microsoft.com/office/drawing/2014/main" id="{05AB0D61-AF27-4725-BA9C-1F3AB624AA85}"/>
              </a:ext>
            </a:extLst>
          </p:cNvPr>
          <p:cNvSpPr/>
          <p:nvPr/>
        </p:nvSpPr>
        <p:spPr>
          <a:xfrm>
            <a:off x="2936167" y="4897796"/>
            <a:ext cx="68243" cy="3136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Oval 73">
            <a:extLst>
              <a:ext uri="{FF2B5EF4-FFF2-40B4-BE49-F238E27FC236}">
                <a16:creationId xmlns:a16="http://schemas.microsoft.com/office/drawing/2014/main" id="{8BAB60EA-41CA-488C-96B8-E553A92BD7BF}"/>
              </a:ext>
            </a:extLst>
          </p:cNvPr>
          <p:cNvSpPr/>
          <p:nvPr/>
        </p:nvSpPr>
        <p:spPr>
          <a:xfrm>
            <a:off x="2514596" y="4325707"/>
            <a:ext cx="935619" cy="543788"/>
          </a:xfrm>
          <a:prstGeom prst="ellipse">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EMBED</a:t>
            </a:r>
          </a:p>
        </p:txBody>
      </p:sp>
      <p:sp>
        <p:nvSpPr>
          <p:cNvPr id="75" name="Arrow: Up 74">
            <a:extLst>
              <a:ext uri="{FF2B5EF4-FFF2-40B4-BE49-F238E27FC236}">
                <a16:creationId xmlns:a16="http://schemas.microsoft.com/office/drawing/2014/main" id="{8E127A85-C3A0-4B49-B4FD-311BE0D7E6B6}"/>
              </a:ext>
            </a:extLst>
          </p:cNvPr>
          <p:cNvSpPr/>
          <p:nvPr/>
        </p:nvSpPr>
        <p:spPr>
          <a:xfrm>
            <a:off x="2893554" y="3955958"/>
            <a:ext cx="158300" cy="3215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Flowchart: Process 75">
            <a:extLst>
              <a:ext uri="{FF2B5EF4-FFF2-40B4-BE49-F238E27FC236}">
                <a16:creationId xmlns:a16="http://schemas.microsoft.com/office/drawing/2014/main" id="{0983E004-BA76-4B4F-835E-AF07A54169F9}"/>
              </a:ext>
            </a:extLst>
          </p:cNvPr>
          <p:cNvSpPr/>
          <p:nvPr/>
        </p:nvSpPr>
        <p:spPr>
          <a:xfrm>
            <a:off x="2906568" y="3388073"/>
            <a:ext cx="136706" cy="54378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TextBox 76">
            <a:extLst>
              <a:ext uri="{FF2B5EF4-FFF2-40B4-BE49-F238E27FC236}">
                <a16:creationId xmlns:a16="http://schemas.microsoft.com/office/drawing/2014/main" id="{2D198AC5-F064-4FB6-925D-15114A64077E}"/>
              </a:ext>
            </a:extLst>
          </p:cNvPr>
          <p:cNvSpPr txBox="1"/>
          <p:nvPr/>
        </p:nvSpPr>
        <p:spPr>
          <a:xfrm>
            <a:off x="3009732" y="3286855"/>
            <a:ext cx="393878" cy="300082"/>
          </a:xfrm>
          <a:prstGeom prst="rect">
            <a:avLst/>
          </a:prstGeom>
          <a:noFill/>
        </p:spPr>
        <p:txBody>
          <a:bodyPr wrap="square" rtlCol="0">
            <a:spAutoFit/>
          </a:bodyPr>
          <a:lstStyle/>
          <a:p>
            <a:r>
              <a:rPr lang="en-US" sz="1350" dirty="0"/>
              <a:t>Z0</a:t>
            </a:r>
          </a:p>
        </p:txBody>
      </p:sp>
      <p:sp>
        <p:nvSpPr>
          <p:cNvPr id="86" name="Rectangle 85">
            <a:extLst>
              <a:ext uri="{FF2B5EF4-FFF2-40B4-BE49-F238E27FC236}">
                <a16:creationId xmlns:a16="http://schemas.microsoft.com/office/drawing/2014/main" id="{596ACCFE-F933-4C28-972A-815437D78BBA}"/>
              </a:ext>
            </a:extLst>
          </p:cNvPr>
          <p:cNvSpPr/>
          <p:nvPr/>
        </p:nvSpPr>
        <p:spPr>
          <a:xfrm>
            <a:off x="2906569" y="2452248"/>
            <a:ext cx="7228799" cy="50459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MULTIHEAD SELF ATTENTION</a:t>
            </a:r>
          </a:p>
        </p:txBody>
      </p:sp>
      <p:sp>
        <p:nvSpPr>
          <p:cNvPr id="87" name="Rectangle 86">
            <a:extLst>
              <a:ext uri="{FF2B5EF4-FFF2-40B4-BE49-F238E27FC236}">
                <a16:creationId xmlns:a16="http://schemas.microsoft.com/office/drawing/2014/main" id="{B4883C29-04E4-4E03-9308-753E02E18730}"/>
              </a:ext>
            </a:extLst>
          </p:cNvPr>
          <p:cNvSpPr/>
          <p:nvPr/>
        </p:nvSpPr>
        <p:spPr>
          <a:xfrm>
            <a:off x="2906568" y="1891098"/>
            <a:ext cx="7228799" cy="50459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DENSE</a:t>
            </a:r>
          </a:p>
        </p:txBody>
      </p:sp>
      <p:sp>
        <p:nvSpPr>
          <p:cNvPr id="88" name="Arrow: Up 87">
            <a:extLst>
              <a:ext uri="{FF2B5EF4-FFF2-40B4-BE49-F238E27FC236}">
                <a16:creationId xmlns:a16="http://schemas.microsoft.com/office/drawing/2014/main" id="{C43C3A98-1FEF-449D-AE1D-8D9F9A6020B8}"/>
              </a:ext>
            </a:extLst>
          </p:cNvPr>
          <p:cNvSpPr/>
          <p:nvPr/>
        </p:nvSpPr>
        <p:spPr>
          <a:xfrm>
            <a:off x="2936165" y="3049625"/>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Arrow: Up 88">
            <a:extLst>
              <a:ext uri="{FF2B5EF4-FFF2-40B4-BE49-F238E27FC236}">
                <a16:creationId xmlns:a16="http://schemas.microsoft.com/office/drawing/2014/main" id="{380469DE-D57B-4E34-AF50-81CA66CDB698}"/>
              </a:ext>
            </a:extLst>
          </p:cNvPr>
          <p:cNvSpPr/>
          <p:nvPr/>
        </p:nvSpPr>
        <p:spPr>
          <a:xfrm>
            <a:off x="4054187" y="3048497"/>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0" name="Arrow: Up 89">
            <a:extLst>
              <a:ext uri="{FF2B5EF4-FFF2-40B4-BE49-F238E27FC236}">
                <a16:creationId xmlns:a16="http://schemas.microsoft.com/office/drawing/2014/main" id="{FCB56583-C659-43AB-9AD2-8CDE69F1FE3A}"/>
              </a:ext>
            </a:extLst>
          </p:cNvPr>
          <p:cNvSpPr/>
          <p:nvPr/>
        </p:nvSpPr>
        <p:spPr>
          <a:xfrm>
            <a:off x="5580311" y="3055620"/>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1" name="Arrow: Up 90">
            <a:extLst>
              <a:ext uri="{FF2B5EF4-FFF2-40B4-BE49-F238E27FC236}">
                <a16:creationId xmlns:a16="http://schemas.microsoft.com/office/drawing/2014/main" id="{D8F118F2-0A7A-46AA-B941-3FF7F6941AC6}"/>
              </a:ext>
            </a:extLst>
          </p:cNvPr>
          <p:cNvSpPr/>
          <p:nvPr/>
        </p:nvSpPr>
        <p:spPr>
          <a:xfrm>
            <a:off x="6374803" y="3047584"/>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 name="Arrow: Up 91">
            <a:extLst>
              <a:ext uri="{FF2B5EF4-FFF2-40B4-BE49-F238E27FC236}">
                <a16:creationId xmlns:a16="http://schemas.microsoft.com/office/drawing/2014/main" id="{C2171A2D-7DBF-40DC-A61A-3801CB448ABF}"/>
              </a:ext>
            </a:extLst>
          </p:cNvPr>
          <p:cNvSpPr/>
          <p:nvPr/>
        </p:nvSpPr>
        <p:spPr>
          <a:xfrm>
            <a:off x="7105162" y="3046058"/>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Arrow: Up 92">
            <a:extLst>
              <a:ext uri="{FF2B5EF4-FFF2-40B4-BE49-F238E27FC236}">
                <a16:creationId xmlns:a16="http://schemas.microsoft.com/office/drawing/2014/main" id="{A8F58D2D-B428-4505-B05F-C855D9CE24A7}"/>
              </a:ext>
            </a:extLst>
          </p:cNvPr>
          <p:cNvSpPr/>
          <p:nvPr/>
        </p:nvSpPr>
        <p:spPr>
          <a:xfrm>
            <a:off x="4866875" y="3051770"/>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 name="Arrow: Up 93">
            <a:extLst>
              <a:ext uri="{FF2B5EF4-FFF2-40B4-BE49-F238E27FC236}">
                <a16:creationId xmlns:a16="http://schemas.microsoft.com/office/drawing/2014/main" id="{29185AC8-7987-4530-B4F3-8889345DCEA1}"/>
              </a:ext>
            </a:extLst>
          </p:cNvPr>
          <p:cNvSpPr/>
          <p:nvPr/>
        </p:nvSpPr>
        <p:spPr>
          <a:xfrm>
            <a:off x="2936165" y="3049340"/>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Arrow: Up 94">
            <a:extLst>
              <a:ext uri="{FF2B5EF4-FFF2-40B4-BE49-F238E27FC236}">
                <a16:creationId xmlns:a16="http://schemas.microsoft.com/office/drawing/2014/main" id="{EB328C63-3C23-43EE-9C68-F42E058A0029}"/>
              </a:ext>
            </a:extLst>
          </p:cNvPr>
          <p:cNvSpPr/>
          <p:nvPr/>
        </p:nvSpPr>
        <p:spPr>
          <a:xfrm>
            <a:off x="7814591" y="3055619"/>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Arrow: Up 96">
            <a:extLst>
              <a:ext uri="{FF2B5EF4-FFF2-40B4-BE49-F238E27FC236}">
                <a16:creationId xmlns:a16="http://schemas.microsoft.com/office/drawing/2014/main" id="{1FDC3E53-D4F2-4656-9851-719580A90D06}"/>
              </a:ext>
            </a:extLst>
          </p:cNvPr>
          <p:cNvSpPr/>
          <p:nvPr/>
        </p:nvSpPr>
        <p:spPr>
          <a:xfrm>
            <a:off x="8545476" y="3048497"/>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Arrow: Up 97">
            <a:extLst>
              <a:ext uri="{FF2B5EF4-FFF2-40B4-BE49-F238E27FC236}">
                <a16:creationId xmlns:a16="http://schemas.microsoft.com/office/drawing/2014/main" id="{D781CC4A-8A38-471F-B4A5-51E30AB8077E}"/>
              </a:ext>
            </a:extLst>
          </p:cNvPr>
          <p:cNvSpPr/>
          <p:nvPr/>
        </p:nvSpPr>
        <p:spPr>
          <a:xfrm>
            <a:off x="9271890" y="3056386"/>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Arrow: Up 98">
            <a:extLst>
              <a:ext uri="{FF2B5EF4-FFF2-40B4-BE49-F238E27FC236}">
                <a16:creationId xmlns:a16="http://schemas.microsoft.com/office/drawing/2014/main" id="{BE6B0CCA-99A9-46B3-BBF3-A4A8B3A54A5B}"/>
              </a:ext>
            </a:extLst>
          </p:cNvPr>
          <p:cNvSpPr/>
          <p:nvPr/>
        </p:nvSpPr>
        <p:spPr>
          <a:xfrm>
            <a:off x="10071791" y="3059261"/>
            <a:ext cx="73566" cy="2551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Left Brace 100">
            <a:extLst>
              <a:ext uri="{FF2B5EF4-FFF2-40B4-BE49-F238E27FC236}">
                <a16:creationId xmlns:a16="http://schemas.microsoft.com/office/drawing/2014/main" id="{EF5C6D39-251C-40CB-A2AC-00AE7C418B46}"/>
              </a:ext>
            </a:extLst>
          </p:cNvPr>
          <p:cNvSpPr/>
          <p:nvPr/>
        </p:nvSpPr>
        <p:spPr>
          <a:xfrm>
            <a:off x="2662182" y="1512740"/>
            <a:ext cx="154011" cy="144410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350"/>
          </a:p>
        </p:txBody>
      </p:sp>
      <p:sp>
        <p:nvSpPr>
          <p:cNvPr id="102" name="TextBox 101">
            <a:extLst>
              <a:ext uri="{FF2B5EF4-FFF2-40B4-BE49-F238E27FC236}">
                <a16:creationId xmlns:a16="http://schemas.microsoft.com/office/drawing/2014/main" id="{25ED512A-638C-43E6-86D1-23446E10FD27}"/>
              </a:ext>
            </a:extLst>
          </p:cNvPr>
          <p:cNvSpPr txBox="1"/>
          <p:nvPr/>
        </p:nvSpPr>
        <p:spPr>
          <a:xfrm>
            <a:off x="1551307" y="1988506"/>
            <a:ext cx="1264885" cy="692497"/>
          </a:xfrm>
          <a:prstGeom prst="rect">
            <a:avLst/>
          </a:prstGeom>
          <a:noFill/>
        </p:spPr>
        <p:txBody>
          <a:bodyPr wrap="square" rtlCol="0">
            <a:spAutoFit/>
          </a:bodyPr>
          <a:lstStyle/>
          <a:p>
            <a:r>
              <a:rPr lang="en-US" sz="1300" b="1" dirty="0">
                <a:solidFill>
                  <a:srgbClr val="FF0000"/>
                </a:solidFill>
              </a:rPr>
              <a:t>Transformer</a:t>
            </a:r>
          </a:p>
          <a:p>
            <a:r>
              <a:rPr lang="en-US" sz="1300" b="1" dirty="0">
                <a:solidFill>
                  <a:srgbClr val="FF0000"/>
                </a:solidFill>
              </a:rPr>
              <a:t>   Encoder</a:t>
            </a:r>
          </a:p>
          <a:p>
            <a:r>
              <a:rPr lang="en-US" sz="1300" b="1" dirty="0">
                <a:solidFill>
                  <a:srgbClr val="FF0000"/>
                </a:solidFill>
              </a:rPr>
              <a:t>   Network</a:t>
            </a:r>
          </a:p>
        </p:txBody>
      </p:sp>
      <p:sp>
        <p:nvSpPr>
          <p:cNvPr id="103" name="TextBox 102">
            <a:extLst>
              <a:ext uri="{FF2B5EF4-FFF2-40B4-BE49-F238E27FC236}">
                <a16:creationId xmlns:a16="http://schemas.microsoft.com/office/drawing/2014/main" id="{95076A90-0EFC-4248-A15C-EF47D6D7651A}"/>
              </a:ext>
            </a:extLst>
          </p:cNvPr>
          <p:cNvSpPr txBox="1"/>
          <p:nvPr/>
        </p:nvSpPr>
        <p:spPr>
          <a:xfrm>
            <a:off x="3499571" y="1369643"/>
            <a:ext cx="5923910" cy="507831"/>
          </a:xfrm>
          <a:prstGeom prst="rect">
            <a:avLst/>
          </a:prstGeom>
          <a:noFill/>
        </p:spPr>
        <p:txBody>
          <a:bodyPr wrap="square" rtlCol="0">
            <a:spAutoFit/>
          </a:bodyPr>
          <a:lstStyle/>
          <a:p>
            <a:r>
              <a:rPr lang="en-US" sz="1350" dirty="0"/>
              <a:t>….                                                               ….                                                   ….        </a:t>
            </a:r>
          </a:p>
        </p:txBody>
      </p:sp>
      <p:sp>
        <p:nvSpPr>
          <p:cNvPr id="2" name="TextBox 1">
            <a:extLst>
              <a:ext uri="{FF2B5EF4-FFF2-40B4-BE49-F238E27FC236}">
                <a16:creationId xmlns:a16="http://schemas.microsoft.com/office/drawing/2014/main" id="{B5A39757-FBC8-4A74-B4BA-B0E684D3F014}"/>
              </a:ext>
            </a:extLst>
          </p:cNvPr>
          <p:cNvSpPr txBox="1"/>
          <p:nvPr/>
        </p:nvSpPr>
        <p:spPr>
          <a:xfrm>
            <a:off x="9515844" y="3582067"/>
            <a:ext cx="475064" cy="300082"/>
          </a:xfrm>
          <a:prstGeom prst="rect">
            <a:avLst/>
          </a:prstGeom>
          <a:noFill/>
        </p:spPr>
        <p:txBody>
          <a:bodyPr wrap="square" rtlCol="0">
            <a:spAutoFit/>
          </a:bodyPr>
          <a:lstStyle/>
          <a:p>
            <a:r>
              <a:rPr lang="en-US" sz="1350" dirty="0"/>
              <a:t>….</a:t>
            </a:r>
          </a:p>
        </p:txBody>
      </p:sp>
      <p:sp>
        <p:nvSpPr>
          <p:cNvPr id="3" name="TextBox 2">
            <a:extLst>
              <a:ext uri="{FF2B5EF4-FFF2-40B4-BE49-F238E27FC236}">
                <a16:creationId xmlns:a16="http://schemas.microsoft.com/office/drawing/2014/main" id="{805331E4-FFDC-4A6E-99E9-CB82B8B8EF19}"/>
              </a:ext>
            </a:extLst>
          </p:cNvPr>
          <p:cNvSpPr txBox="1"/>
          <p:nvPr/>
        </p:nvSpPr>
        <p:spPr>
          <a:xfrm>
            <a:off x="9621369" y="5383686"/>
            <a:ext cx="380345" cy="300082"/>
          </a:xfrm>
          <a:prstGeom prst="rect">
            <a:avLst/>
          </a:prstGeom>
          <a:noFill/>
        </p:spPr>
        <p:txBody>
          <a:bodyPr wrap="square" rtlCol="0">
            <a:spAutoFit/>
          </a:bodyPr>
          <a:lstStyle/>
          <a:p>
            <a:r>
              <a:rPr lang="en-US" sz="1350" dirty="0"/>
              <a:t>….</a:t>
            </a:r>
          </a:p>
        </p:txBody>
      </p:sp>
    </p:spTree>
    <p:extLst>
      <p:ext uri="{BB962C8B-B14F-4D97-AF65-F5344CB8AC3E}">
        <p14:creationId xmlns:p14="http://schemas.microsoft.com/office/powerpoint/2010/main" val="21090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ppt_x"/>
                                          </p:val>
                                        </p:tav>
                                        <p:tav tm="100000">
                                          <p:val>
                                            <p:strVal val="#ppt_x"/>
                                          </p:val>
                                        </p:tav>
                                      </p:tavLst>
                                    </p:anim>
                                    <p:anim calcmode="lin" valueType="num">
                                      <p:cBhvr additive="base">
                                        <p:cTn id="100" dur="500" fill="hold"/>
                                        <p:tgtEl>
                                          <p:spTgt spid="2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additive="base">
                                        <p:cTn id="107" dur="500" fill="hold"/>
                                        <p:tgtEl>
                                          <p:spTgt spid="30"/>
                                        </p:tgtEl>
                                        <p:attrNameLst>
                                          <p:attrName>ppt_x</p:attrName>
                                        </p:attrNameLst>
                                      </p:cBhvr>
                                      <p:tavLst>
                                        <p:tav tm="0">
                                          <p:val>
                                            <p:strVal val="#ppt_x"/>
                                          </p:val>
                                        </p:tav>
                                        <p:tav tm="100000">
                                          <p:val>
                                            <p:strVal val="#ppt_x"/>
                                          </p:val>
                                        </p:tav>
                                      </p:tavLst>
                                    </p:anim>
                                    <p:anim calcmode="lin" valueType="num">
                                      <p:cBhvr additive="base">
                                        <p:cTn id="108" dur="500" fill="hold"/>
                                        <p:tgtEl>
                                          <p:spTgt spid="3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 calcmode="lin" valueType="num">
                                      <p:cBhvr additive="base">
                                        <p:cTn id="111" dur="500" fill="hold"/>
                                        <p:tgtEl>
                                          <p:spTgt spid="31"/>
                                        </p:tgtEl>
                                        <p:attrNameLst>
                                          <p:attrName>ppt_x</p:attrName>
                                        </p:attrNameLst>
                                      </p:cBhvr>
                                      <p:tavLst>
                                        <p:tav tm="0">
                                          <p:val>
                                            <p:strVal val="#ppt_x"/>
                                          </p:val>
                                        </p:tav>
                                        <p:tav tm="100000">
                                          <p:val>
                                            <p:strVal val="#ppt_x"/>
                                          </p:val>
                                        </p:tav>
                                      </p:tavLst>
                                    </p:anim>
                                    <p:anim calcmode="lin" valueType="num">
                                      <p:cBhvr additive="base">
                                        <p:cTn id="112" dur="500" fill="hold"/>
                                        <p:tgtEl>
                                          <p:spTgt spid="3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 calcmode="lin" valueType="num">
                                      <p:cBhvr additive="base">
                                        <p:cTn id="115" dur="500" fill="hold"/>
                                        <p:tgtEl>
                                          <p:spTgt spid="32"/>
                                        </p:tgtEl>
                                        <p:attrNameLst>
                                          <p:attrName>ppt_x</p:attrName>
                                        </p:attrNameLst>
                                      </p:cBhvr>
                                      <p:tavLst>
                                        <p:tav tm="0">
                                          <p:val>
                                            <p:strVal val="#ppt_x"/>
                                          </p:val>
                                        </p:tav>
                                        <p:tav tm="100000">
                                          <p:val>
                                            <p:strVal val="#ppt_x"/>
                                          </p:val>
                                        </p:tav>
                                      </p:tavLst>
                                    </p:anim>
                                    <p:anim calcmode="lin" valueType="num">
                                      <p:cBhvr additive="base">
                                        <p:cTn id="116" dur="500" fill="hold"/>
                                        <p:tgtEl>
                                          <p:spTgt spid="32"/>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3"/>
                                        </p:tgtEl>
                                        <p:attrNameLst>
                                          <p:attrName>style.visibility</p:attrName>
                                        </p:attrNameLst>
                                      </p:cBhvr>
                                      <p:to>
                                        <p:strVal val="visible"/>
                                      </p:to>
                                    </p:set>
                                    <p:anim calcmode="lin" valueType="num">
                                      <p:cBhvr additive="base">
                                        <p:cTn id="119" dur="500" fill="hold"/>
                                        <p:tgtEl>
                                          <p:spTgt spid="33"/>
                                        </p:tgtEl>
                                        <p:attrNameLst>
                                          <p:attrName>ppt_x</p:attrName>
                                        </p:attrNameLst>
                                      </p:cBhvr>
                                      <p:tavLst>
                                        <p:tav tm="0">
                                          <p:val>
                                            <p:strVal val="#ppt_x"/>
                                          </p:val>
                                        </p:tav>
                                        <p:tav tm="100000">
                                          <p:val>
                                            <p:strVal val="#ppt_x"/>
                                          </p:val>
                                        </p:tav>
                                      </p:tavLst>
                                    </p:anim>
                                    <p:anim calcmode="lin" valueType="num">
                                      <p:cBhvr additive="base">
                                        <p:cTn id="120" dur="500" fill="hold"/>
                                        <p:tgtEl>
                                          <p:spTgt spid="3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 calcmode="lin" valueType="num">
                                      <p:cBhvr additive="base">
                                        <p:cTn id="123" dur="500" fill="hold"/>
                                        <p:tgtEl>
                                          <p:spTgt spid="34"/>
                                        </p:tgtEl>
                                        <p:attrNameLst>
                                          <p:attrName>ppt_x</p:attrName>
                                        </p:attrNameLst>
                                      </p:cBhvr>
                                      <p:tavLst>
                                        <p:tav tm="0">
                                          <p:val>
                                            <p:strVal val="#ppt_x"/>
                                          </p:val>
                                        </p:tav>
                                        <p:tav tm="100000">
                                          <p:val>
                                            <p:strVal val="#ppt_x"/>
                                          </p:val>
                                        </p:tav>
                                      </p:tavLst>
                                    </p:anim>
                                    <p:anim calcmode="lin" valueType="num">
                                      <p:cBhvr additive="base">
                                        <p:cTn id="124" dur="500" fill="hold"/>
                                        <p:tgtEl>
                                          <p:spTgt spid="3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 calcmode="lin" valueType="num">
                                      <p:cBhvr additive="base">
                                        <p:cTn id="127" dur="500" fill="hold"/>
                                        <p:tgtEl>
                                          <p:spTgt spid="35"/>
                                        </p:tgtEl>
                                        <p:attrNameLst>
                                          <p:attrName>ppt_x</p:attrName>
                                        </p:attrNameLst>
                                      </p:cBhvr>
                                      <p:tavLst>
                                        <p:tav tm="0">
                                          <p:val>
                                            <p:strVal val="#ppt_x"/>
                                          </p:val>
                                        </p:tav>
                                        <p:tav tm="100000">
                                          <p:val>
                                            <p:strVal val="#ppt_x"/>
                                          </p:val>
                                        </p:tav>
                                      </p:tavLst>
                                    </p:anim>
                                    <p:anim calcmode="lin" valueType="num">
                                      <p:cBhvr additive="base">
                                        <p:cTn id="128" dur="500" fill="hold"/>
                                        <p:tgtEl>
                                          <p:spTgt spid="3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 calcmode="lin" valueType="num">
                                      <p:cBhvr additive="base">
                                        <p:cTn id="131" dur="500" fill="hold"/>
                                        <p:tgtEl>
                                          <p:spTgt spid="36"/>
                                        </p:tgtEl>
                                        <p:attrNameLst>
                                          <p:attrName>ppt_x</p:attrName>
                                        </p:attrNameLst>
                                      </p:cBhvr>
                                      <p:tavLst>
                                        <p:tav tm="0">
                                          <p:val>
                                            <p:strVal val="#ppt_x"/>
                                          </p:val>
                                        </p:tav>
                                        <p:tav tm="100000">
                                          <p:val>
                                            <p:strVal val="#ppt_x"/>
                                          </p:val>
                                        </p:tav>
                                      </p:tavLst>
                                    </p:anim>
                                    <p:anim calcmode="lin" valueType="num">
                                      <p:cBhvr additive="base">
                                        <p:cTn id="132" dur="500" fill="hold"/>
                                        <p:tgtEl>
                                          <p:spTgt spid="3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7"/>
                                        </p:tgtEl>
                                        <p:attrNameLst>
                                          <p:attrName>style.visibility</p:attrName>
                                        </p:attrNameLst>
                                      </p:cBhvr>
                                      <p:to>
                                        <p:strVal val="visible"/>
                                      </p:to>
                                    </p:set>
                                    <p:anim calcmode="lin" valueType="num">
                                      <p:cBhvr additive="base">
                                        <p:cTn id="135" dur="500" fill="hold"/>
                                        <p:tgtEl>
                                          <p:spTgt spid="37"/>
                                        </p:tgtEl>
                                        <p:attrNameLst>
                                          <p:attrName>ppt_x</p:attrName>
                                        </p:attrNameLst>
                                      </p:cBhvr>
                                      <p:tavLst>
                                        <p:tav tm="0">
                                          <p:val>
                                            <p:strVal val="#ppt_x"/>
                                          </p:val>
                                        </p:tav>
                                        <p:tav tm="100000">
                                          <p:val>
                                            <p:strVal val="#ppt_x"/>
                                          </p:val>
                                        </p:tav>
                                      </p:tavLst>
                                    </p:anim>
                                    <p:anim calcmode="lin" valueType="num">
                                      <p:cBhvr additive="base">
                                        <p:cTn id="136" dur="500" fill="hold"/>
                                        <p:tgtEl>
                                          <p:spTgt spid="37"/>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8"/>
                                        </p:tgtEl>
                                        <p:attrNameLst>
                                          <p:attrName>style.visibility</p:attrName>
                                        </p:attrNameLst>
                                      </p:cBhvr>
                                      <p:to>
                                        <p:strVal val="visible"/>
                                      </p:to>
                                    </p:set>
                                    <p:anim calcmode="lin" valueType="num">
                                      <p:cBhvr additive="base">
                                        <p:cTn id="139" dur="500" fill="hold"/>
                                        <p:tgtEl>
                                          <p:spTgt spid="38"/>
                                        </p:tgtEl>
                                        <p:attrNameLst>
                                          <p:attrName>ppt_x</p:attrName>
                                        </p:attrNameLst>
                                      </p:cBhvr>
                                      <p:tavLst>
                                        <p:tav tm="0">
                                          <p:val>
                                            <p:strVal val="#ppt_x"/>
                                          </p:val>
                                        </p:tav>
                                        <p:tav tm="100000">
                                          <p:val>
                                            <p:strVal val="#ppt_x"/>
                                          </p:val>
                                        </p:tav>
                                      </p:tavLst>
                                    </p:anim>
                                    <p:anim calcmode="lin" valueType="num">
                                      <p:cBhvr additive="base">
                                        <p:cTn id="140" dur="500" fill="hold"/>
                                        <p:tgtEl>
                                          <p:spTgt spid="38"/>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9"/>
                                        </p:tgtEl>
                                        <p:attrNameLst>
                                          <p:attrName>style.visibility</p:attrName>
                                        </p:attrNameLst>
                                      </p:cBhvr>
                                      <p:to>
                                        <p:strVal val="visible"/>
                                      </p:to>
                                    </p:set>
                                    <p:anim calcmode="lin" valueType="num">
                                      <p:cBhvr additive="base">
                                        <p:cTn id="143" dur="500" fill="hold"/>
                                        <p:tgtEl>
                                          <p:spTgt spid="39"/>
                                        </p:tgtEl>
                                        <p:attrNameLst>
                                          <p:attrName>ppt_x</p:attrName>
                                        </p:attrNameLst>
                                      </p:cBhvr>
                                      <p:tavLst>
                                        <p:tav tm="0">
                                          <p:val>
                                            <p:strVal val="#ppt_x"/>
                                          </p:val>
                                        </p:tav>
                                        <p:tav tm="100000">
                                          <p:val>
                                            <p:strVal val="#ppt_x"/>
                                          </p:val>
                                        </p:tav>
                                      </p:tavLst>
                                    </p:anim>
                                    <p:anim calcmode="lin" valueType="num">
                                      <p:cBhvr additive="base">
                                        <p:cTn id="144" dur="500" fill="hold"/>
                                        <p:tgtEl>
                                          <p:spTgt spid="39"/>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0"/>
                                        </p:tgtEl>
                                        <p:attrNameLst>
                                          <p:attrName>style.visibility</p:attrName>
                                        </p:attrNameLst>
                                      </p:cBhvr>
                                      <p:to>
                                        <p:strVal val="visible"/>
                                      </p:to>
                                    </p:set>
                                    <p:anim calcmode="lin" valueType="num">
                                      <p:cBhvr additive="base">
                                        <p:cTn id="147" dur="500" fill="hold"/>
                                        <p:tgtEl>
                                          <p:spTgt spid="40"/>
                                        </p:tgtEl>
                                        <p:attrNameLst>
                                          <p:attrName>ppt_x</p:attrName>
                                        </p:attrNameLst>
                                      </p:cBhvr>
                                      <p:tavLst>
                                        <p:tav tm="0">
                                          <p:val>
                                            <p:strVal val="#ppt_x"/>
                                          </p:val>
                                        </p:tav>
                                        <p:tav tm="100000">
                                          <p:val>
                                            <p:strVal val="#ppt_x"/>
                                          </p:val>
                                        </p:tav>
                                      </p:tavLst>
                                    </p:anim>
                                    <p:anim calcmode="lin" valueType="num">
                                      <p:cBhvr additive="base">
                                        <p:cTn id="148" dur="500" fill="hold"/>
                                        <p:tgtEl>
                                          <p:spTgt spid="40"/>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1"/>
                                        </p:tgtEl>
                                        <p:attrNameLst>
                                          <p:attrName>style.visibility</p:attrName>
                                        </p:attrNameLst>
                                      </p:cBhvr>
                                      <p:to>
                                        <p:strVal val="visible"/>
                                      </p:to>
                                    </p:set>
                                    <p:anim calcmode="lin" valueType="num">
                                      <p:cBhvr additive="base">
                                        <p:cTn id="151" dur="500" fill="hold"/>
                                        <p:tgtEl>
                                          <p:spTgt spid="41"/>
                                        </p:tgtEl>
                                        <p:attrNameLst>
                                          <p:attrName>ppt_x</p:attrName>
                                        </p:attrNameLst>
                                      </p:cBhvr>
                                      <p:tavLst>
                                        <p:tav tm="0">
                                          <p:val>
                                            <p:strVal val="#ppt_x"/>
                                          </p:val>
                                        </p:tav>
                                        <p:tav tm="100000">
                                          <p:val>
                                            <p:strVal val="#ppt_x"/>
                                          </p:val>
                                        </p:tav>
                                      </p:tavLst>
                                    </p:anim>
                                    <p:anim calcmode="lin" valueType="num">
                                      <p:cBhvr additive="base">
                                        <p:cTn id="152" dur="500" fill="hold"/>
                                        <p:tgtEl>
                                          <p:spTgt spid="41"/>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2"/>
                                        </p:tgtEl>
                                        <p:attrNameLst>
                                          <p:attrName>style.visibility</p:attrName>
                                        </p:attrNameLst>
                                      </p:cBhvr>
                                      <p:to>
                                        <p:strVal val="visible"/>
                                      </p:to>
                                    </p:set>
                                    <p:anim calcmode="lin" valueType="num">
                                      <p:cBhvr additive="base">
                                        <p:cTn id="155" dur="500" fill="hold"/>
                                        <p:tgtEl>
                                          <p:spTgt spid="42"/>
                                        </p:tgtEl>
                                        <p:attrNameLst>
                                          <p:attrName>ppt_x</p:attrName>
                                        </p:attrNameLst>
                                      </p:cBhvr>
                                      <p:tavLst>
                                        <p:tav tm="0">
                                          <p:val>
                                            <p:strVal val="#ppt_x"/>
                                          </p:val>
                                        </p:tav>
                                        <p:tav tm="100000">
                                          <p:val>
                                            <p:strVal val="#ppt_x"/>
                                          </p:val>
                                        </p:tav>
                                      </p:tavLst>
                                    </p:anim>
                                    <p:anim calcmode="lin" valueType="num">
                                      <p:cBhvr additive="base">
                                        <p:cTn id="156" dur="500" fill="hold"/>
                                        <p:tgtEl>
                                          <p:spTgt spid="42"/>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anim calcmode="lin" valueType="num">
                                      <p:cBhvr additive="base">
                                        <p:cTn id="159" dur="500" fill="hold"/>
                                        <p:tgtEl>
                                          <p:spTgt spid="43"/>
                                        </p:tgtEl>
                                        <p:attrNameLst>
                                          <p:attrName>ppt_x</p:attrName>
                                        </p:attrNameLst>
                                      </p:cBhvr>
                                      <p:tavLst>
                                        <p:tav tm="0">
                                          <p:val>
                                            <p:strVal val="#ppt_x"/>
                                          </p:val>
                                        </p:tav>
                                        <p:tav tm="100000">
                                          <p:val>
                                            <p:strVal val="#ppt_x"/>
                                          </p:val>
                                        </p:tav>
                                      </p:tavLst>
                                    </p:anim>
                                    <p:anim calcmode="lin" valueType="num">
                                      <p:cBhvr additive="base">
                                        <p:cTn id="160" dur="500" fill="hold"/>
                                        <p:tgtEl>
                                          <p:spTgt spid="43"/>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44"/>
                                        </p:tgtEl>
                                        <p:attrNameLst>
                                          <p:attrName>style.visibility</p:attrName>
                                        </p:attrNameLst>
                                      </p:cBhvr>
                                      <p:to>
                                        <p:strVal val="visible"/>
                                      </p:to>
                                    </p:set>
                                    <p:anim calcmode="lin" valueType="num">
                                      <p:cBhvr additive="base">
                                        <p:cTn id="163" dur="500" fill="hold"/>
                                        <p:tgtEl>
                                          <p:spTgt spid="44"/>
                                        </p:tgtEl>
                                        <p:attrNameLst>
                                          <p:attrName>ppt_x</p:attrName>
                                        </p:attrNameLst>
                                      </p:cBhvr>
                                      <p:tavLst>
                                        <p:tav tm="0">
                                          <p:val>
                                            <p:strVal val="#ppt_x"/>
                                          </p:val>
                                        </p:tav>
                                        <p:tav tm="100000">
                                          <p:val>
                                            <p:strVal val="#ppt_x"/>
                                          </p:val>
                                        </p:tav>
                                      </p:tavLst>
                                    </p:anim>
                                    <p:anim calcmode="lin" valueType="num">
                                      <p:cBhvr additive="base">
                                        <p:cTn id="164" dur="500" fill="hold"/>
                                        <p:tgtEl>
                                          <p:spTgt spid="4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45"/>
                                        </p:tgtEl>
                                        <p:attrNameLst>
                                          <p:attrName>style.visibility</p:attrName>
                                        </p:attrNameLst>
                                      </p:cBhvr>
                                      <p:to>
                                        <p:strVal val="visible"/>
                                      </p:to>
                                    </p:set>
                                    <p:anim calcmode="lin" valueType="num">
                                      <p:cBhvr additive="base">
                                        <p:cTn id="167" dur="500" fill="hold"/>
                                        <p:tgtEl>
                                          <p:spTgt spid="45"/>
                                        </p:tgtEl>
                                        <p:attrNameLst>
                                          <p:attrName>ppt_x</p:attrName>
                                        </p:attrNameLst>
                                      </p:cBhvr>
                                      <p:tavLst>
                                        <p:tav tm="0">
                                          <p:val>
                                            <p:strVal val="#ppt_x"/>
                                          </p:val>
                                        </p:tav>
                                        <p:tav tm="100000">
                                          <p:val>
                                            <p:strVal val="#ppt_x"/>
                                          </p:val>
                                        </p:tav>
                                      </p:tavLst>
                                    </p:anim>
                                    <p:anim calcmode="lin" valueType="num">
                                      <p:cBhvr additive="base">
                                        <p:cTn id="168" dur="500" fill="hold"/>
                                        <p:tgtEl>
                                          <p:spTgt spid="45"/>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6"/>
                                        </p:tgtEl>
                                        <p:attrNameLst>
                                          <p:attrName>style.visibility</p:attrName>
                                        </p:attrNameLst>
                                      </p:cBhvr>
                                      <p:to>
                                        <p:strVal val="visible"/>
                                      </p:to>
                                    </p:set>
                                    <p:anim calcmode="lin" valueType="num">
                                      <p:cBhvr additive="base">
                                        <p:cTn id="171" dur="500" fill="hold"/>
                                        <p:tgtEl>
                                          <p:spTgt spid="46"/>
                                        </p:tgtEl>
                                        <p:attrNameLst>
                                          <p:attrName>ppt_x</p:attrName>
                                        </p:attrNameLst>
                                      </p:cBhvr>
                                      <p:tavLst>
                                        <p:tav tm="0">
                                          <p:val>
                                            <p:strVal val="#ppt_x"/>
                                          </p:val>
                                        </p:tav>
                                        <p:tav tm="100000">
                                          <p:val>
                                            <p:strVal val="#ppt_x"/>
                                          </p:val>
                                        </p:tav>
                                      </p:tavLst>
                                    </p:anim>
                                    <p:anim calcmode="lin" valueType="num">
                                      <p:cBhvr additive="base">
                                        <p:cTn id="172" dur="500" fill="hold"/>
                                        <p:tgtEl>
                                          <p:spTgt spid="46"/>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7"/>
                                        </p:tgtEl>
                                        <p:attrNameLst>
                                          <p:attrName>style.visibility</p:attrName>
                                        </p:attrNameLst>
                                      </p:cBhvr>
                                      <p:to>
                                        <p:strVal val="visible"/>
                                      </p:to>
                                    </p:set>
                                    <p:anim calcmode="lin" valueType="num">
                                      <p:cBhvr additive="base">
                                        <p:cTn id="175" dur="500" fill="hold"/>
                                        <p:tgtEl>
                                          <p:spTgt spid="47"/>
                                        </p:tgtEl>
                                        <p:attrNameLst>
                                          <p:attrName>ppt_x</p:attrName>
                                        </p:attrNameLst>
                                      </p:cBhvr>
                                      <p:tavLst>
                                        <p:tav tm="0">
                                          <p:val>
                                            <p:strVal val="#ppt_x"/>
                                          </p:val>
                                        </p:tav>
                                        <p:tav tm="100000">
                                          <p:val>
                                            <p:strVal val="#ppt_x"/>
                                          </p:val>
                                        </p:tav>
                                      </p:tavLst>
                                    </p:anim>
                                    <p:anim calcmode="lin" valueType="num">
                                      <p:cBhvr additive="base">
                                        <p:cTn id="176" dur="500" fill="hold"/>
                                        <p:tgtEl>
                                          <p:spTgt spid="47"/>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8"/>
                                        </p:tgtEl>
                                        <p:attrNameLst>
                                          <p:attrName>style.visibility</p:attrName>
                                        </p:attrNameLst>
                                      </p:cBhvr>
                                      <p:to>
                                        <p:strVal val="visible"/>
                                      </p:to>
                                    </p:set>
                                    <p:anim calcmode="lin" valueType="num">
                                      <p:cBhvr additive="base">
                                        <p:cTn id="179" dur="500" fill="hold"/>
                                        <p:tgtEl>
                                          <p:spTgt spid="48"/>
                                        </p:tgtEl>
                                        <p:attrNameLst>
                                          <p:attrName>ppt_x</p:attrName>
                                        </p:attrNameLst>
                                      </p:cBhvr>
                                      <p:tavLst>
                                        <p:tav tm="0">
                                          <p:val>
                                            <p:strVal val="#ppt_x"/>
                                          </p:val>
                                        </p:tav>
                                        <p:tav tm="100000">
                                          <p:val>
                                            <p:strVal val="#ppt_x"/>
                                          </p:val>
                                        </p:tav>
                                      </p:tavLst>
                                    </p:anim>
                                    <p:anim calcmode="lin" valueType="num">
                                      <p:cBhvr additive="base">
                                        <p:cTn id="180" dur="500" fill="hold"/>
                                        <p:tgtEl>
                                          <p:spTgt spid="48"/>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49"/>
                                        </p:tgtEl>
                                        <p:attrNameLst>
                                          <p:attrName>style.visibility</p:attrName>
                                        </p:attrNameLst>
                                      </p:cBhvr>
                                      <p:to>
                                        <p:strVal val="visible"/>
                                      </p:to>
                                    </p:set>
                                    <p:anim calcmode="lin" valueType="num">
                                      <p:cBhvr additive="base">
                                        <p:cTn id="183" dur="500" fill="hold"/>
                                        <p:tgtEl>
                                          <p:spTgt spid="49"/>
                                        </p:tgtEl>
                                        <p:attrNameLst>
                                          <p:attrName>ppt_x</p:attrName>
                                        </p:attrNameLst>
                                      </p:cBhvr>
                                      <p:tavLst>
                                        <p:tav tm="0">
                                          <p:val>
                                            <p:strVal val="#ppt_x"/>
                                          </p:val>
                                        </p:tav>
                                        <p:tav tm="100000">
                                          <p:val>
                                            <p:strVal val="#ppt_x"/>
                                          </p:val>
                                        </p:tav>
                                      </p:tavLst>
                                    </p:anim>
                                    <p:anim calcmode="lin" valueType="num">
                                      <p:cBhvr additive="base">
                                        <p:cTn id="184" dur="500" fill="hold"/>
                                        <p:tgtEl>
                                          <p:spTgt spid="49"/>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50"/>
                                        </p:tgtEl>
                                        <p:attrNameLst>
                                          <p:attrName>style.visibility</p:attrName>
                                        </p:attrNameLst>
                                      </p:cBhvr>
                                      <p:to>
                                        <p:strVal val="visible"/>
                                      </p:to>
                                    </p:set>
                                    <p:anim calcmode="lin" valueType="num">
                                      <p:cBhvr additive="base">
                                        <p:cTn id="187" dur="500" fill="hold"/>
                                        <p:tgtEl>
                                          <p:spTgt spid="50"/>
                                        </p:tgtEl>
                                        <p:attrNameLst>
                                          <p:attrName>ppt_x</p:attrName>
                                        </p:attrNameLst>
                                      </p:cBhvr>
                                      <p:tavLst>
                                        <p:tav tm="0">
                                          <p:val>
                                            <p:strVal val="#ppt_x"/>
                                          </p:val>
                                        </p:tav>
                                        <p:tav tm="100000">
                                          <p:val>
                                            <p:strVal val="#ppt_x"/>
                                          </p:val>
                                        </p:tav>
                                      </p:tavLst>
                                    </p:anim>
                                    <p:anim calcmode="lin" valueType="num">
                                      <p:cBhvr additive="base">
                                        <p:cTn id="188" dur="500" fill="hold"/>
                                        <p:tgtEl>
                                          <p:spTgt spid="5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51"/>
                                        </p:tgtEl>
                                        <p:attrNameLst>
                                          <p:attrName>style.visibility</p:attrName>
                                        </p:attrNameLst>
                                      </p:cBhvr>
                                      <p:to>
                                        <p:strVal val="visible"/>
                                      </p:to>
                                    </p:set>
                                    <p:anim calcmode="lin" valueType="num">
                                      <p:cBhvr additive="base">
                                        <p:cTn id="191" dur="500" fill="hold"/>
                                        <p:tgtEl>
                                          <p:spTgt spid="51"/>
                                        </p:tgtEl>
                                        <p:attrNameLst>
                                          <p:attrName>ppt_x</p:attrName>
                                        </p:attrNameLst>
                                      </p:cBhvr>
                                      <p:tavLst>
                                        <p:tav tm="0">
                                          <p:val>
                                            <p:strVal val="#ppt_x"/>
                                          </p:val>
                                        </p:tav>
                                        <p:tav tm="100000">
                                          <p:val>
                                            <p:strVal val="#ppt_x"/>
                                          </p:val>
                                        </p:tav>
                                      </p:tavLst>
                                    </p:anim>
                                    <p:anim calcmode="lin" valueType="num">
                                      <p:cBhvr additive="base">
                                        <p:cTn id="192" dur="500" fill="hold"/>
                                        <p:tgtEl>
                                          <p:spTgt spid="51"/>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52"/>
                                        </p:tgtEl>
                                        <p:attrNameLst>
                                          <p:attrName>style.visibility</p:attrName>
                                        </p:attrNameLst>
                                      </p:cBhvr>
                                      <p:to>
                                        <p:strVal val="visible"/>
                                      </p:to>
                                    </p:set>
                                    <p:anim calcmode="lin" valueType="num">
                                      <p:cBhvr additive="base">
                                        <p:cTn id="195" dur="500" fill="hold"/>
                                        <p:tgtEl>
                                          <p:spTgt spid="52"/>
                                        </p:tgtEl>
                                        <p:attrNameLst>
                                          <p:attrName>ppt_x</p:attrName>
                                        </p:attrNameLst>
                                      </p:cBhvr>
                                      <p:tavLst>
                                        <p:tav tm="0">
                                          <p:val>
                                            <p:strVal val="#ppt_x"/>
                                          </p:val>
                                        </p:tav>
                                        <p:tav tm="100000">
                                          <p:val>
                                            <p:strVal val="#ppt_x"/>
                                          </p:val>
                                        </p:tav>
                                      </p:tavLst>
                                    </p:anim>
                                    <p:anim calcmode="lin" valueType="num">
                                      <p:cBhvr additive="base">
                                        <p:cTn id="196" dur="500" fill="hold"/>
                                        <p:tgtEl>
                                          <p:spTgt spid="52"/>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53"/>
                                        </p:tgtEl>
                                        <p:attrNameLst>
                                          <p:attrName>style.visibility</p:attrName>
                                        </p:attrNameLst>
                                      </p:cBhvr>
                                      <p:to>
                                        <p:strVal val="visible"/>
                                      </p:to>
                                    </p:set>
                                    <p:anim calcmode="lin" valueType="num">
                                      <p:cBhvr additive="base">
                                        <p:cTn id="199" dur="500" fill="hold"/>
                                        <p:tgtEl>
                                          <p:spTgt spid="53"/>
                                        </p:tgtEl>
                                        <p:attrNameLst>
                                          <p:attrName>ppt_x</p:attrName>
                                        </p:attrNameLst>
                                      </p:cBhvr>
                                      <p:tavLst>
                                        <p:tav tm="0">
                                          <p:val>
                                            <p:strVal val="#ppt_x"/>
                                          </p:val>
                                        </p:tav>
                                        <p:tav tm="100000">
                                          <p:val>
                                            <p:strVal val="#ppt_x"/>
                                          </p:val>
                                        </p:tav>
                                      </p:tavLst>
                                    </p:anim>
                                    <p:anim calcmode="lin" valueType="num">
                                      <p:cBhvr additive="base">
                                        <p:cTn id="200" dur="500" fill="hold"/>
                                        <p:tgtEl>
                                          <p:spTgt spid="53"/>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54"/>
                                        </p:tgtEl>
                                        <p:attrNameLst>
                                          <p:attrName>style.visibility</p:attrName>
                                        </p:attrNameLst>
                                      </p:cBhvr>
                                      <p:to>
                                        <p:strVal val="visible"/>
                                      </p:to>
                                    </p:set>
                                    <p:anim calcmode="lin" valueType="num">
                                      <p:cBhvr additive="base">
                                        <p:cTn id="203" dur="500" fill="hold"/>
                                        <p:tgtEl>
                                          <p:spTgt spid="54"/>
                                        </p:tgtEl>
                                        <p:attrNameLst>
                                          <p:attrName>ppt_x</p:attrName>
                                        </p:attrNameLst>
                                      </p:cBhvr>
                                      <p:tavLst>
                                        <p:tav tm="0">
                                          <p:val>
                                            <p:strVal val="#ppt_x"/>
                                          </p:val>
                                        </p:tav>
                                        <p:tav tm="100000">
                                          <p:val>
                                            <p:strVal val="#ppt_x"/>
                                          </p:val>
                                        </p:tav>
                                      </p:tavLst>
                                    </p:anim>
                                    <p:anim calcmode="lin" valueType="num">
                                      <p:cBhvr additive="base">
                                        <p:cTn id="204" dur="500" fill="hold"/>
                                        <p:tgtEl>
                                          <p:spTgt spid="54"/>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55"/>
                                        </p:tgtEl>
                                        <p:attrNameLst>
                                          <p:attrName>style.visibility</p:attrName>
                                        </p:attrNameLst>
                                      </p:cBhvr>
                                      <p:to>
                                        <p:strVal val="visible"/>
                                      </p:to>
                                    </p:set>
                                    <p:anim calcmode="lin" valueType="num">
                                      <p:cBhvr additive="base">
                                        <p:cTn id="207" dur="500" fill="hold"/>
                                        <p:tgtEl>
                                          <p:spTgt spid="55"/>
                                        </p:tgtEl>
                                        <p:attrNameLst>
                                          <p:attrName>ppt_x</p:attrName>
                                        </p:attrNameLst>
                                      </p:cBhvr>
                                      <p:tavLst>
                                        <p:tav tm="0">
                                          <p:val>
                                            <p:strVal val="#ppt_x"/>
                                          </p:val>
                                        </p:tav>
                                        <p:tav tm="100000">
                                          <p:val>
                                            <p:strVal val="#ppt_x"/>
                                          </p:val>
                                        </p:tav>
                                      </p:tavLst>
                                    </p:anim>
                                    <p:anim calcmode="lin" valueType="num">
                                      <p:cBhvr additive="base">
                                        <p:cTn id="208" dur="500" fill="hold"/>
                                        <p:tgtEl>
                                          <p:spTgt spid="55"/>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56"/>
                                        </p:tgtEl>
                                        <p:attrNameLst>
                                          <p:attrName>style.visibility</p:attrName>
                                        </p:attrNameLst>
                                      </p:cBhvr>
                                      <p:to>
                                        <p:strVal val="visible"/>
                                      </p:to>
                                    </p:set>
                                    <p:anim calcmode="lin" valueType="num">
                                      <p:cBhvr additive="base">
                                        <p:cTn id="211" dur="500" fill="hold"/>
                                        <p:tgtEl>
                                          <p:spTgt spid="56"/>
                                        </p:tgtEl>
                                        <p:attrNameLst>
                                          <p:attrName>ppt_x</p:attrName>
                                        </p:attrNameLst>
                                      </p:cBhvr>
                                      <p:tavLst>
                                        <p:tav tm="0">
                                          <p:val>
                                            <p:strVal val="#ppt_x"/>
                                          </p:val>
                                        </p:tav>
                                        <p:tav tm="100000">
                                          <p:val>
                                            <p:strVal val="#ppt_x"/>
                                          </p:val>
                                        </p:tav>
                                      </p:tavLst>
                                    </p:anim>
                                    <p:anim calcmode="lin" valueType="num">
                                      <p:cBhvr additive="base">
                                        <p:cTn id="212" dur="500" fill="hold"/>
                                        <p:tgtEl>
                                          <p:spTgt spid="56"/>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57"/>
                                        </p:tgtEl>
                                        <p:attrNameLst>
                                          <p:attrName>style.visibility</p:attrName>
                                        </p:attrNameLst>
                                      </p:cBhvr>
                                      <p:to>
                                        <p:strVal val="visible"/>
                                      </p:to>
                                    </p:set>
                                    <p:anim calcmode="lin" valueType="num">
                                      <p:cBhvr additive="base">
                                        <p:cTn id="215" dur="500" fill="hold"/>
                                        <p:tgtEl>
                                          <p:spTgt spid="57"/>
                                        </p:tgtEl>
                                        <p:attrNameLst>
                                          <p:attrName>ppt_x</p:attrName>
                                        </p:attrNameLst>
                                      </p:cBhvr>
                                      <p:tavLst>
                                        <p:tav tm="0">
                                          <p:val>
                                            <p:strVal val="#ppt_x"/>
                                          </p:val>
                                        </p:tav>
                                        <p:tav tm="100000">
                                          <p:val>
                                            <p:strVal val="#ppt_x"/>
                                          </p:val>
                                        </p:tav>
                                      </p:tavLst>
                                    </p:anim>
                                    <p:anim calcmode="lin" valueType="num">
                                      <p:cBhvr additive="base">
                                        <p:cTn id="216" dur="500" fill="hold"/>
                                        <p:tgtEl>
                                          <p:spTgt spid="57"/>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nodePh="1">
                                  <p:stCondLst>
                                    <p:cond delay="0"/>
                                  </p:stCondLst>
                                  <p:endCondLst>
                                    <p:cond evt="begin" delay="0">
                                      <p:tn val="217"/>
                                    </p:cond>
                                  </p:end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nodePh="1">
                                  <p:stCondLst>
                                    <p:cond delay="0"/>
                                  </p:stCondLst>
                                  <p:endCondLst>
                                    <p:cond evt="begin" delay="0">
                                      <p:tn val="221"/>
                                    </p:cond>
                                  </p:endCondLst>
                                  <p:childTnLst>
                                    <p:set>
                                      <p:cBhvr>
                                        <p:cTn id="222" dur="1" fill="hold">
                                          <p:stCondLst>
                                            <p:cond delay="0"/>
                                          </p:stCondLst>
                                        </p:cTn>
                                        <p:tgtEl>
                                          <p:spTgt spid="59"/>
                                        </p:tgtEl>
                                        <p:attrNameLst>
                                          <p:attrName>style.visibility</p:attrName>
                                        </p:attrNameLst>
                                      </p:cBhvr>
                                      <p:to>
                                        <p:strVal val="visible"/>
                                      </p:to>
                                    </p:set>
                                    <p:anim calcmode="lin" valueType="num">
                                      <p:cBhvr additive="base">
                                        <p:cTn id="223" dur="500" fill="hold"/>
                                        <p:tgtEl>
                                          <p:spTgt spid="59"/>
                                        </p:tgtEl>
                                        <p:attrNameLst>
                                          <p:attrName>ppt_x</p:attrName>
                                        </p:attrNameLst>
                                      </p:cBhvr>
                                      <p:tavLst>
                                        <p:tav tm="0">
                                          <p:val>
                                            <p:strVal val="#ppt_x"/>
                                          </p:val>
                                        </p:tav>
                                        <p:tav tm="100000">
                                          <p:val>
                                            <p:strVal val="#ppt_x"/>
                                          </p:val>
                                        </p:tav>
                                      </p:tavLst>
                                    </p:anim>
                                    <p:anim calcmode="lin" valueType="num">
                                      <p:cBhvr additive="base">
                                        <p:cTn id="224" dur="500" fill="hold"/>
                                        <p:tgtEl>
                                          <p:spTgt spid="59"/>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nodePh="1">
                                  <p:stCondLst>
                                    <p:cond delay="0"/>
                                  </p:stCondLst>
                                  <p:endCondLst>
                                    <p:cond evt="begin" delay="0">
                                      <p:tn val="225"/>
                                    </p:cond>
                                  </p:endCondLst>
                                  <p:childTnLst>
                                    <p:set>
                                      <p:cBhvr>
                                        <p:cTn id="226" dur="1" fill="hold">
                                          <p:stCondLst>
                                            <p:cond delay="0"/>
                                          </p:stCondLst>
                                        </p:cTn>
                                        <p:tgtEl>
                                          <p:spTgt spid="60"/>
                                        </p:tgtEl>
                                        <p:attrNameLst>
                                          <p:attrName>style.visibility</p:attrName>
                                        </p:attrNameLst>
                                      </p:cBhvr>
                                      <p:to>
                                        <p:strVal val="visible"/>
                                      </p:to>
                                    </p:set>
                                    <p:anim calcmode="lin" valueType="num">
                                      <p:cBhvr additive="base">
                                        <p:cTn id="227" dur="500" fill="hold"/>
                                        <p:tgtEl>
                                          <p:spTgt spid="60"/>
                                        </p:tgtEl>
                                        <p:attrNameLst>
                                          <p:attrName>ppt_x</p:attrName>
                                        </p:attrNameLst>
                                      </p:cBhvr>
                                      <p:tavLst>
                                        <p:tav tm="0">
                                          <p:val>
                                            <p:strVal val="#ppt_x"/>
                                          </p:val>
                                        </p:tav>
                                        <p:tav tm="100000">
                                          <p:val>
                                            <p:strVal val="#ppt_x"/>
                                          </p:val>
                                        </p:tav>
                                      </p:tavLst>
                                    </p:anim>
                                    <p:anim calcmode="lin" valueType="num">
                                      <p:cBhvr additive="base">
                                        <p:cTn id="228" dur="500" fill="hold"/>
                                        <p:tgtEl>
                                          <p:spTgt spid="60"/>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nodePh="1">
                                  <p:stCondLst>
                                    <p:cond delay="0"/>
                                  </p:stCondLst>
                                  <p:endCondLst>
                                    <p:cond evt="begin" delay="0">
                                      <p:tn val="229"/>
                                    </p:cond>
                                  </p:endCondLst>
                                  <p:childTnLst>
                                    <p:set>
                                      <p:cBhvr>
                                        <p:cTn id="230" dur="1" fill="hold">
                                          <p:stCondLst>
                                            <p:cond delay="0"/>
                                          </p:stCondLst>
                                        </p:cTn>
                                        <p:tgtEl>
                                          <p:spTgt spid="61"/>
                                        </p:tgtEl>
                                        <p:attrNameLst>
                                          <p:attrName>style.visibility</p:attrName>
                                        </p:attrNameLst>
                                      </p:cBhvr>
                                      <p:to>
                                        <p:strVal val="visible"/>
                                      </p:to>
                                    </p:set>
                                    <p:anim calcmode="lin" valueType="num">
                                      <p:cBhvr additive="base">
                                        <p:cTn id="231" dur="500" fill="hold"/>
                                        <p:tgtEl>
                                          <p:spTgt spid="61"/>
                                        </p:tgtEl>
                                        <p:attrNameLst>
                                          <p:attrName>ppt_x</p:attrName>
                                        </p:attrNameLst>
                                      </p:cBhvr>
                                      <p:tavLst>
                                        <p:tav tm="0">
                                          <p:val>
                                            <p:strVal val="#ppt_x"/>
                                          </p:val>
                                        </p:tav>
                                        <p:tav tm="100000">
                                          <p:val>
                                            <p:strVal val="#ppt_x"/>
                                          </p:val>
                                        </p:tav>
                                      </p:tavLst>
                                    </p:anim>
                                    <p:anim calcmode="lin" valueType="num">
                                      <p:cBhvr additive="base">
                                        <p:cTn id="232" dur="500" fill="hold"/>
                                        <p:tgtEl>
                                          <p:spTgt spid="61"/>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nodePh="1">
                                  <p:stCondLst>
                                    <p:cond delay="0"/>
                                  </p:stCondLst>
                                  <p:endCondLst>
                                    <p:cond evt="begin" delay="0">
                                      <p:tn val="233"/>
                                    </p:cond>
                                  </p:endCondLst>
                                  <p:childTnLst>
                                    <p:set>
                                      <p:cBhvr>
                                        <p:cTn id="234" dur="1" fill="hold">
                                          <p:stCondLst>
                                            <p:cond delay="0"/>
                                          </p:stCondLst>
                                        </p:cTn>
                                        <p:tgtEl>
                                          <p:spTgt spid="62"/>
                                        </p:tgtEl>
                                        <p:attrNameLst>
                                          <p:attrName>style.visibility</p:attrName>
                                        </p:attrNameLst>
                                      </p:cBhvr>
                                      <p:to>
                                        <p:strVal val="visible"/>
                                      </p:to>
                                    </p:set>
                                    <p:anim calcmode="lin" valueType="num">
                                      <p:cBhvr additive="base">
                                        <p:cTn id="235" dur="500" fill="hold"/>
                                        <p:tgtEl>
                                          <p:spTgt spid="62"/>
                                        </p:tgtEl>
                                        <p:attrNameLst>
                                          <p:attrName>ppt_x</p:attrName>
                                        </p:attrNameLst>
                                      </p:cBhvr>
                                      <p:tavLst>
                                        <p:tav tm="0">
                                          <p:val>
                                            <p:strVal val="#ppt_x"/>
                                          </p:val>
                                        </p:tav>
                                        <p:tav tm="100000">
                                          <p:val>
                                            <p:strVal val="#ppt_x"/>
                                          </p:val>
                                        </p:tav>
                                      </p:tavLst>
                                    </p:anim>
                                    <p:anim calcmode="lin" valueType="num">
                                      <p:cBhvr additive="base">
                                        <p:cTn id="236" dur="500" fill="hold"/>
                                        <p:tgtEl>
                                          <p:spTgt spid="62"/>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63"/>
                                        </p:tgtEl>
                                        <p:attrNameLst>
                                          <p:attrName>style.visibility</p:attrName>
                                        </p:attrNameLst>
                                      </p:cBhvr>
                                      <p:to>
                                        <p:strVal val="visible"/>
                                      </p:to>
                                    </p:set>
                                    <p:anim calcmode="lin" valueType="num">
                                      <p:cBhvr additive="base">
                                        <p:cTn id="239" dur="500" fill="hold"/>
                                        <p:tgtEl>
                                          <p:spTgt spid="63"/>
                                        </p:tgtEl>
                                        <p:attrNameLst>
                                          <p:attrName>ppt_x</p:attrName>
                                        </p:attrNameLst>
                                      </p:cBhvr>
                                      <p:tavLst>
                                        <p:tav tm="0">
                                          <p:val>
                                            <p:strVal val="#ppt_x"/>
                                          </p:val>
                                        </p:tav>
                                        <p:tav tm="100000">
                                          <p:val>
                                            <p:strVal val="#ppt_x"/>
                                          </p:val>
                                        </p:tav>
                                      </p:tavLst>
                                    </p:anim>
                                    <p:anim calcmode="lin" valueType="num">
                                      <p:cBhvr additive="base">
                                        <p:cTn id="240" dur="500" fill="hold"/>
                                        <p:tgtEl>
                                          <p:spTgt spid="63"/>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64"/>
                                        </p:tgtEl>
                                        <p:attrNameLst>
                                          <p:attrName>style.visibility</p:attrName>
                                        </p:attrNameLst>
                                      </p:cBhvr>
                                      <p:to>
                                        <p:strVal val="visible"/>
                                      </p:to>
                                    </p:set>
                                    <p:anim calcmode="lin" valueType="num">
                                      <p:cBhvr additive="base">
                                        <p:cTn id="243" dur="500" fill="hold"/>
                                        <p:tgtEl>
                                          <p:spTgt spid="64"/>
                                        </p:tgtEl>
                                        <p:attrNameLst>
                                          <p:attrName>ppt_x</p:attrName>
                                        </p:attrNameLst>
                                      </p:cBhvr>
                                      <p:tavLst>
                                        <p:tav tm="0">
                                          <p:val>
                                            <p:strVal val="#ppt_x"/>
                                          </p:val>
                                        </p:tav>
                                        <p:tav tm="100000">
                                          <p:val>
                                            <p:strVal val="#ppt_x"/>
                                          </p:val>
                                        </p:tav>
                                      </p:tavLst>
                                    </p:anim>
                                    <p:anim calcmode="lin" valueType="num">
                                      <p:cBhvr additive="base">
                                        <p:cTn id="244" dur="500" fill="hold"/>
                                        <p:tgtEl>
                                          <p:spTgt spid="64"/>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65"/>
                                        </p:tgtEl>
                                        <p:attrNameLst>
                                          <p:attrName>style.visibility</p:attrName>
                                        </p:attrNameLst>
                                      </p:cBhvr>
                                      <p:to>
                                        <p:strVal val="visible"/>
                                      </p:to>
                                    </p:set>
                                    <p:anim calcmode="lin" valueType="num">
                                      <p:cBhvr additive="base">
                                        <p:cTn id="247" dur="500" fill="hold"/>
                                        <p:tgtEl>
                                          <p:spTgt spid="65"/>
                                        </p:tgtEl>
                                        <p:attrNameLst>
                                          <p:attrName>ppt_x</p:attrName>
                                        </p:attrNameLst>
                                      </p:cBhvr>
                                      <p:tavLst>
                                        <p:tav tm="0">
                                          <p:val>
                                            <p:strVal val="#ppt_x"/>
                                          </p:val>
                                        </p:tav>
                                        <p:tav tm="100000">
                                          <p:val>
                                            <p:strVal val="#ppt_x"/>
                                          </p:val>
                                        </p:tav>
                                      </p:tavLst>
                                    </p:anim>
                                    <p:anim calcmode="lin" valueType="num">
                                      <p:cBhvr additive="base">
                                        <p:cTn id="248" dur="500" fill="hold"/>
                                        <p:tgtEl>
                                          <p:spTgt spid="65"/>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66"/>
                                        </p:tgtEl>
                                        <p:attrNameLst>
                                          <p:attrName>style.visibility</p:attrName>
                                        </p:attrNameLst>
                                      </p:cBhvr>
                                      <p:to>
                                        <p:strVal val="visible"/>
                                      </p:to>
                                    </p:set>
                                    <p:anim calcmode="lin" valueType="num">
                                      <p:cBhvr additive="base">
                                        <p:cTn id="251" dur="500" fill="hold"/>
                                        <p:tgtEl>
                                          <p:spTgt spid="66"/>
                                        </p:tgtEl>
                                        <p:attrNameLst>
                                          <p:attrName>ppt_x</p:attrName>
                                        </p:attrNameLst>
                                      </p:cBhvr>
                                      <p:tavLst>
                                        <p:tav tm="0">
                                          <p:val>
                                            <p:strVal val="#ppt_x"/>
                                          </p:val>
                                        </p:tav>
                                        <p:tav tm="100000">
                                          <p:val>
                                            <p:strVal val="#ppt_x"/>
                                          </p:val>
                                        </p:tav>
                                      </p:tavLst>
                                    </p:anim>
                                    <p:anim calcmode="lin" valueType="num">
                                      <p:cBhvr additive="base">
                                        <p:cTn id="252" dur="500" fill="hold"/>
                                        <p:tgtEl>
                                          <p:spTgt spid="66"/>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67"/>
                                        </p:tgtEl>
                                        <p:attrNameLst>
                                          <p:attrName>style.visibility</p:attrName>
                                        </p:attrNameLst>
                                      </p:cBhvr>
                                      <p:to>
                                        <p:strVal val="visible"/>
                                      </p:to>
                                    </p:set>
                                    <p:anim calcmode="lin" valueType="num">
                                      <p:cBhvr additive="base">
                                        <p:cTn id="255" dur="500" fill="hold"/>
                                        <p:tgtEl>
                                          <p:spTgt spid="67"/>
                                        </p:tgtEl>
                                        <p:attrNameLst>
                                          <p:attrName>ppt_x</p:attrName>
                                        </p:attrNameLst>
                                      </p:cBhvr>
                                      <p:tavLst>
                                        <p:tav tm="0">
                                          <p:val>
                                            <p:strVal val="#ppt_x"/>
                                          </p:val>
                                        </p:tav>
                                        <p:tav tm="100000">
                                          <p:val>
                                            <p:strVal val="#ppt_x"/>
                                          </p:val>
                                        </p:tav>
                                      </p:tavLst>
                                    </p:anim>
                                    <p:anim calcmode="lin" valueType="num">
                                      <p:cBhvr additive="base">
                                        <p:cTn id="256" dur="500" fill="hold"/>
                                        <p:tgtEl>
                                          <p:spTgt spid="67"/>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68"/>
                                        </p:tgtEl>
                                        <p:attrNameLst>
                                          <p:attrName>style.visibility</p:attrName>
                                        </p:attrNameLst>
                                      </p:cBhvr>
                                      <p:to>
                                        <p:strVal val="visible"/>
                                      </p:to>
                                    </p:set>
                                    <p:anim calcmode="lin" valueType="num">
                                      <p:cBhvr additive="base">
                                        <p:cTn id="259" dur="500" fill="hold"/>
                                        <p:tgtEl>
                                          <p:spTgt spid="68"/>
                                        </p:tgtEl>
                                        <p:attrNameLst>
                                          <p:attrName>ppt_x</p:attrName>
                                        </p:attrNameLst>
                                      </p:cBhvr>
                                      <p:tavLst>
                                        <p:tav tm="0">
                                          <p:val>
                                            <p:strVal val="#ppt_x"/>
                                          </p:val>
                                        </p:tav>
                                        <p:tav tm="100000">
                                          <p:val>
                                            <p:strVal val="#ppt_x"/>
                                          </p:val>
                                        </p:tav>
                                      </p:tavLst>
                                    </p:anim>
                                    <p:anim calcmode="lin" valueType="num">
                                      <p:cBhvr additive="base">
                                        <p:cTn id="260" dur="500" fill="hold"/>
                                        <p:tgtEl>
                                          <p:spTgt spid="68"/>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69"/>
                                        </p:tgtEl>
                                        <p:attrNameLst>
                                          <p:attrName>style.visibility</p:attrName>
                                        </p:attrNameLst>
                                      </p:cBhvr>
                                      <p:to>
                                        <p:strVal val="visible"/>
                                      </p:to>
                                    </p:set>
                                    <p:anim calcmode="lin" valueType="num">
                                      <p:cBhvr additive="base">
                                        <p:cTn id="263" dur="500" fill="hold"/>
                                        <p:tgtEl>
                                          <p:spTgt spid="69"/>
                                        </p:tgtEl>
                                        <p:attrNameLst>
                                          <p:attrName>ppt_x</p:attrName>
                                        </p:attrNameLst>
                                      </p:cBhvr>
                                      <p:tavLst>
                                        <p:tav tm="0">
                                          <p:val>
                                            <p:strVal val="#ppt_x"/>
                                          </p:val>
                                        </p:tav>
                                        <p:tav tm="100000">
                                          <p:val>
                                            <p:strVal val="#ppt_x"/>
                                          </p:val>
                                        </p:tav>
                                      </p:tavLst>
                                    </p:anim>
                                    <p:anim calcmode="lin" valueType="num">
                                      <p:cBhvr additive="base">
                                        <p:cTn id="264" dur="500" fill="hold"/>
                                        <p:tgtEl>
                                          <p:spTgt spid="69"/>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70"/>
                                        </p:tgtEl>
                                        <p:attrNameLst>
                                          <p:attrName>style.visibility</p:attrName>
                                        </p:attrNameLst>
                                      </p:cBhvr>
                                      <p:to>
                                        <p:strVal val="visible"/>
                                      </p:to>
                                    </p:set>
                                    <p:anim calcmode="lin" valueType="num">
                                      <p:cBhvr additive="base">
                                        <p:cTn id="267" dur="500" fill="hold"/>
                                        <p:tgtEl>
                                          <p:spTgt spid="70"/>
                                        </p:tgtEl>
                                        <p:attrNameLst>
                                          <p:attrName>ppt_x</p:attrName>
                                        </p:attrNameLst>
                                      </p:cBhvr>
                                      <p:tavLst>
                                        <p:tav tm="0">
                                          <p:val>
                                            <p:strVal val="#ppt_x"/>
                                          </p:val>
                                        </p:tav>
                                        <p:tav tm="100000">
                                          <p:val>
                                            <p:strVal val="#ppt_x"/>
                                          </p:val>
                                        </p:tav>
                                      </p:tavLst>
                                    </p:anim>
                                    <p:anim calcmode="lin" valueType="num">
                                      <p:cBhvr additive="base">
                                        <p:cTn id="268" dur="500" fill="hold"/>
                                        <p:tgtEl>
                                          <p:spTgt spid="70"/>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72"/>
                                        </p:tgtEl>
                                        <p:attrNameLst>
                                          <p:attrName>style.visibility</p:attrName>
                                        </p:attrNameLst>
                                      </p:cBhvr>
                                      <p:to>
                                        <p:strVal val="visible"/>
                                      </p:to>
                                    </p:set>
                                    <p:anim calcmode="lin" valueType="num">
                                      <p:cBhvr additive="base">
                                        <p:cTn id="271" dur="500" fill="hold"/>
                                        <p:tgtEl>
                                          <p:spTgt spid="72"/>
                                        </p:tgtEl>
                                        <p:attrNameLst>
                                          <p:attrName>ppt_x</p:attrName>
                                        </p:attrNameLst>
                                      </p:cBhvr>
                                      <p:tavLst>
                                        <p:tav tm="0">
                                          <p:val>
                                            <p:strVal val="#ppt_x"/>
                                          </p:val>
                                        </p:tav>
                                        <p:tav tm="100000">
                                          <p:val>
                                            <p:strVal val="#ppt_x"/>
                                          </p:val>
                                        </p:tav>
                                      </p:tavLst>
                                    </p:anim>
                                    <p:anim calcmode="lin" valueType="num">
                                      <p:cBhvr additive="base">
                                        <p:cTn id="272" dur="500" fill="hold"/>
                                        <p:tgtEl>
                                          <p:spTgt spid="72"/>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73"/>
                                        </p:tgtEl>
                                        <p:attrNameLst>
                                          <p:attrName>style.visibility</p:attrName>
                                        </p:attrNameLst>
                                      </p:cBhvr>
                                      <p:to>
                                        <p:strVal val="visible"/>
                                      </p:to>
                                    </p:set>
                                    <p:anim calcmode="lin" valueType="num">
                                      <p:cBhvr additive="base">
                                        <p:cTn id="275" dur="500" fill="hold"/>
                                        <p:tgtEl>
                                          <p:spTgt spid="73"/>
                                        </p:tgtEl>
                                        <p:attrNameLst>
                                          <p:attrName>ppt_x</p:attrName>
                                        </p:attrNameLst>
                                      </p:cBhvr>
                                      <p:tavLst>
                                        <p:tav tm="0">
                                          <p:val>
                                            <p:strVal val="#ppt_x"/>
                                          </p:val>
                                        </p:tav>
                                        <p:tav tm="100000">
                                          <p:val>
                                            <p:strVal val="#ppt_x"/>
                                          </p:val>
                                        </p:tav>
                                      </p:tavLst>
                                    </p:anim>
                                    <p:anim calcmode="lin" valueType="num">
                                      <p:cBhvr additive="base">
                                        <p:cTn id="276" dur="500" fill="hold"/>
                                        <p:tgtEl>
                                          <p:spTgt spid="73"/>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74"/>
                                        </p:tgtEl>
                                        <p:attrNameLst>
                                          <p:attrName>style.visibility</p:attrName>
                                        </p:attrNameLst>
                                      </p:cBhvr>
                                      <p:to>
                                        <p:strVal val="visible"/>
                                      </p:to>
                                    </p:set>
                                    <p:anim calcmode="lin" valueType="num">
                                      <p:cBhvr additive="base">
                                        <p:cTn id="279" dur="500" fill="hold"/>
                                        <p:tgtEl>
                                          <p:spTgt spid="74"/>
                                        </p:tgtEl>
                                        <p:attrNameLst>
                                          <p:attrName>ppt_x</p:attrName>
                                        </p:attrNameLst>
                                      </p:cBhvr>
                                      <p:tavLst>
                                        <p:tav tm="0">
                                          <p:val>
                                            <p:strVal val="#ppt_x"/>
                                          </p:val>
                                        </p:tav>
                                        <p:tav tm="100000">
                                          <p:val>
                                            <p:strVal val="#ppt_x"/>
                                          </p:val>
                                        </p:tav>
                                      </p:tavLst>
                                    </p:anim>
                                    <p:anim calcmode="lin" valueType="num">
                                      <p:cBhvr additive="base">
                                        <p:cTn id="280" dur="500" fill="hold"/>
                                        <p:tgtEl>
                                          <p:spTgt spid="74"/>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75"/>
                                        </p:tgtEl>
                                        <p:attrNameLst>
                                          <p:attrName>style.visibility</p:attrName>
                                        </p:attrNameLst>
                                      </p:cBhvr>
                                      <p:to>
                                        <p:strVal val="visible"/>
                                      </p:to>
                                    </p:set>
                                    <p:anim calcmode="lin" valueType="num">
                                      <p:cBhvr additive="base">
                                        <p:cTn id="283" dur="500" fill="hold"/>
                                        <p:tgtEl>
                                          <p:spTgt spid="75"/>
                                        </p:tgtEl>
                                        <p:attrNameLst>
                                          <p:attrName>ppt_x</p:attrName>
                                        </p:attrNameLst>
                                      </p:cBhvr>
                                      <p:tavLst>
                                        <p:tav tm="0">
                                          <p:val>
                                            <p:strVal val="#ppt_x"/>
                                          </p:val>
                                        </p:tav>
                                        <p:tav tm="100000">
                                          <p:val>
                                            <p:strVal val="#ppt_x"/>
                                          </p:val>
                                        </p:tav>
                                      </p:tavLst>
                                    </p:anim>
                                    <p:anim calcmode="lin" valueType="num">
                                      <p:cBhvr additive="base">
                                        <p:cTn id="284" dur="500" fill="hold"/>
                                        <p:tgtEl>
                                          <p:spTgt spid="75"/>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76"/>
                                        </p:tgtEl>
                                        <p:attrNameLst>
                                          <p:attrName>style.visibility</p:attrName>
                                        </p:attrNameLst>
                                      </p:cBhvr>
                                      <p:to>
                                        <p:strVal val="visible"/>
                                      </p:to>
                                    </p:set>
                                    <p:anim calcmode="lin" valueType="num">
                                      <p:cBhvr additive="base">
                                        <p:cTn id="287" dur="500" fill="hold"/>
                                        <p:tgtEl>
                                          <p:spTgt spid="76"/>
                                        </p:tgtEl>
                                        <p:attrNameLst>
                                          <p:attrName>ppt_x</p:attrName>
                                        </p:attrNameLst>
                                      </p:cBhvr>
                                      <p:tavLst>
                                        <p:tav tm="0">
                                          <p:val>
                                            <p:strVal val="#ppt_x"/>
                                          </p:val>
                                        </p:tav>
                                        <p:tav tm="100000">
                                          <p:val>
                                            <p:strVal val="#ppt_x"/>
                                          </p:val>
                                        </p:tav>
                                      </p:tavLst>
                                    </p:anim>
                                    <p:anim calcmode="lin" valueType="num">
                                      <p:cBhvr additive="base">
                                        <p:cTn id="288" dur="500" fill="hold"/>
                                        <p:tgtEl>
                                          <p:spTgt spid="76"/>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77"/>
                                        </p:tgtEl>
                                        <p:attrNameLst>
                                          <p:attrName>style.visibility</p:attrName>
                                        </p:attrNameLst>
                                      </p:cBhvr>
                                      <p:to>
                                        <p:strVal val="visible"/>
                                      </p:to>
                                    </p:set>
                                    <p:anim calcmode="lin" valueType="num">
                                      <p:cBhvr additive="base">
                                        <p:cTn id="291" dur="500" fill="hold"/>
                                        <p:tgtEl>
                                          <p:spTgt spid="77"/>
                                        </p:tgtEl>
                                        <p:attrNameLst>
                                          <p:attrName>ppt_x</p:attrName>
                                        </p:attrNameLst>
                                      </p:cBhvr>
                                      <p:tavLst>
                                        <p:tav tm="0">
                                          <p:val>
                                            <p:strVal val="#ppt_x"/>
                                          </p:val>
                                        </p:tav>
                                        <p:tav tm="100000">
                                          <p:val>
                                            <p:strVal val="#ppt_x"/>
                                          </p:val>
                                        </p:tav>
                                      </p:tavLst>
                                    </p:anim>
                                    <p:anim calcmode="lin" valueType="num">
                                      <p:cBhvr additive="base">
                                        <p:cTn id="292" dur="500" fill="hold"/>
                                        <p:tgtEl>
                                          <p:spTgt spid="77"/>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88"/>
                                        </p:tgtEl>
                                        <p:attrNameLst>
                                          <p:attrName>style.visibility</p:attrName>
                                        </p:attrNameLst>
                                      </p:cBhvr>
                                      <p:to>
                                        <p:strVal val="visible"/>
                                      </p:to>
                                    </p:set>
                                    <p:anim calcmode="lin" valueType="num">
                                      <p:cBhvr additive="base">
                                        <p:cTn id="295" dur="500" fill="hold"/>
                                        <p:tgtEl>
                                          <p:spTgt spid="88"/>
                                        </p:tgtEl>
                                        <p:attrNameLst>
                                          <p:attrName>ppt_x</p:attrName>
                                        </p:attrNameLst>
                                      </p:cBhvr>
                                      <p:tavLst>
                                        <p:tav tm="0">
                                          <p:val>
                                            <p:strVal val="#ppt_x"/>
                                          </p:val>
                                        </p:tav>
                                        <p:tav tm="100000">
                                          <p:val>
                                            <p:strVal val="#ppt_x"/>
                                          </p:val>
                                        </p:tav>
                                      </p:tavLst>
                                    </p:anim>
                                    <p:anim calcmode="lin" valueType="num">
                                      <p:cBhvr additive="base">
                                        <p:cTn id="296" dur="500" fill="hold"/>
                                        <p:tgtEl>
                                          <p:spTgt spid="88"/>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89"/>
                                        </p:tgtEl>
                                        <p:attrNameLst>
                                          <p:attrName>style.visibility</p:attrName>
                                        </p:attrNameLst>
                                      </p:cBhvr>
                                      <p:to>
                                        <p:strVal val="visible"/>
                                      </p:to>
                                    </p:set>
                                    <p:anim calcmode="lin" valueType="num">
                                      <p:cBhvr additive="base">
                                        <p:cTn id="299" dur="500" fill="hold"/>
                                        <p:tgtEl>
                                          <p:spTgt spid="89"/>
                                        </p:tgtEl>
                                        <p:attrNameLst>
                                          <p:attrName>ppt_x</p:attrName>
                                        </p:attrNameLst>
                                      </p:cBhvr>
                                      <p:tavLst>
                                        <p:tav tm="0">
                                          <p:val>
                                            <p:strVal val="#ppt_x"/>
                                          </p:val>
                                        </p:tav>
                                        <p:tav tm="100000">
                                          <p:val>
                                            <p:strVal val="#ppt_x"/>
                                          </p:val>
                                        </p:tav>
                                      </p:tavLst>
                                    </p:anim>
                                    <p:anim calcmode="lin" valueType="num">
                                      <p:cBhvr additive="base">
                                        <p:cTn id="300" dur="500" fill="hold"/>
                                        <p:tgtEl>
                                          <p:spTgt spid="89"/>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90"/>
                                        </p:tgtEl>
                                        <p:attrNameLst>
                                          <p:attrName>style.visibility</p:attrName>
                                        </p:attrNameLst>
                                      </p:cBhvr>
                                      <p:to>
                                        <p:strVal val="visible"/>
                                      </p:to>
                                    </p:set>
                                    <p:anim calcmode="lin" valueType="num">
                                      <p:cBhvr additive="base">
                                        <p:cTn id="303" dur="500" fill="hold"/>
                                        <p:tgtEl>
                                          <p:spTgt spid="90"/>
                                        </p:tgtEl>
                                        <p:attrNameLst>
                                          <p:attrName>ppt_x</p:attrName>
                                        </p:attrNameLst>
                                      </p:cBhvr>
                                      <p:tavLst>
                                        <p:tav tm="0">
                                          <p:val>
                                            <p:strVal val="#ppt_x"/>
                                          </p:val>
                                        </p:tav>
                                        <p:tav tm="100000">
                                          <p:val>
                                            <p:strVal val="#ppt_x"/>
                                          </p:val>
                                        </p:tav>
                                      </p:tavLst>
                                    </p:anim>
                                    <p:anim calcmode="lin" valueType="num">
                                      <p:cBhvr additive="base">
                                        <p:cTn id="304" dur="500" fill="hold"/>
                                        <p:tgtEl>
                                          <p:spTgt spid="90"/>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91"/>
                                        </p:tgtEl>
                                        <p:attrNameLst>
                                          <p:attrName>style.visibility</p:attrName>
                                        </p:attrNameLst>
                                      </p:cBhvr>
                                      <p:to>
                                        <p:strVal val="visible"/>
                                      </p:to>
                                    </p:set>
                                    <p:anim calcmode="lin" valueType="num">
                                      <p:cBhvr additive="base">
                                        <p:cTn id="307" dur="500" fill="hold"/>
                                        <p:tgtEl>
                                          <p:spTgt spid="91"/>
                                        </p:tgtEl>
                                        <p:attrNameLst>
                                          <p:attrName>ppt_x</p:attrName>
                                        </p:attrNameLst>
                                      </p:cBhvr>
                                      <p:tavLst>
                                        <p:tav tm="0">
                                          <p:val>
                                            <p:strVal val="#ppt_x"/>
                                          </p:val>
                                        </p:tav>
                                        <p:tav tm="100000">
                                          <p:val>
                                            <p:strVal val="#ppt_x"/>
                                          </p:val>
                                        </p:tav>
                                      </p:tavLst>
                                    </p:anim>
                                    <p:anim calcmode="lin" valueType="num">
                                      <p:cBhvr additive="base">
                                        <p:cTn id="308" dur="500" fill="hold"/>
                                        <p:tgtEl>
                                          <p:spTgt spid="91"/>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92"/>
                                        </p:tgtEl>
                                        <p:attrNameLst>
                                          <p:attrName>style.visibility</p:attrName>
                                        </p:attrNameLst>
                                      </p:cBhvr>
                                      <p:to>
                                        <p:strVal val="visible"/>
                                      </p:to>
                                    </p:set>
                                    <p:anim calcmode="lin" valueType="num">
                                      <p:cBhvr additive="base">
                                        <p:cTn id="311" dur="500" fill="hold"/>
                                        <p:tgtEl>
                                          <p:spTgt spid="92"/>
                                        </p:tgtEl>
                                        <p:attrNameLst>
                                          <p:attrName>ppt_x</p:attrName>
                                        </p:attrNameLst>
                                      </p:cBhvr>
                                      <p:tavLst>
                                        <p:tav tm="0">
                                          <p:val>
                                            <p:strVal val="#ppt_x"/>
                                          </p:val>
                                        </p:tav>
                                        <p:tav tm="100000">
                                          <p:val>
                                            <p:strVal val="#ppt_x"/>
                                          </p:val>
                                        </p:tav>
                                      </p:tavLst>
                                    </p:anim>
                                    <p:anim calcmode="lin" valueType="num">
                                      <p:cBhvr additive="base">
                                        <p:cTn id="312" dur="500" fill="hold"/>
                                        <p:tgtEl>
                                          <p:spTgt spid="92"/>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93"/>
                                        </p:tgtEl>
                                        <p:attrNameLst>
                                          <p:attrName>style.visibility</p:attrName>
                                        </p:attrNameLst>
                                      </p:cBhvr>
                                      <p:to>
                                        <p:strVal val="visible"/>
                                      </p:to>
                                    </p:set>
                                    <p:anim calcmode="lin" valueType="num">
                                      <p:cBhvr additive="base">
                                        <p:cTn id="315" dur="500" fill="hold"/>
                                        <p:tgtEl>
                                          <p:spTgt spid="93"/>
                                        </p:tgtEl>
                                        <p:attrNameLst>
                                          <p:attrName>ppt_x</p:attrName>
                                        </p:attrNameLst>
                                      </p:cBhvr>
                                      <p:tavLst>
                                        <p:tav tm="0">
                                          <p:val>
                                            <p:strVal val="#ppt_x"/>
                                          </p:val>
                                        </p:tav>
                                        <p:tav tm="100000">
                                          <p:val>
                                            <p:strVal val="#ppt_x"/>
                                          </p:val>
                                        </p:tav>
                                      </p:tavLst>
                                    </p:anim>
                                    <p:anim calcmode="lin" valueType="num">
                                      <p:cBhvr additive="base">
                                        <p:cTn id="316" dur="500" fill="hold"/>
                                        <p:tgtEl>
                                          <p:spTgt spid="93"/>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94"/>
                                        </p:tgtEl>
                                        <p:attrNameLst>
                                          <p:attrName>style.visibility</p:attrName>
                                        </p:attrNameLst>
                                      </p:cBhvr>
                                      <p:to>
                                        <p:strVal val="visible"/>
                                      </p:to>
                                    </p:set>
                                    <p:anim calcmode="lin" valueType="num">
                                      <p:cBhvr additive="base">
                                        <p:cTn id="319" dur="500" fill="hold"/>
                                        <p:tgtEl>
                                          <p:spTgt spid="94"/>
                                        </p:tgtEl>
                                        <p:attrNameLst>
                                          <p:attrName>ppt_x</p:attrName>
                                        </p:attrNameLst>
                                      </p:cBhvr>
                                      <p:tavLst>
                                        <p:tav tm="0">
                                          <p:val>
                                            <p:strVal val="#ppt_x"/>
                                          </p:val>
                                        </p:tav>
                                        <p:tav tm="100000">
                                          <p:val>
                                            <p:strVal val="#ppt_x"/>
                                          </p:val>
                                        </p:tav>
                                      </p:tavLst>
                                    </p:anim>
                                    <p:anim calcmode="lin" valueType="num">
                                      <p:cBhvr additive="base">
                                        <p:cTn id="320" dur="500" fill="hold"/>
                                        <p:tgtEl>
                                          <p:spTgt spid="94"/>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95"/>
                                        </p:tgtEl>
                                        <p:attrNameLst>
                                          <p:attrName>style.visibility</p:attrName>
                                        </p:attrNameLst>
                                      </p:cBhvr>
                                      <p:to>
                                        <p:strVal val="visible"/>
                                      </p:to>
                                    </p:set>
                                    <p:anim calcmode="lin" valueType="num">
                                      <p:cBhvr additive="base">
                                        <p:cTn id="323" dur="500" fill="hold"/>
                                        <p:tgtEl>
                                          <p:spTgt spid="95"/>
                                        </p:tgtEl>
                                        <p:attrNameLst>
                                          <p:attrName>ppt_x</p:attrName>
                                        </p:attrNameLst>
                                      </p:cBhvr>
                                      <p:tavLst>
                                        <p:tav tm="0">
                                          <p:val>
                                            <p:strVal val="#ppt_x"/>
                                          </p:val>
                                        </p:tav>
                                        <p:tav tm="100000">
                                          <p:val>
                                            <p:strVal val="#ppt_x"/>
                                          </p:val>
                                        </p:tav>
                                      </p:tavLst>
                                    </p:anim>
                                    <p:anim calcmode="lin" valueType="num">
                                      <p:cBhvr additive="base">
                                        <p:cTn id="324" dur="500" fill="hold"/>
                                        <p:tgtEl>
                                          <p:spTgt spid="95"/>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97"/>
                                        </p:tgtEl>
                                        <p:attrNameLst>
                                          <p:attrName>style.visibility</p:attrName>
                                        </p:attrNameLst>
                                      </p:cBhvr>
                                      <p:to>
                                        <p:strVal val="visible"/>
                                      </p:to>
                                    </p:set>
                                    <p:anim calcmode="lin" valueType="num">
                                      <p:cBhvr additive="base">
                                        <p:cTn id="327" dur="500" fill="hold"/>
                                        <p:tgtEl>
                                          <p:spTgt spid="97"/>
                                        </p:tgtEl>
                                        <p:attrNameLst>
                                          <p:attrName>ppt_x</p:attrName>
                                        </p:attrNameLst>
                                      </p:cBhvr>
                                      <p:tavLst>
                                        <p:tav tm="0">
                                          <p:val>
                                            <p:strVal val="#ppt_x"/>
                                          </p:val>
                                        </p:tav>
                                        <p:tav tm="100000">
                                          <p:val>
                                            <p:strVal val="#ppt_x"/>
                                          </p:val>
                                        </p:tav>
                                      </p:tavLst>
                                    </p:anim>
                                    <p:anim calcmode="lin" valueType="num">
                                      <p:cBhvr additive="base">
                                        <p:cTn id="328" dur="500" fill="hold"/>
                                        <p:tgtEl>
                                          <p:spTgt spid="97"/>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98"/>
                                        </p:tgtEl>
                                        <p:attrNameLst>
                                          <p:attrName>style.visibility</p:attrName>
                                        </p:attrNameLst>
                                      </p:cBhvr>
                                      <p:to>
                                        <p:strVal val="visible"/>
                                      </p:to>
                                    </p:set>
                                    <p:anim calcmode="lin" valueType="num">
                                      <p:cBhvr additive="base">
                                        <p:cTn id="331" dur="500" fill="hold"/>
                                        <p:tgtEl>
                                          <p:spTgt spid="98"/>
                                        </p:tgtEl>
                                        <p:attrNameLst>
                                          <p:attrName>ppt_x</p:attrName>
                                        </p:attrNameLst>
                                      </p:cBhvr>
                                      <p:tavLst>
                                        <p:tav tm="0">
                                          <p:val>
                                            <p:strVal val="#ppt_x"/>
                                          </p:val>
                                        </p:tav>
                                        <p:tav tm="100000">
                                          <p:val>
                                            <p:strVal val="#ppt_x"/>
                                          </p:val>
                                        </p:tav>
                                      </p:tavLst>
                                    </p:anim>
                                    <p:anim calcmode="lin" valueType="num">
                                      <p:cBhvr additive="base">
                                        <p:cTn id="332" dur="500" fill="hold"/>
                                        <p:tgtEl>
                                          <p:spTgt spid="98"/>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99"/>
                                        </p:tgtEl>
                                        <p:attrNameLst>
                                          <p:attrName>style.visibility</p:attrName>
                                        </p:attrNameLst>
                                      </p:cBhvr>
                                      <p:to>
                                        <p:strVal val="visible"/>
                                      </p:to>
                                    </p:set>
                                    <p:anim calcmode="lin" valueType="num">
                                      <p:cBhvr additive="base">
                                        <p:cTn id="335" dur="500" fill="hold"/>
                                        <p:tgtEl>
                                          <p:spTgt spid="99"/>
                                        </p:tgtEl>
                                        <p:attrNameLst>
                                          <p:attrName>ppt_x</p:attrName>
                                        </p:attrNameLst>
                                      </p:cBhvr>
                                      <p:tavLst>
                                        <p:tav tm="0">
                                          <p:val>
                                            <p:strVal val="#ppt_x"/>
                                          </p:val>
                                        </p:tav>
                                        <p:tav tm="100000">
                                          <p:val>
                                            <p:strVal val="#ppt_x"/>
                                          </p:val>
                                        </p:tav>
                                      </p:tavLst>
                                    </p:anim>
                                    <p:anim calcmode="lin" valueType="num">
                                      <p:cBhvr additive="base">
                                        <p:cTn id="336" dur="500" fill="hold"/>
                                        <p:tgtEl>
                                          <p:spTgt spid="99"/>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2"/>
                                        </p:tgtEl>
                                        <p:attrNameLst>
                                          <p:attrName>style.visibility</p:attrName>
                                        </p:attrNameLst>
                                      </p:cBhvr>
                                      <p:to>
                                        <p:strVal val="visible"/>
                                      </p:to>
                                    </p:set>
                                    <p:anim calcmode="lin" valueType="num">
                                      <p:cBhvr additive="base">
                                        <p:cTn id="339" dur="500" fill="hold"/>
                                        <p:tgtEl>
                                          <p:spTgt spid="2"/>
                                        </p:tgtEl>
                                        <p:attrNameLst>
                                          <p:attrName>ppt_x</p:attrName>
                                        </p:attrNameLst>
                                      </p:cBhvr>
                                      <p:tavLst>
                                        <p:tav tm="0">
                                          <p:val>
                                            <p:strVal val="#ppt_x"/>
                                          </p:val>
                                        </p:tav>
                                        <p:tav tm="100000">
                                          <p:val>
                                            <p:strVal val="#ppt_x"/>
                                          </p:val>
                                        </p:tav>
                                      </p:tavLst>
                                    </p:anim>
                                    <p:anim calcmode="lin" valueType="num">
                                      <p:cBhvr additive="base">
                                        <p:cTn id="340" dur="500" fill="hold"/>
                                        <p:tgtEl>
                                          <p:spTgt spid="2"/>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3"/>
                                        </p:tgtEl>
                                        <p:attrNameLst>
                                          <p:attrName>style.visibility</p:attrName>
                                        </p:attrNameLst>
                                      </p:cBhvr>
                                      <p:to>
                                        <p:strVal val="visible"/>
                                      </p:to>
                                    </p:set>
                                    <p:anim calcmode="lin" valueType="num">
                                      <p:cBhvr additive="base">
                                        <p:cTn id="343" dur="500" fill="hold"/>
                                        <p:tgtEl>
                                          <p:spTgt spid="3"/>
                                        </p:tgtEl>
                                        <p:attrNameLst>
                                          <p:attrName>ppt_x</p:attrName>
                                        </p:attrNameLst>
                                      </p:cBhvr>
                                      <p:tavLst>
                                        <p:tav tm="0">
                                          <p:val>
                                            <p:strVal val="#ppt_x"/>
                                          </p:val>
                                        </p:tav>
                                        <p:tav tm="100000">
                                          <p:val>
                                            <p:strVal val="#ppt_x"/>
                                          </p:val>
                                        </p:tav>
                                      </p:tavLst>
                                    </p:anim>
                                    <p:anim calcmode="lin" valueType="num">
                                      <p:cBhvr additive="base">
                                        <p:cTn id="3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p:bldP spid="59" grpId="0"/>
      <p:bldP spid="60" grpId="0"/>
      <p:bldP spid="61" grpId="0"/>
      <p:bldP spid="62" grpId="0"/>
      <p:bldP spid="63" grpId="0"/>
      <p:bldP spid="64" grpId="0"/>
      <p:bldP spid="65" grpId="0"/>
      <p:bldP spid="66" grpId="0"/>
      <p:bldP spid="67" grpId="0"/>
      <p:bldP spid="68" grpId="0"/>
      <p:bldP spid="69" grpId="0"/>
      <p:bldP spid="70" grpId="0"/>
      <p:bldP spid="72" grpId="0"/>
      <p:bldP spid="73" grpId="0" animBg="1"/>
      <p:bldP spid="74" grpId="0" animBg="1"/>
      <p:bldP spid="75" grpId="0" animBg="1"/>
      <p:bldP spid="76" grpId="0" animBg="1"/>
      <p:bldP spid="77" grpId="0"/>
      <p:bldP spid="88" grpId="0" animBg="1"/>
      <p:bldP spid="89" grpId="0" animBg="1"/>
      <p:bldP spid="90" grpId="0" animBg="1"/>
      <p:bldP spid="91" grpId="0" animBg="1"/>
      <p:bldP spid="92" grpId="0" animBg="1"/>
      <p:bldP spid="93" grpId="0" animBg="1"/>
      <p:bldP spid="94" grpId="0" animBg="1"/>
      <p:bldP spid="95" grpId="0" animBg="1"/>
      <p:bldP spid="97" grpId="0" animBg="1"/>
      <p:bldP spid="98" grpId="0" animBg="1"/>
      <p:bldP spid="99" grpId="0" animBg="1"/>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5EB1200-BE4F-4B36-9304-3D011FEA99A9}"/>
              </a:ext>
            </a:extLst>
          </p:cNvPr>
          <p:cNvSpPr/>
          <p:nvPr/>
        </p:nvSpPr>
        <p:spPr>
          <a:xfrm>
            <a:off x="2224803" y="2296554"/>
            <a:ext cx="6846431" cy="6783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3300" dirty="0">
                <a:solidFill>
                  <a:srgbClr val="002060"/>
                </a:solidFill>
                <a:latin typeface="Book Antiqua"/>
                <a:cs typeface="Calibri"/>
              </a:rPr>
              <a:t>Transformer Encoder</a:t>
            </a:r>
            <a:endParaRPr lang="en-US" sz="1350" dirty="0">
              <a:solidFill>
                <a:srgbClr val="002060"/>
              </a:solidFill>
              <a:cs typeface="Calibri" panose="020F0502020204030204"/>
            </a:endParaRPr>
          </a:p>
        </p:txBody>
      </p:sp>
      <p:sp>
        <p:nvSpPr>
          <p:cNvPr id="6" name="Arrow: Up 5">
            <a:extLst>
              <a:ext uri="{FF2B5EF4-FFF2-40B4-BE49-F238E27FC236}">
                <a16:creationId xmlns:a16="http://schemas.microsoft.com/office/drawing/2014/main" id="{3B886900-CCA2-4A31-BFC2-C70550375AC6}"/>
              </a:ext>
            </a:extLst>
          </p:cNvPr>
          <p:cNvSpPr/>
          <p:nvPr/>
        </p:nvSpPr>
        <p:spPr>
          <a:xfrm flipH="1">
            <a:off x="4814268" y="2973166"/>
            <a:ext cx="49522" cy="19011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Arrow: Up 6">
            <a:extLst>
              <a:ext uri="{FF2B5EF4-FFF2-40B4-BE49-F238E27FC236}">
                <a16:creationId xmlns:a16="http://schemas.microsoft.com/office/drawing/2014/main" id="{79404329-824B-47E6-9C30-CC58B85CFB7F}"/>
              </a:ext>
            </a:extLst>
          </p:cNvPr>
          <p:cNvSpPr/>
          <p:nvPr/>
        </p:nvSpPr>
        <p:spPr>
          <a:xfrm>
            <a:off x="5240545" y="2974439"/>
            <a:ext cx="50263" cy="18977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Arrow: Up 7">
            <a:extLst>
              <a:ext uri="{FF2B5EF4-FFF2-40B4-BE49-F238E27FC236}">
                <a16:creationId xmlns:a16="http://schemas.microsoft.com/office/drawing/2014/main" id="{CBF2B8A7-B2FA-47EA-BE6A-C4B208A1B4A5}"/>
              </a:ext>
            </a:extLst>
          </p:cNvPr>
          <p:cNvSpPr/>
          <p:nvPr/>
        </p:nvSpPr>
        <p:spPr>
          <a:xfrm>
            <a:off x="6032724" y="2975524"/>
            <a:ext cx="47240" cy="19379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Arrow: Up 8">
            <a:extLst>
              <a:ext uri="{FF2B5EF4-FFF2-40B4-BE49-F238E27FC236}">
                <a16:creationId xmlns:a16="http://schemas.microsoft.com/office/drawing/2014/main" id="{8BB8D1F6-6C61-4D5A-BECE-E69A7EFF6513}"/>
              </a:ext>
            </a:extLst>
          </p:cNvPr>
          <p:cNvSpPr/>
          <p:nvPr/>
        </p:nvSpPr>
        <p:spPr>
          <a:xfrm>
            <a:off x="8075784" y="2979907"/>
            <a:ext cx="56310" cy="1881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Arrow: Up 9">
            <a:extLst>
              <a:ext uri="{FF2B5EF4-FFF2-40B4-BE49-F238E27FC236}">
                <a16:creationId xmlns:a16="http://schemas.microsoft.com/office/drawing/2014/main" id="{D609AEFA-E22A-4D5F-8398-5FDD97C10BA4}"/>
              </a:ext>
            </a:extLst>
          </p:cNvPr>
          <p:cNvSpPr/>
          <p:nvPr/>
        </p:nvSpPr>
        <p:spPr>
          <a:xfrm>
            <a:off x="5642056" y="2982114"/>
            <a:ext cx="47240" cy="1937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Arrow: Up 10">
            <a:extLst>
              <a:ext uri="{FF2B5EF4-FFF2-40B4-BE49-F238E27FC236}">
                <a16:creationId xmlns:a16="http://schemas.microsoft.com/office/drawing/2014/main" id="{D0E07233-41BC-442B-8DBF-1C1D6074A751}"/>
              </a:ext>
            </a:extLst>
          </p:cNvPr>
          <p:cNvSpPr/>
          <p:nvPr/>
        </p:nvSpPr>
        <p:spPr>
          <a:xfrm>
            <a:off x="6849519" y="2978386"/>
            <a:ext cx="57783" cy="18914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Arrow: Up 11">
            <a:extLst>
              <a:ext uri="{FF2B5EF4-FFF2-40B4-BE49-F238E27FC236}">
                <a16:creationId xmlns:a16="http://schemas.microsoft.com/office/drawing/2014/main" id="{E48DF7FD-4C44-472E-9075-29003C647257}"/>
              </a:ext>
            </a:extLst>
          </p:cNvPr>
          <p:cNvSpPr/>
          <p:nvPr/>
        </p:nvSpPr>
        <p:spPr>
          <a:xfrm>
            <a:off x="7652288" y="2976208"/>
            <a:ext cx="47240" cy="18885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Arrow: Up 13">
            <a:extLst>
              <a:ext uri="{FF2B5EF4-FFF2-40B4-BE49-F238E27FC236}">
                <a16:creationId xmlns:a16="http://schemas.microsoft.com/office/drawing/2014/main" id="{C41F5AFD-ABCF-4AB5-945C-27287B2D67FA}"/>
              </a:ext>
            </a:extLst>
          </p:cNvPr>
          <p:cNvSpPr/>
          <p:nvPr/>
        </p:nvSpPr>
        <p:spPr>
          <a:xfrm>
            <a:off x="7254564" y="2975746"/>
            <a:ext cx="57320" cy="18885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Arrow: Up 14">
            <a:extLst>
              <a:ext uri="{FF2B5EF4-FFF2-40B4-BE49-F238E27FC236}">
                <a16:creationId xmlns:a16="http://schemas.microsoft.com/office/drawing/2014/main" id="{F087D2A1-AC3A-4E10-B01E-E5016FEB5020}"/>
              </a:ext>
            </a:extLst>
          </p:cNvPr>
          <p:cNvSpPr/>
          <p:nvPr/>
        </p:nvSpPr>
        <p:spPr>
          <a:xfrm flipH="1">
            <a:off x="8471927" y="2972831"/>
            <a:ext cx="54389" cy="18793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Arrow: Up 15">
            <a:extLst>
              <a:ext uri="{FF2B5EF4-FFF2-40B4-BE49-F238E27FC236}">
                <a16:creationId xmlns:a16="http://schemas.microsoft.com/office/drawing/2014/main" id="{4A76FCFB-1D12-4232-BD4D-E5646BF864A5}"/>
              </a:ext>
            </a:extLst>
          </p:cNvPr>
          <p:cNvSpPr/>
          <p:nvPr/>
        </p:nvSpPr>
        <p:spPr>
          <a:xfrm>
            <a:off x="8886591" y="2982362"/>
            <a:ext cx="53207" cy="18737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Arrow: Up 18">
            <a:extLst>
              <a:ext uri="{FF2B5EF4-FFF2-40B4-BE49-F238E27FC236}">
                <a16:creationId xmlns:a16="http://schemas.microsoft.com/office/drawing/2014/main" id="{572A9C9C-F331-4359-A9BF-E729BCE3D646}"/>
              </a:ext>
            </a:extLst>
          </p:cNvPr>
          <p:cNvSpPr/>
          <p:nvPr/>
        </p:nvSpPr>
        <p:spPr>
          <a:xfrm>
            <a:off x="4397068" y="2970075"/>
            <a:ext cx="45224" cy="18956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Arrow: Up 19">
            <a:extLst>
              <a:ext uri="{FF2B5EF4-FFF2-40B4-BE49-F238E27FC236}">
                <a16:creationId xmlns:a16="http://schemas.microsoft.com/office/drawing/2014/main" id="{227E9819-8870-464D-B7FD-7C83279DBA3B}"/>
              </a:ext>
            </a:extLst>
          </p:cNvPr>
          <p:cNvSpPr/>
          <p:nvPr/>
        </p:nvSpPr>
        <p:spPr>
          <a:xfrm>
            <a:off x="3995851" y="2970143"/>
            <a:ext cx="50264" cy="19533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Arrow: Up 20">
            <a:extLst>
              <a:ext uri="{FF2B5EF4-FFF2-40B4-BE49-F238E27FC236}">
                <a16:creationId xmlns:a16="http://schemas.microsoft.com/office/drawing/2014/main" id="{B2675C38-95C4-444A-AFCD-4B75B5590ADD}"/>
              </a:ext>
            </a:extLst>
          </p:cNvPr>
          <p:cNvSpPr/>
          <p:nvPr/>
        </p:nvSpPr>
        <p:spPr>
          <a:xfrm>
            <a:off x="3596861" y="2973351"/>
            <a:ext cx="53831" cy="19584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Arrow: Up 21">
            <a:extLst>
              <a:ext uri="{FF2B5EF4-FFF2-40B4-BE49-F238E27FC236}">
                <a16:creationId xmlns:a16="http://schemas.microsoft.com/office/drawing/2014/main" id="{F4EC2832-E830-432D-A854-C64F45B76B88}"/>
              </a:ext>
            </a:extLst>
          </p:cNvPr>
          <p:cNvSpPr/>
          <p:nvPr/>
        </p:nvSpPr>
        <p:spPr>
          <a:xfrm>
            <a:off x="3184867" y="2972244"/>
            <a:ext cx="53831" cy="1889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Arrow: Up 22">
            <a:extLst>
              <a:ext uri="{FF2B5EF4-FFF2-40B4-BE49-F238E27FC236}">
                <a16:creationId xmlns:a16="http://schemas.microsoft.com/office/drawing/2014/main" id="{1EF8CDA7-E215-4686-AACC-2CAEB4C2091C}"/>
              </a:ext>
            </a:extLst>
          </p:cNvPr>
          <p:cNvSpPr/>
          <p:nvPr/>
        </p:nvSpPr>
        <p:spPr>
          <a:xfrm>
            <a:off x="6450603" y="2978093"/>
            <a:ext cx="57783" cy="18877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Arrow: Up 23">
            <a:extLst>
              <a:ext uri="{FF2B5EF4-FFF2-40B4-BE49-F238E27FC236}">
                <a16:creationId xmlns:a16="http://schemas.microsoft.com/office/drawing/2014/main" id="{1C16D4D8-152C-4B31-AEE6-08FFF6461D0B}"/>
              </a:ext>
            </a:extLst>
          </p:cNvPr>
          <p:cNvSpPr/>
          <p:nvPr/>
        </p:nvSpPr>
        <p:spPr>
          <a:xfrm>
            <a:off x="2751341" y="2973387"/>
            <a:ext cx="50954" cy="18945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Arrow: Up 24">
            <a:extLst>
              <a:ext uri="{FF2B5EF4-FFF2-40B4-BE49-F238E27FC236}">
                <a16:creationId xmlns:a16="http://schemas.microsoft.com/office/drawing/2014/main" id="{9EBC4B8D-975E-41F4-A5E2-6500E3E2B32B}"/>
              </a:ext>
            </a:extLst>
          </p:cNvPr>
          <p:cNvSpPr/>
          <p:nvPr/>
        </p:nvSpPr>
        <p:spPr>
          <a:xfrm>
            <a:off x="2382646" y="2974282"/>
            <a:ext cx="49402" cy="6659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Rectangle: Rounded Corners 1">
            <a:extLst>
              <a:ext uri="{FF2B5EF4-FFF2-40B4-BE49-F238E27FC236}">
                <a16:creationId xmlns:a16="http://schemas.microsoft.com/office/drawing/2014/main" id="{97F2C93D-FB33-4B43-B1C1-28364FC7CC5A}"/>
              </a:ext>
            </a:extLst>
          </p:cNvPr>
          <p:cNvSpPr/>
          <p:nvPr/>
        </p:nvSpPr>
        <p:spPr>
          <a:xfrm>
            <a:off x="8603425" y="3329371"/>
            <a:ext cx="208233" cy="323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16</a:t>
            </a:r>
          </a:p>
        </p:txBody>
      </p:sp>
      <p:sp>
        <p:nvSpPr>
          <p:cNvPr id="3" name="Rectangle: Rounded Corners 2">
            <a:extLst>
              <a:ext uri="{FF2B5EF4-FFF2-40B4-BE49-F238E27FC236}">
                <a16:creationId xmlns:a16="http://schemas.microsoft.com/office/drawing/2014/main" id="{C812EA0A-43E8-47A3-B2E9-6BDF1A0EBB54}"/>
              </a:ext>
            </a:extLst>
          </p:cNvPr>
          <p:cNvSpPr/>
          <p:nvPr/>
        </p:nvSpPr>
        <p:spPr>
          <a:xfrm>
            <a:off x="8815089" y="3324196"/>
            <a:ext cx="208233" cy="33086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B96743AD-9FB9-4243-9F94-6CFC9516D133}"/>
              </a:ext>
            </a:extLst>
          </p:cNvPr>
          <p:cNvSpPr/>
          <p:nvPr/>
        </p:nvSpPr>
        <p:spPr>
          <a:xfrm>
            <a:off x="7821802" y="3331577"/>
            <a:ext cx="180476" cy="323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14</a:t>
            </a:r>
          </a:p>
        </p:txBody>
      </p:sp>
      <p:sp>
        <p:nvSpPr>
          <p:cNvPr id="13" name="Rectangle: Rounded Corners 12">
            <a:extLst>
              <a:ext uri="{FF2B5EF4-FFF2-40B4-BE49-F238E27FC236}">
                <a16:creationId xmlns:a16="http://schemas.microsoft.com/office/drawing/2014/main" id="{25332970-F05B-4648-8183-AF643B01C92B}"/>
              </a:ext>
            </a:extLst>
          </p:cNvPr>
          <p:cNvSpPr/>
          <p:nvPr/>
        </p:nvSpPr>
        <p:spPr>
          <a:xfrm>
            <a:off x="7997103" y="3331908"/>
            <a:ext cx="180473" cy="3233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Rounded Corners 16">
            <a:extLst>
              <a:ext uri="{FF2B5EF4-FFF2-40B4-BE49-F238E27FC236}">
                <a16:creationId xmlns:a16="http://schemas.microsoft.com/office/drawing/2014/main" id="{43D1A4C7-7C11-4356-B148-6DE1077D0AD6}"/>
              </a:ext>
            </a:extLst>
          </p:cNvPr>
          <p:cNvSpPr/>
          <p:nvPr/>
        </p:nvSpPr>
        <p:spPr>
          <a:xfrm>
            <a:off x="8210464" y="3336809"/>
            <a:ext cx="180475" cy="323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15</a:t>
            </a:r>
          </a:p>
        </p:txBody>
      </p:sp>
      <p:sp>
        <p:nvSpPr>
          <p:cNvPr id="18" name="Rectangle: Rounded Corners 17">
            <a:extLst>
              <a:ext uri="{FF2B5EF4-FFF2-40B4-BE49-F238E27FC236}">
                <a16:creationId xmlns:a16="http://schemas.microsoft.com/office/drawing/2014/main" id="{D8DA4D95-635D-44BC-8D23-F1526BA9E94F}"/>
              </a:ext>
            </a:extLst>
          </p:cNvPr>
          <p:cNvSpPr/>
          <p:nvPr/>
        </p:nvSpPr>
        <p:spPr>
          <a:xfrm>
            <a:off x="8385762" y="3335202"/>
            <a:ext cx="172955" cy="3233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Rounded Corners 25">
            <a:extLst>
              <a:ext uri="{FF2B5EF4-FFF2-40B4-BE49-F238E27FC236}">
                <a16:creationId xmlns:a16="http://schemas.microsoft.com/office/drawing/2014/main" id="{31FD907E-6E1F-4808-B886-A7D68B905A68}"/>
              </a:ext>
            </a:extLst>
          </p:cNvPr>
          <p:cNvSpPr/>
          <p:nvPr/>
        </p:nvSpPr>
        <p:spPr>
          <a:xfrm>
            <a:off x="7603731" y="3329563"/>
            <a:ext cx="180474" cy="3233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Rounded Corners 26">
            <a:extLst>
              <a:ext uri="{FF2B5EF4-FFF2-40B4-BE49-F238E27FC236}">
                <a16:creationId xmlns:a16="http://schemas.microsoft.com/office/drawing/2014/main" id="{881356E9-1673-4F68-9409-2F8401613F8A}"/>
              </a:ext>
            </a:extLst>
          </p:cNvPr>
          <p:cNvSpPr/>
          <p:nvPr/>
        </p:nvSpPr>
        <p:spPr>
          <a:xfrm>
            <a:off x="6997905" y="3324387"/>
            <a:ext cx="194585" cy="323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12</a:t>
            </a:r>
          </a:p>
        </p:txBody>
      </p:sp>
      <p:sp>
        <p:nvSpPr>
          <p:cNvPr id="28" name="Rectangle: Rounded Corners 27">
            <a:extLst>
              <a:ext uri="{FF2B5EF4-FFF2-40B4-BE49-F238E27FC236}">
                <a16:creationId xmlns:a16="http://schemas.microsoft.com/office/drawing/2014/main" id="{A2867076-6A74-46AA-873B-A5F213056546}"/>
              </a:ext>
            </a:extLst>
          </p:cNvPr>
          <p:cNvSpPr/>
          <p:nvPr/>
        </p:nvSpPr>
        <p:spPr>
          <a:xfrm>
            <a:off x="6787376" y="3319213"/>
            <a:ext cx="180474" cy="3233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94DDA8D7-A83D-49A7-B4A3-AC5C5F4B72A3}"/>
              </a:ext>
            </a:extLst>
          </p:cNvPr>
          <p:cNvSpPr/>
          <p:nvPr/>
        </p:nvSpPr>
        <p:spPr>
          <a:xfrm>
            <a:off x="6385071" y="3322507"/>
            <a:ext cx="180475" cy="3233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Rounded Corners 30">
            <a:extLst>
              <a:ext uri="{FF2B5EF4-FFF2-40B4-BE49-F238E27FC236}">
                <a16:creationId xmlns:a16="http://schemas.microsoft.com/office/drawing/2014/main" id="{092E49A6-17C2-4E31-9450-A5EF17FEE1A9}"/>
              </a:ext>
            </a:extLst>
          </p:cNvPr>
          <p:cNvSpPr/>
          <p:nvPr/>
        </p:nvSpPr>
        <p:spPr>
          <a:xfrm>
            <a:off x="5177665" y="3324852"/>
            <a:ext cx="180474" cy="3158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Rounded Corners 31">
            <a:extLst>
              <a:ext uri="{FF2B5EF4-FFF2-40B4-BE49-F238E27FC236}">
                <a16:creationId xmlns:a16="http://schemas.microsoft.com/office/drawing/2014/main" id="{7EB1D753-2D57-4C6D-B586-058775C21D43}"/>
              </a:ext>
            </a:extLst>
          </p:cNvPr>
          <p:cNvSpPr/>
          <p:nvPr/>
        </p:nvSpPr>
        <p:spPr>
          <a:xfrm>
            <a:off x="7187316" y="3326268"/>
            <a:ext cx="194585" cy="3233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Rounded Corners 32">
            <a:extLst>
              <a:ext uri="{FF2B5EF4-FFF2-40B4-BE49-F238E27FC236}">
                <a16:creationId xmlns:a16="http://schemas.microsoft.com/office/drawing/2014/main" id="{37E975A7-B376-4DB3-B2F9-34E140BE854B}"/>
              </a:ext>
            </a:extLst>
          </p:cNvPr>
          <p:cNvSpPr/>
          <p:nvPr/>
        </p:nvSpPr>
        <p:spPr>
          <a:xfrm>
            <a:off x="7428433" y="3328612"/>
            <a:ext cx="180474" cy="315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13</a:t>
            </a:r>
          </a:p>
        </p:txBody>
      </p:sp>
      <p:sp>
        <p:nvSpPr>
          <p:cNvPr id="34" name="Rectangle: Rounded Corners 33">
            <a:extLst>
              <a:ext uri="{FF2B5EF4-FFF2-40B4-BE49-F238E27FC236}">
                <a16:creationId xmlns:a16="http://schemas.microsoft.com/office/drawing/2014/main" id="{6516502E-F825-4C22-8E85-0DFFCD9C1097}"/>
              </a:ext>
            </a:extLst>
          </p:cNvPr>
          <p:cNvSpPr/>
          <p:nvPr/>
        </p:nvSpPr>
        <p:spPr>
          <a:xfrm>
            <a:off x="6596551" y="3322507"/>
            <a:ext cx="180474" cy="323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11</a:t>
            </a:r>
          </a:p>
        </p:txBody>
      </p:sp>
      <p:sp>
        <p:nvSpPr>
          <p:cNvPr id="35" name="Rectangle: Rounded Corners 34">
            <a:extLst>
              <a:ext uri="{FF2B5EF4-FFF2-40B4-BE49-F238E27FC236}">
                <a16:creationId xmlns:a16="http://schemas.microsoft.com/office/drawing/2014/main" id="{264914E8-469A-4017-910E-C5118987D003}"/>
              </a:ext>
            </a:extLst>
          </p:cNvPr>
          <p:cNvSpPr/>
          <p:nvPr/>
        </p:nvSpPr>
        <p:spPr>
          <a:xfrm>
            <a:off x="2941982" y="3332838"/>
            <a:ext cx="180474" cy="30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2</a:t>
            </a:r>
            <a:endParaRPr lang="en-US" sz="1050">
              <a:solidFill>
                <a:schemeClr val="tx1"/>
              </a:solidFill>
            </a:endParaRPr>
          </a:p>
        </p:txBody>
      </p:sp>
      <p:sp>
        <p:nvSpPr>
          <p:cNvPr id="36" name="Rectangle: Rounded Corners 35">
            <a:extLst>
              <a:ext uri="{FF2B5EF4-FFF2-40B4-BE49-F238E27FC236}">
                <a16:creationId xmlns:a16="http://schemas.microsoft.com/office/drawing/2014/main" id="{6C1649FC-D299-4D4A-9BB1-A55D43E59792}"/>
              </a:ext>
            </a:extLst>
          </p:cNvPr>
          <p:cNvSpPr/>
          <p:nvPr/>
        </p:nvSpPr>
        <p:spPr>
          <a:xfrm>
            <a:off x="5983228" y="3326733"/>
            <a:ext cx="180474" cy="3233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Rounded Corners 36">
            <a:extLst>
              <a:ext uri="{FF2B5EF4-FFF2-40B4-BE49-F238E27FC236}">
                <a16:creationId xmlns:a16="http://schemas.microsoft.com/office/drawing/2014/main" id="{E343F5D6-5671-4882-9C4A-0087AB50BE7D}"/>
              </a:ext>
            </a:extLst>
          </p:cNvPr>
          <p:cNvSpPr/>
          <p:nvPr/>
        </p:nvSpPr>
        <p:spPr>
          <a:xfrm>
            <a:off x="6195662" y="3328149"/>
            <a:ext cx="180474" cy="3233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10</a:t>
            </a:r>
          </a:p>
        </p:txBody>
      </p:sp>
      <p:sp>
        <p:nvSpPr>
          <p:cNvPr id="38" name="Rectangle: Rounded Corners 37">
            <a:extLst>
              <a:ext uri="{FF2B5EF4-FFF2-40B4-BE49-F238E27FC236}">
                <a16:creationId xmlns:a16="http://schemas.microsoft.com/office/drawing/2014/main" id="{AE2E9CA7-9EAB-4AB5-8A78-4AF33C50D1FA}"/>
              </a:ext>
            </a:extLst>
          </p:cNvPr>
          <p:cNvSpPr/>
          <p:nvPr/>
        </p:nvSpPr>
        <p:spPr>
          <a:xfrm>
            <a:off x="5806049" y="3330028"/>
            <a:ext cx="180474" cy="3233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9</a:t>
            </a:r>
            <a:endParaRPr lang="en-US" sz="1050">
              <a:solidFill>
                <a:schemeClr val="tx1"/>
              </a:solidFill>
            </a:endParaRPr>
          </a:p>
        </p:txBody>
      </p:sp>
      <p:sp>
        <p:nvSpPr>
          <p:cNvPr id="39" name="Rectangle: Rounded Corners 38">
            <a:extLst>
              <a:ext uri="{FF2B5EF4-FFF2-40B4-BE49-F238E27FC236}">
                <a16:creationId xmlns:a16="http://schemas.microsoft.com/office/drawing/2014/main" id="{3AE62ADC-9357-4CC1-8D5A-ACAF895DA118}"/>
              </a:ext>
            </a:extLst>
          </p:cNvPr>
          <p:cNvSpPr/>
          <p:nvPr/>
        </p:nvSpPr>
        <p:spPr>
          <a:xfrm>
            <a:off x="5589859" y="3324387"/>
            <a:ext cx="180475" cy="3233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Rounded Corners 39">
            <a:extLst>
              <a:ext uri="{FF2B5EF4-FFF2-40B4-BE49-F238E27FC236}">
                <a16:creationId xmlns:a16="http://schemas.microsoft.com/office/drawing/2014/main" id="{DC051272-31E9-4FE6-8DD9-1169E9E61ABA}"/>
              </a:ext>
            </a:extLst>
          </p:cNvPr>
          <p:cNvSpPr/>
          <p:nvPr/>
        </p:nvSpPr>
        <p:spPr>
          <a:xfrm>
            <a:off x="2550979" y="3334717"/>
            <a:ext cx="172955" cy="30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1</a:t>
            </a:r>
          </a:p>
        </p:txBody>
      </p:sp>
      <p:sp>
        <p:nvSpPr>
          <p:cNvPr id="41" name="Rectangle: Rounded Corners 40">
            <a:extLst>
              <a:ext uri="{FF2B5EF4-FFF2-40B4-BE49-F238E27FC236}">
                <a16:creationId xmlns:a16="http://schemas.microsoft.com/office/drawing/2014/main" id="{A8AF5EF9-C828-4FF1-8BA3-524F60873C7C}"/>
              </a:ext>
            </a:extLst>
          </p:cNvPr>
          <p:cNvSpPr/>
          <p:nvPr/>
        </p:nvSpPr>
        <p:spPr>
          <a:xfrm>
            <a:off x="2718757" y="3336596"/>
            <a:ext cx="172954" cy="308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Rounded Corners 41">
            <a:extLst>
              <a:ext uri="{FF2B5EF4-FFF2-40B4-BE49-F238E27FC236}">
                <a16:creationId xmlns:a16="http://schemas.microsoft.com/office/drawing/2014/main" id="{CA310427-7A61-4E28-AA9E-BDA97C7D09A8}"/>
              </a:ext>
            </a:extLst>
          </p:cNvPr>
          <p:cNvSpPr/>
          <p:nvPr/>
        </p:nvSpPr>
        <p:spPr>
          <a:xfrm>
            <a:off x="4756560" y="3318260"/>
            <a:ext cx="180474" cy="3158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Rounded Corners 42">
            <a:extLst>
              <a:ext uri="{FF2B5EF4-FFF2-40B4-BE49-F238E27FC236}">
                <a16:creationId xmlns:a16="http://schemas.microsoft.com/office/drawing/2014/main" id="{27C5A2F6-C12F-42F5-8560-A2B343F2541D}"/>
              </a:ext>
            </a:extLst>
          </p:cNvPr>
          <p:cNvSpPr/>
          <p:nvPr/>
        </p:nvSpPr>
        <p:spPr>
          <a:xfrm>
            <a:off x="3124336" y="3334250"/>
            <a:ext cx="180476" cy="3083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Rounded Corners 43">
            <a:extLst>
              <a:ext uri="{FF2B5EF4-FFF2-40B4-BE49-F238E27FC236}">
                <a16:creationId xmlns:a16="http://schemas.microsoft.com/office/drawing/2014/main" id="{9925A4F0-3DA3-4E96-A293-F934E2362A2F}"/>
              </a:ext>
            </a:extLst>
          </p:cNvPr>
          <p:cNvSpPr/>
          <p:nvPr/>
        </p:nvSpPr>
        <p:spPr>
          <a:xfrm>
            <a:off x="5398569" y="3328613"/>
            <a:ext cx="180474" cy="3233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8</a:t>
            </a:r>
            <a:endParaRPr lang="en-US" sz="1050">
              <a:solidFill>
                <a:schemeClr val="tx1"/>
              </a:solidFill>
            </a:endParaRPr>
          </a:p>
        </p:txBody>
      </p:sp>
      <p:sp>
        <p:nvSpPr>
          <p:cNvPr id="45" name="Rectangle: Rounded Corners 44">
            <a:extLst>
              <a:ext uri="{FF2B5EF4-FFF2-40B4-BE49-F238E27FC236}">
                <a16:creationId xmlns:a16="http://schemas.microsoft.com/office/drawing/2014/main" id="{3672863D-528D-4916-B18F-B939337267CB}"/>
              </a:ext>
            </a:extLst>
          </p:cNvPr>
          <p:cNvSpPr/>
          <p:nvPr/>
        </p:nvSpPr>
        <p:spPr>
          <a:xfrm>
            <a:off x="4995311" y="3330028"/>
            <a:ext cx="180474" cy="315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7</a:t>
            </a:r>
            <a:endParaRPr lang="en-US" sz="1050">
              <a:solidFill>
                <a:schemeClr val="tx1"/>
              </a:solidFill>
            </a:endParaRPr>
          </a:p>
        </p:txBody>
      </p:sp>
      <p:sp>
        <p:nvSpPr>
          <p:cNvPr id="46" name="Rectangle: Rounded Corners 45">
            <a:extLst>
              <a:ext uri="{FF2B5EF4-FFF2-40B4-BE49-F238E27FC236}">
                <a16:creationId xmlns:a16="http://schemas.microsoft.com/office/drawing/2014/main" id="{A206A863-3B20-4B36-A06E-D5CE93F1EBF0}"/>
              </a:ext>
            </a:extLst>
          </p:cNvPr>
          <p:cNvSpPr/>
          <p:nvPr/>
        </p:nvSpPr>
        <p:spPr>
          <a:xfrm>
            <a:off x="4583142" y="3325779"/>
            <a:ext cx="180474" cy="308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6</a:t>
            </a:r>
            <a:endParaRPr lang="en-US" sz="1050">
              <a:solidFill>
                <a:schemeClr val="tx1"/>
              </a:solidFill>
            </a:endParaRPr>
          </a:p>
        </p:txBody>
      </p:sp>
      <p:sp>
        <p:nvSpPr>
          <p:cNvPr id="47" name="Rectangle: Rounded Corners 46">
            <a:extLst>
              <a:ext uri="{FF2B5EF4-FFF2-40B4-BE49-F238E27FC236}">
                <a16:creationId xmlns:a16="http://schemas.microsoft.com/office/drawing/2014/main" id="{EF3CFB34-7B11-4625-ACF7-96949B2F95F8}"/>
              </a:ext>
            </a:extLst>
          </p:cNvPr>
          <p:cNvSpPr/>
          <p:nvPr/>
        </p:nvSpPr>
        <p:spPr>
          <a:xfrm>
            <a:off x="3787000" y="3335180"/>
            <a:ext cx="180474" cy="308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4</a:t>
            </a:r>
            <a:endParaRPr lang="en-US" sz="1050">
              <a:solidFill>
                <a:schemeClr val="tx1"/>
              </a:solidFill>
            </a:endParaRPr>
          </a:p>
        </p:txBody>
      </p:sp>
      <p:sp>
        <p:nvSpPr>
          <p:cNvPr id="48" name="Rectangle: Rounded Corners 47">
            <a:extLst>
              <a:ext uri="{FF2B5EF4-FFF2-40B4-BE49-F238E27FC236}">
                <a16:creationId xmlns:a16="http://schemas.microsoft.com/office/drawing/2014/main" id="{CBAA072E-9B02-4803-ACEF-44ED644C54BC}"/>
              </a:ext>
            </a:extLst>
          </p:cNvPr>
          <p:cNvSpPr/>
          <p:nvPr/>
        </p:nvSpPr>
        <p:spPr>
          <a:xfrm>
            <a:off x="4353790" y="3329077"/>
            <a:ext cx="180474" cy="308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Rounded Corners 49">
            <a:extLst>
              <a:ext uri="{FF2B5EF4-FFF2-40B4-BE49-F238E27FC236}">
                <a16:creationId xmlns:a16="http://schemas.microsoft.com/office/drawing/2014/main" id="{864AD9C9-9635-47CA-ACFE-8F80533DF2F4}"/>
              </a:ext>
            </a:extLst>
          </p:cNvPr>
          <p:cNvSpPr/>
          <p:nvPr/>
        </p:nvSpPr>
        <p:spPr>
          <a:xfrm>
            <a:off x="3341720" y="3326245"/>
            <a:ext cx="194585" cy="30831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3</a:t>
            </a:r>
            <a:endParaRPr lang="en-US" sz="1050">
              <a:solidFill>
                <a:schemeClr val="tx1"/>
              </a:solidFill>
            </a:endParaRPr>
          </a:p>
        </p:txBody>
      </p:sp>
      <p:sp>
        <p:nvSpPr>
          <p:cNvPr id="51" name="Rectangle: Rounded Corners 50">
            <a:extLst>
              <a:ext uri="{FF2B5EF4-FFF2-40B4-BE49-F238E27FC236}">
                <a16:creationId xmlns:a16="http://schemas.microsoft.com/office/drawing/2014/main" id="{946730EA-A6FB-4CB1-AB90-76AF0B44940C}"/>
              </a:ext>
            </a:extLst>
          </p:cNvPr>
          <p:cNvSpPr/>
          <p:nvPr/>
        </p:nvSpPr>
        <p:spPr>
          <a:xfrm>
            <a:off x="3960418" y="3335180"/>
            <a:ext cx="180474" cy="308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Rounded Corners 52">
            <a:extLst>
              <a:ext uri="{FF2B5EF4-FFF2-40B4-BE49-F238E27FC236}">
                <a16:creationId xmlns:a16="http://schemas.microsoft.com/office/drawing/2014/main" id="{922097D5-00DE-406B-B73A-744505F75630}"/>
              </a:ext>
            </a:extLst>
          </p:cNvPr>
          <p:cNvSpPr/>
          <p:nvPr/>
        </p:nvSpPr>
        <p:spPr>
          <a:xfrm>
            <a:off x="3535088" y="3331421"/>
            <a:ext cx="180474" cy="308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Rounded Corners 53">
            <a:extLst>
              <a:ext uri="{FF2B5EF4-FFF2-40B4-BE49-F238E27FC236}">
                <a16:creationId xmlns:a16="http://schemas.microsoft.com/office/drawing/2014/main" id="{5B2C1906-5D28-4E98-BB01-4B58B054F988}"/>
              </a:ext>
            </a:extLst>
          </p:cNvPr>
          <p:cNvSpPr/>
          <p:nvPr/>
        </p:nvSpPr>
        <p:spPr>
          <a:xfrm>
            <a:off x="4169557" y="3333038"/>
            <a:ext cx="180474" cy="308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5</a:t>
            </a:r>
            <a:endParaRPr lang="en-US" sz="1050">
              <a:solidFill>
                <a:schemeClr val="tx1"/>
              </a:solidFill>
            </a:endParaRPr>
          </a:p>
        </p:txBody>
      </p:sp>
      <p:sp>
        <p:nvSpPr>
          <p:cNvPr id="29" name="Rectangle: Rounded Corners 28">
            <a:extLst>
              <a:ext uri="{FF2B5EF4-FFF2-40B4-BE49-F238E27FC236}">
                <a16:creationId xmlns:a16="http://schemas.microsoft.com/office/drawing/2014/main" id="{3CD1C6D3-BDE9-465F-9452-E7A5EC01841D}"/>
              </a:ext>
            </a:extLst>
          </p:cNvPr>
          <p:cNvSpPr/>
          <p:nvPr/>
        </p:nvSpPr>
        <p:spPr>
          <a:xfrm>
            <a:off x="2154815" y="3336635"/>
            <a:ext cx="172954" cy="30125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a:solidFill>
                  <a:schemeClr val="tx1"/>
                </a:solidFill>
                <a:cs typeface="Calibri"/>
              </a:rPr>
              <a:t>0</a:t>
            </a:r>
            <a:endParaRPr lang="en-US" sz="1050">
              <a:solidFill>
                <a:schemeClr val="tx1"/>
              </a:solidFill>
            </a:endParaRPr>
          </a:p>
        </p:txBody>
      </p:sp>
      <p:sp>
        <p:nvSpPr>
          <p:cNvPr id="49" name="Rectangle: Rounded Corners 48">
            <a:extLst>
              <a:ext uri="{FF2B5EF4-FFF2-40B4-BE49-F238E27FC236}">
                <a16:creationId xmlns:a16="http://schemas.microsoft.com/office/drawing/2014/main" id="{56450C62-BED6-45C0-8AC7-D90C9D1D0163}"/>
              </a:ext>
            </a:extLst>
          </p:cNvPr>
          <p:cNvSpPr/>
          <p:nvPr/>
        </p:nvSpPr>
        <p:spPr>
          <a:xfrm>
            <a:off x="2329282" y="3334581"/>
            <a:ext cx="172954" cy="308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7AF27E9E-7C5C-49E3-B04F-B2575BA5286B}"/>
              </a:ext>
            </a:extLst>
          </p:cNvPr>
          <p:cNvSpPr/>
          <p:nvPr/>
        </p:nvSpPr>
        <p:spPr>
          <a:xfrm>
            <a:off x="2588306" y="3985307"/>
            <a:ext cx="6486071" cy="39914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2400" dirty="0">
                <a:solidFill>
                  <a:srgbClr val="FF0000"/>
                </a:solidFill>
                <a:latin typeface="Book Antiqua"/>
                <a:cs typeface="Calibri"/>
              </a:rPr>
              <a:t>Linear Projection of Flattened Patches</a:t>
            </a:r>
          </a:p>
        </p:txBody>
      </p:sp>
      <p:sp>
        <p:nvSpPr>
          <p:cNvPr id="58" name="Arrow: Left 57">
            <a:extLst>
              <a:ext uri="{FF2B5EF4-FFF2-40B4-BE49-F238E27FC236}">
                <a16:creationId xmlns:a16="http://schemas.microsoft.com/office/drawing/2014/main" id="{C78573ED-5E86-473E-95C8-5CB23D64F288}"/>
              </a:ext>
            </a:extLst>
          </p:cNvPr>
          <p:cNvSpPr/>
          <p:nvPr/>
        </p:nvSpPr>
        <p:spPr>
          <a:xfrm>
            <a:off x="2416703" y="1778424"/>
            <a:ext cx="475745" cy="121651"/>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Rectangle: Rounded Corners 59">
            <a:extLst>
              <a:ext uri="{FF2B5EF4-FFF2-40B4-BE49-F238E27FC236}">
                <a16:creationId xmlns:a16="http://schemas.microsoft.com/office/drawing/2014/main" id="{116B7577-C025-4824-81E2-4D4A9D20AE5E}"/>
              </a:ext>
            </a:extLst>
          </p:cNvPr>
          <p:cNvSpPr/>
          <p:nvPr/>
        </p:nvSpPr>
        <p:spPr>
          <a:xfrm>
            <a:off x="9170333" y="1018428"/>
            <a:ext cx="1421148" cy="442685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Beveled 60">
            <a:extLst>
              <a:ext uri="{FF2B5EF4-FFF2-40B4-BE49-F238E27FC236}">
                <a16:creationId xmlns:a16="http://schemas.microsoft.com/office/drawing/2014/main" id="{6665B214-E064-4E66-9EFC-620DE129FBF2}"/>
              </a:ext>
            </a:extLst>
          </p:cNvPr>
          <p:cNvSpPr/>
          <p:nvPr/>
        </p:nvSpPr>
        <p:spPr>
          <a:xfrm>
            <a:off x="9230831" y="1456371"/>
            <a:ext cx="1088570" cy="426357"/>
          </a:xfrm>
          <a:prstGeom prst="beve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350">
                <a:solidFill>
                  <a:schemeClr val="bg2"/>
                </a:solidFill>
                <a:latin typeface="Book Antiqua"/>
                <a:cs typeface="Calibri"/>
              </a:rPr>
              <a:t>MLP</a:t>
            </a:r>
          </a:p>
        </p:txBody>
      </p:sp>
      <p:sp>
        <p:nvSpPr>
          <p:cNvPr id="65" name="Rectangle: Beveled 64">
            <a:extLst>
              <a:ext uri="{FF2B5EF4-FFF2-40B4-BE49-F238E27FC236}">
                <a16:creationId xmlns:a16="http://schemas.microsoft.com/office/drawing/2014/main" id="{4C4BF58C-A460-43CC-877B-B52A87394559}"/>
              </a:ext>
            </a:extLst>
          </p:cNvPr>
          <p:cNvSpPr/>
          <p:nvPr/>
        </p:nvSpPr>
        <p:spPr>
          <a:xfrm>
            <a:off x="9225376" y="2197225"/>
            <a:ext cx="1088570" cy="408215"/>
          </a:xfrm>
          <a:prstGeom prst="bevel">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a:latin typeface="Book Antiqua"/>
                <a:cs typeface="Calibri"/>
              </a:rPr>
              <a:t>Normalization</a:t>
            </a:r>
          </a:p>
        </p:txBody>
      </p:sp>
      <p:sp>
        <p:nvSpPr>
          <p:cNvPr id="66" name="Rectangle: Beveled 65">
            <a:extLst>
              <a:ext uri="{FF2B5EF4-FFF2-40B4-BE49-F238E27FC236}">
                <a16:creationId xmlns:a16="http://schemas.microsoft.com/office/drawing/2014/main" id="{CB1F26A5-83EE-4380-911E-639922157F18}"/>
              </a:ext>
            </a:extLst>
          </p:cNvPr>
          <p:cNvSpPr/>
          <p:nvPr/>
        </p:nvSpPr>
        <p:spPr>
          <a:xfrm>
            <a:off x="9223675" y="3309105"/>
            <a:ext cx="1088571" cy="526143"/>
          </a:xfrm>
          <a:prstGeom prst="bevel">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a:latin typeface="Book Antiqua"/>
                <a:cs typeface="Calibri"/>
              </a:rPr>
              <a:t>Multihead-Attention</a:t>
            </a:r>
            <a:endParaRPr lang="en-US" sz="1050" i="1">
              <a:latin typeface="Book Antiqua"/>
            </a:endParaRPr>
          </a:p>
        </p:txBody>
      </p:sp>
      <p:sp>
        <p:nvSpPr>
          <p:cNvPr id="67" name="Rectangle: Beveled 66">
            <a:extLst>
              <a:ext uri="{FF2B5EF4-FFF2-40B4-BE49-F238E27FC236}">
                <a16:creationId xmlns:a16="http://schemas.microsoft.com/office/drawing/2014/main" id="{274A5561-F645-4E21-BA25-27478EB2B552}"/>
              </a:ext>
            </a:extLst>
          </p:cNvPr>
          <p:cNvSpPr/>
          <p:nvPr/>
        </p:nvSpPr>
        <p:spPr>
          <a:xfrm>
            <a:off x="9221974" y="4259903"/>
            <a:ext cx="1088571" cy="399143"/>
          </a:xfrm>
          <a:prstGeom prst="bevel">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a:latin typeface="Book Antiqua"/>
                <a:cs typeface="Calibri"/>
              </a:rPr>
              <a:t>Normalization</a:t>
            </a:r>
          </a:p>
        </p:txBody>
      </p:sp>
      <p:sp>
        <p:nvSpPr>
          <p:cNvPr id="68" name="Rectangle: Beveled 67">
            <a:extLst>
              <a:ext uri="{FF2B5EF4-FFF2-40B4-BE49-F238E27FC236}">
                <a16:creationId xmlns:a16="http://schemas.microsoft.com/office/drawing/2014/main" id="{F09DFB02-8DCF-4025-84A9-60F5129DEFA1}"/>
              </a:ext>
            </a:extLst>
          </p:cNvPr>
          <p:cNvSpPr/>
          <p:nvPr/>
        </p:nvSpPr>
        <p:spPr>
          <a:xfrm>
            <a:off x="9229344" y="5555416"/>
            <a:ext cx="970642" cy="444500"/>
          </a:xfrm>
          <a:prstGeom prst="bevel">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050" i="1" err="1">
                <a:solidFill>
                  <a:schemeClr val="bg1"/>
                </a:solidFill>
                <a:latin typeface="Book Antiqua"/>
                <a:cs typeface="Calibri"/>
              </a:rPr>
              <a:t>Embaded</a:t>
            </a:r>
            <a:r>
              <a:rPr lang="en-US" sz="1050" i="1">
                <a:solidFill>
                  <a:schemeClr val="bg1"/>
                </a:solidFill>
                <a:latin typeface="Book Antiqua"/>
                <a:cs typeface="Calibri"/>
              </a:rPr>
              <a:t>-Patches</a:t>
            </a:r>
          </a:p>
        </p:txBody>
      </p:sp>
      <p:sp>
        <p:nvSpPr>
          <p:cNvPr id="70" name="Arrow: Up 69">
            <a:extLst>
              <a:ext uri="{FF2B5EF4-FFF2-40B4-BE49-F238E27FC236}">
                <a16:creationId xmlns:a16="http://schemas.microsoft.com/office/drawing/2014/main" id="{629E1A31-7DDA-4CE6-AF50-DEF68EC15261}"/>
              </a:ext>
            </a:extLst>
          </p:cNvPr>
          <p:cNvSpPr/>
          <p:nvPr/>
        </p:nvSpPr>
        <p:spPr>
          <a:xfrm>
            <a:off x="9696835" y="4644356"/>
            <a:ext cx="31261" cy="9111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Arrow: Up 58">
            <a:extLst>
              <a:ext uri="{FF2B5EF4-FFF2-40B4-BE49-F238E27FC236}">
                <a16:creationId xmlns:a16="http://schemas.microsoft.com/office/drawing/2014/main" id="{DA7E94EF-C7F8-4CAA-8E94-DBF084EC7FDE}"/>
              </a:ext>
            </a:extLst>
          </p:cNvPr>
          <p:cNvSpPr/>
          <p:nvPr/>
        </p:nvSpPr>
        <p:spPr>
          <a:xfrm flipH="1">
            <a:off x="9701314" y="3841255"/>
            <a:ext cx="24590" cy="4143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4" name="Straight Arrow Connector 63">
            <a:extLst>
              <a:ext uri="{FF2B5EF4-FFF2-40B4-BE49-F238E27FC236}">
                <a16:creationId xmlns:a16="http://schemas.microsoft.com/office/drawing/2014/main" id="{4DD374F2-EA29-47B9-98F1-B47B4327CD16}"/>
              </a:ext>
            </a:extLst>
          </p:cNvPr>
          <p:cNvCxnSpPr/>
          <p:nvPr/>
        </p:nvCxnSpPr>
        <p:spPr>
          <a:xfrm>
            <a:off x="9415722" y="4061126"/>
            <a:ext cx="602391" cy="7723"/>
          </a:xfrm>
          <a:prstGeom prst="straightConnector1">
            <a:avLst/>
          </a:prstGeom>
          <a:ln/>
        </p:spPr>
        <p:style>
          <a:lnRef idx="3">
            <a:schemeClr val="accent1"/>
          </a:lnRef>
          <a:fillRef idx="0">
            <a:schemeClr val="accent1"/>
          </a:fillRef>
          <a:effectRef idx="2">
            <a:schemeClr val="accent1"/>
          </a:effectRef>
          <a:fontRef idx="minor">
            <a:schemeClr val="tx1"/>
          </a:fontRef>
        </p:style>
      </p:cxnSp>
      <p:cxnSp>
        <p:nvCxnSpPr>
          <p:cNvPr id="69" name="Straight Arrow Connector 68">
            <a:extLst>
              <a:ext uri="{FF2B5EF4-FFF2-40B4-BE49-F238E27FC236}">
                <a16:creationId xmlns:a16="http://schemas.microsoft.com/office/drawing/2014/main" id="{BC7A5A5D-59C9-4B42-98CC-6327573C17A5}"/>
              </a:ext>
            </a:extLst>
          </p:cNvPr>
          <p:cNvCxnSpPr/>
          <p:nvPr/>
        </p:nvCxnSpPr>
        <p:spPr>
          <a:xfrm flipV="1">
            <a:off x="10017145" y="3834650"/>
            <a:ext cx="6180" cy="2409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86EDD3F6-F3F0-49C5-BEBF-DF358D1B54DF}"/>
              </a:ext>
            </a:extLst>
          </p:cNvPr>
          <p:cNvCxnSpPr/>
          <p:nvPr/>
        </p:nvCxnSpPr>
        <p:spPr>
          <a:xfrm flipH="1" flipV="1">
            <a:off x="9412245" y="3833683"/>
            <a:ext cx="1545" cy="225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3" name="Flowchart: Or 72">
            <a:extLst>
              <a:ext uri="{FF2B5EF4-FFF2-40B4-BE49-F238E27FC236}">
                <a16:creationId xmlns:a16="http://schemas.microsoft.com/office/drawing/2014/main" id="{E5421946-E88F-48B7-B569-E3B246C03E12}"/>
              </a:ext>
            </a:extLst>
          </p:cNvPr>
          <p:cNvSpPr/>
          <p:nvPr/>
        </p:nvSpPr>
        <p:spPr>
          <a:xfrm>
            <a:off x="9640861" y="2857515"/>
            <a:ext cx="162183" cy="154460"/>
          </a:xfrm>
          <a:prstGeom prst="flowChar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6" name="Straight Arrow Connector 75">
            <a:extLst>
              <a:ext uri="{FF2B5EF4-FFF2-40B4-BE49-F238E27FC236}">
                <a16:creationId xmlns:a16="http://schemas.microsoft.com/office/drawing/2014/main" id="{C9D4E2AE-FC34-4E04-B5DE-AD5896DCF0D5}"/>
              </a:ext>
            </a:extLst>
          </p:cNvPr>
          <p:cNvCxnSpPr/>
          <p:nvPr/>
        </p:nvCxnSpPr>
        <p:spPr>
          <a:xfrm>
            <a:off x="9725605" y="3011766"/>
            <a:ext cx="1" cy="324365"/>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77" name="Straight Arrow Connector 76">
            <a:extLst>
              <a:ext uri="{FF2B5EF4-FFF2-40B4-BE49-F238E27FC236}">
                <a16:creationId xmlns:a16="http://schemas.microsoft.com/office/drawing/2014/main" id="{66B2ACFF-2220-4E5D-BFD2-16EAE87FD41A}"/>
              </a:ext>
            </a:extLst>
          </p:cNvPr>
          <p:cNvCxnSpPr/>
          <p:nvPr/>
        </p:nvCxnSpPr>
        <p:spPr>
          <a:xfrm flipV="1">
            <a:off x="9727535" y="2579666"/>
            <a:ext cx="6178" cy="2795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0" name="Straight Arrow Connector 79">
            <a:extLst>
              <a:ext uri="{FF2B5EF4-FFF2-40B4-BE49-F238E27FC236}">
                <a16:creationId xmlns:a16="http://schemas.microsoft.com/office/drawing/2014/main" id="{DF633FCC-E107-4539-AD0C-E24A5B841B4F}"/>
              </a:ext>
            </a:extLst>
          </p:cNvPr>
          <p:cNvCxnSpPr/>
          <p:nvPr/>
        </p:nvCxnSpPr>
        <p:spPr>
          <a:xfrm flipH="1" flipV="1">
            <a:off x="9723095" y="1889425"/>
            <a:ext cx="1545" cy="3027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Straight Arrow Connector 80">
            <a:extLst>
              <a:ext uri="{FF2B5EF4-FFF2-40B4-BE49-F238E27FC236}">
                <a16:creationId xmlns:a16="http://schemas.microsoft.com/office/drawing/2014/main" id="{DE524EB4-15BD-413B-922A-4B4CE670D87A}"/>
              </a:ext>
            </a:extLst>
          </p:cNvPr>
          <p:cNvCxnSpPr/>
          <p:nvPr/>
        </p:nvCxnSpPr>
        <p:spPr>
          <a:xfrm flipH="1" flipV="1">
            <a:off x="9706685" y="923087"/>
            <a:ext cx="1545" cy="1946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2" name="Flowchart: Or 81">
            <a:extLst>
              <a:ext uri="{FF2B5EF4-FFF2-40B4-BE49-F238E27FC236}">
                <a16:creationId xmlns:a16="http://schemas.microsoft.com/office/drawing/2014/main" id="{4A7004F4-3439-423F-8E38-0C5A040ECC0C}"/>
              </a:ext>
            </a:extLst>
          </p:cNvPr>
          <p:cNvSpPr/>
          <p:nvPr/>
        </p:nvSpPr>
        <p:spPr>
          <a:xfrm>
            <a:off x="9619623" y="1114054"/>
            <a:ext cx="177629" cy="169906"/>
          </a:xfrm>
          <a:prstGeom prst="flowChar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3" name="Straight Arrow Connector 82">
            <a:extLst>
              <a:ext uri="{FF2B5EF4-FFF2-40B4-BE49-F238E27FC236}">
                <a16:creationId xmlns:a16="http://schemas.microsoft.com/office/drawing/2014/main" id="{56C1D0B1-7FAB-47F0-B8E8-4BA4CDB19B30}"/>
              </a:ext>
            </a:extLst>
          </p:cNvPr>
          <p:cNvCxnSpPr/>
          <p:nvPr/>
        </p:nvCxnSpPr>
        <p:spPr>
          <a:xfrm flipV="1">
            <a:off x="9714020" y="1285681"/>
            <a:ext cx="0" cy="223967"/>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84" name="Straight Arrow Connector 83">
            <a:extLst>
              <a:ext uri="{FF2B5EF4-FFF2-40B4-BE49-F238E27FC236}">
                <a16:creationId xmlns:a16="http://schemas.microsoft.com/office/drawing/2014/main" id="{0C3083BE-83A3-43F8-832F-A980F5FD5944}"/>
              </a:ext>
            </a:extLst>
          </p:cNvPr>
          <p:cNvCxnSpPr/>
          <p:nvPr/>
        </p:nvCxnSpPr>
        <p:spPr>
          <a:xfrm flipH="1">
            <a:off x="9811909" y="1207486"/>
            <a:ext cx="665720" cy="61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Straight Arrow Connector 84">
            <a:extLst>
              <a:ext uri="{FF2B5EF4-FFF2-40B4-BE49-F238E27FC236}">
                <a16:creationId xmlns:a16="http://schemas.microsoft.com/office/drawing/2014/main" id="{13E4B87D-31BC-4F43-A93D-50AD19C0CFDA}"/>
              </a:ext>
            </a:extLst>
          </p:cNvPr>
          <p:cNvCxnSpPr/>
          <p:nvPr/>
        </p:nvCxnSpPr>
        <p:spPr>
          <a:xfrm flipH="1">
            <a:off x="10468943" y="1198798"/>
            <a:ext cx="15445" cy="1560041"/>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87" name="Straight Arrow Connector 86">
            <a:extLst>
              <a:ext uri="{FF2B5EF4-FFF2-40B4-BE49-F238E27FC236}">
                <a16:creationId xmlns:a16="http://schemas.microsoft.com/office/drawing/2014/main" id="{022C9012-A974-4234-8792-C7810B03A1B7}"/>
              </a:ext>
            </a:extLst>
          </p:cNvPr>
          <p:cNvCxnSpPr/>
          <p:nvPr/>
        </p:nvCxnSpPr>
        <p:spPr>
          <a:xfrm>
            <a:off x="9725604" y="2756907"/>
            <a:ext cx="749129" cy="7722"/>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88" name="Straight Arrow Connector 87">
            <a:extLst>
              <a:ext uri="{FF2B5EF4-FFF2-40B4-BE49-F238E27FC236}">
                <a16:creationId xmlns:a16="http://schemas.microsoft.com/office/drawing/2014/main" id="{F2E6544F-22E8-4BB6-8AA4-896EB66849A5}"/>
              </a:ext>
            </a:extLst>
          </p:cNvPr>
          <p:cNvCxnSpPr/>
          <p:nvPr/>
        </p:nvCxnSpPr>
        <p:spPr>
          <a:xfrm>
            <a:off x="9724639" y="4887484"/>
            <a:ext cx="749129" cy="7723"/>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316476F9-CB40-4AFE-86F4-79E69941ED56}"/>
              </a:ext>
            </a:extLst>
          </p:cNvPr>
          <p:cNvCxnSpPr/>
          <p:nvPr/>
        </p:nvCxnSpPr>
        <p:spPr>
          <a:xfrm>
            <a:off x="10465078" y="2986668"/>
            <a:ext cx="15446" cy="190757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90" name="TextBox 89">
            <a:extLst>
              <a:ext uri="{FF2B5EF4-FFF2-40B4-BE49-F238E27FC236}">
                <a16:creationId xmlns:a16="http://schemas.microsoft.com/office/drawing/2014/main" id="{71AC370F-95F2-424A-A864-13C5F8C48AE9}"/>
              </a:ext>
            </a:extLst>
          </p:cNvPr>
          <p:cNvSpPr txBox="1"/>
          <p:nvPr/>
        </p:nvSpPr>
        <p:spPr>
          <a:xfrm>
            <a:off x="9237706" y="3844495"/>
            <a:ext cx="1130642" cy="4847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350">
                <a:cs typeface="Calibri"/>
              </a:rPr>
              <a:t>Q        K       V            </a:t>
            </a:r>
          </a:p>
        </p:txBody>
      </p:sp>
      <p:pic>
        <p:nvPicPr>
          <p:cNvPr id="78" name="Picture 78">
            <a:extLst>
              <a:ext uri="{FF2B5EF4-FFF2-40B4-BE49-F238E27FC236}">
                <a16:creationId xmlns:a16="http://schemas.microsoft.com/office/drawing/2014/main" id="{7CA8F325-0D2A-4D40-814A-2B28C13004CE}"/>
              </a:ext>
            </a:extLst>
          </p:cNvPr>
          <p:cNvPicPr>
            <a:picLocks noChangeAspect="1"/>
          </p:cNvPicPr>
          <p:nvPr/>
        </p:nvPicPr>
        <p:blipFill>
          <a:blip r:embed="rId2"/>
          <a:stretch>
            <a:fillRect/>
          </a:stretch>
        </p:blipFill>
        <p:spPr>
          <a:xfrm>
            <a:off x="4259542" y="4856734"/>
            <a:ext cx="327782" cy="256428"/>
          </a:xfrm>
          <a:prstGeom prst="rect">
            <a:avLst/>
          </a:prstGeom>
        </p:spPr>
      </p:pic>
      <p:sp>
        <p:nvSpPr>
          <p:cNvPr id="100" name="Arrow: Right 99">
            <a:extLst>
              <a:ext uri="{FF2B5EF4-FFF2-40B4-BE49-F238E27FC236}">
                <a16:creationId xmlns:a16="http://schemas.microsoft.com/office/drawing/2014/main" id="{5D7E056B-D7E9-427A-B1EC-333329D24DF1}"/>
              </a:ext>
            </a:extLst>
          </p:cNvPr>
          <p:cNvSpPr/>
          <p:nvPr/>
        </p:nvSpPr>
        <p:spPr>
          <a:xfrm>
            <a:off x="2405933" y="4968820"/>
            <a:ext cx="211667" cy="7760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TextBox 100">
            <a:extLst>
              <a:ext uri="{FF2B5EF4-FFF2-40B4-BE49-F238E27FC236}">
                <a16:creationId xmlns:a16="http://schemas.microsoft.com/office/drawing/2014/main" id="{2E06275B-5E2F-4EF1-BD9C-1236F6A79B0E}"/>
              </a:ext>
            </a:extLst>
          </p:cNvPr>
          <p:cNvSpPr txBox="1"/>
          <p:nvPr/>
        </p:nvSpPr>
        <p:spPr>
          <a:xfrm>
            <a:off x="1526735" y="4154929"/>
            <a:ext cx="935567" cy="4847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900" u="sng">
                <a:solidFill>
                  <a:srgbClr val="002060"/>
                </a:solidFill>
                <a:latin typeface="Cambria"/>
                <a:cs typeface="Calibri"/>
              </a:rPr>
              <a:t>Extra Learnable</a:t>
            </a:r>
            <a:endParaRPr lang="en-US" sz="900" u="sng">
              <a:solidFill>
                <a:srgbClr val="002060"/>
              </a:solidFill>
              <a:latin typeface="Cambria"/>
              <a:ea typeface="Cambria"/>
              <a:cs typeface="Calibri"/>
            </a:endParaRPr>
          </a:p>
          <a:p>
            <a:r>
              <a:rPr lang="en-US" sz="900" u="sng">
                <a:solidFill>
                  <a:srgbClr val="002060"/>
                </a:solidFill>
                <a:latin typeface="Cambria"/>
                <a:cs typeface="Calibri"/>
              </a:rPr>
              <a:t>[Class] Embedding</a:t>
            </a:r>
            <a:endParaRPr lang="en-US" sz="900" u="sng">
              <a:solidFill>
                <a:srgbClr val="002060"/>
              </a:solidFill>
              <a:latin typeface="Cambria"/>
              <a:ea typeface="Cambria"/>
              <a:cs typeface="Calibri"/>
            </a:endParaRPr>
          </a:p>
        </p:txBody>
      </p:sp>
      <p:pic>
        <p:nvPicPr>
          <p:cNvPr id="102" name="Picture 102" descr="A picture containing tree, outdoor, person, sport&#10;&#10;Description automatically generated">
            <a:extLst>
              <a:ext uri="{FF2B5EF4-FFF2-40B4-BE49-F238E27FC236}">
                <a16:creationId xmlns:a16="http://schemas.microsoft.com/office/drawing/2014/main" id="{6EE200CB-0AA1-FD2B-04AF-9A732A0712C3}"/>
              </a:ext>
            </a:extLst>
          </p:cNvPr>
          <p:cNvPicPr>
            <a:picLocks noChangeAspect="1"/>
          </p:cNvPicPr>
          <p:nvPr/>
        </p:nvPicPr>
        <p:blipFill>
          <a:blip r:embed="rId3"/>
          <a:stretch>
            <a:fillRect/>
          </a:stretch>
        </p:blipFill>
        <p:spPr>
          <a:xfrm>
            <a:off x="2652038" y="4857886"/>
            <a:ext cx="321066" cy="258524"/>
          </a:xfrm>
          <a:prstGeom prst="rect">
            <a:avLst/>
          </a:prstGeom>
        </p:spPr>
      </p:pic>
      <p:pic>
        <p:nvPicPr>
          <p:cNvPr id="103" name="Picture 103" descr="A picture containing person, outdoor, sport&#10;&#10;Description automatically generated">
            <a:extLst>
              <a:ext uri="{FF2B5EF4-FFF2-40B4-BE49-F238E27FC236}">
                <a16:creationId xmlns:a16="http://schemas.microsoft.com/office/drawing/2014/main" id="{AF92DCF1-0A4E-C054-1A29-8E5B06C91070}"/>
              </a:ext>
            </a:extLst>
          </p:cNvPr>
          <p:cNvPicPr>
            <a:picLocks noChangeAspect="1"/>
          </p:cNvPicPr>
          <p:nvPr/>
        </p:nvPicPr>
        <p:blipFill>
          <a:blip r:embed="rId4"/>
          <a:stretch>
            <a:fillRect/>
          </a:stretch>
        </p:blipFill>
        <p:spPr>
          <a:xfrm>
            <a:off x="3028973" y="4872308"/>
            <a:ext cx="332792" cy="240462"/>
          </a:xfrm>
          <a:prstGeom prst="rect">
            <a:avLst/>
          </a:prstGeom>
        </p:spPr>
      </p:pic>
      <p:pic>
        <p:nvPicPr>
          <p:cNvPr id="104" name="Picture 104" descr="A picture containing outdoor, mammal&#10;&#10;Description automatically generated">
            <a:extLst>
              <a:ext uri="{FF2B5EF4-FFF2-40B4-BE49-F238E27FC236}">
                <a16:creationId xmlns:a16="http://schemas.microsoft.com/office/drawing/2014/main" id="{A6511116-7E8A-1FE5-DBC8-6AF563ADDF0B}"/>
              </a:ext>
            </a:extLst>
          </p:cNvPr>
          <p:cNvPicPr>
            <a:picLocks noChangeAspect="1"/>
          </p:cNvPicPr>
          <p:nvPr/>
        </p:nvPicPr>
        <p:blipFill>
          <a:blip r:embed="rId5"/>
          <a:stretch>
            <a:fillRect/>
          </a:stretch>
        </p:blipFill>
        <p:spPr>
          <a:xfrm flipV="1">
            <a:off x="3449914" y="4861190"/>
            <a:ext cx="299636" cy="284267"/>
          </a:xfrm>
          <a:prstGeom prst="rect">
            <a:avLst/>
          </a:prstGeom>
        </p:spPr>
      </p:pic>
      <p:pic>
        <p:nvPicPr>
          <p:cNvPr id="105" name="Picture 105">
            <a:extLst>
              <a:ext uri="{FF2B5EF4-FFF2-40B4-BE49-F238E27FC236}">
                <a16:creationId xmlns:a16="http://schemas.microsoft.com/office/drawing/2014/main" id="{E01C0448-DBCE-5341-E25B-E78547A7796C}"/>
              </a:ext>
            </a:extLst>
          </p:cNvPr>
          <p:cNvPicPr>
            <a:picLocks noChangeAspect="1"/>
          </p:cNvPicPr>
          <p:nvPr/>
        </p:nvPicPr>
        <p:blipFill>
          <a:blip r:embed="rId6"/>
          <a:stretch>
            <a:fillRect/>
          </a:stretch>
        </p:blipFill>
        <p:spPr>
          <a:xfrm>
            <a:off x="3870184" y="4854314"/>
            <a:ext cx="310957" cy="298016"/>
          </a:xfrm>
          <a:prstGeom prst="rect">
            <a:avLst/>
          </a:prstGeom>
        </p:spPr>
      </p:pic>
      <p:pic>
        <p:nvPicPr>
          <p:cNvPr id="107" name="Picture 107" descr="A picture containing grass, person, outdoor, underpants&#10;&#10;Description automatically generated">
            <a:extLst>
              <a:ext uri="{FF2B5EF4-FFF2-40B4-BE49-F238E27FC236}">
                <a16:creationId xmlns:a16="http://schemas.microsoft.com/office/drawing/2014/main" id="{7A505904-57F6-B344-6716-FA7C666CA4AF}"/>
              </a:ext>
            </a:extLst>
          </p:cNvPr>
          <p:cNvPicPr>
            <a:picLocks noChangeAspect="1"/>
          </p:cNvPicPr>
          <p:nvPr/>
        </p:nvPicPr>
        <p:blipFill>
          <a:blip r:embed="rId7"/>
          <a:stretch>
            <a:fillRect/>
          </a:stretch>
        </p:blipFill>
        <p:spPr>
          <a:xfrm>
            <a:off x="4657007" y="4864828"/>
            <a:ext cx="333197" cy="255423"/>
          </a:xfrm>
          <a:prstGeom prst="rect">
            <a:avLst/>
          </a:prstGeom>
        </p:spPr>
      </p:pic>
      <p:pic>
        <p:nvPicPr>
          <p:cNvPr id="108" name="Picture 108" descr="A picture containing grass, person, outdoor, athletic game&#10;&#10;Description automatically generated">
            <a:extLst>
              <a:ext uri="{FF2B5EF4-FFF2-40B4-BE49-F238E27FC236}">
                <a16:creationId xmlns:a16="http://schemas.microsoft.com/office/drawing/2014/main" id="{74F146ED-7908-FFD2-02C7-8B4E1D907179}"/>
              </a:ext>
            </a:extLst>
          </p:cNvPr>
          <p:cNvPicPr>
            <a:picLocks noChangeAspect="1"/>
          </p:cNvPicPr>
          <p:nvPr/>
        </p:nvPicPr>
        <p:blipFill>
          <a:blip r:embed="rId8"/>
          <a:stretch>
            <a:fillRect/>
          </a:stretch>
        </p:blipFill>
        <p:spPr>
          <a:xfrm>
            <a:off x="5089003" y="4846970"/>
            <a:ext cx="331847" cy="312707"/>
          </a:xfrm>
          <a:prstGeom prst="rect">
            <a:avLst/>
          </a:prstGeom>
        </p:spPr>
      </p:pic>
      <p:pic>
        <p:nvPicPr>
          <p:cNvPr id="109" name="Picture 109" descr="A picture containing grass, outdoor, field&#10;&#10;Description automatically generated">
            <a:extLst>
              <a:ext uri="{FF2B5EF4-FFF2-40B4-BE49-F238E27FC236}">
                <a16:creationId xmlns:a16="http://schemas.microsoft.com/office/drawing/2014/main" id="{AC2293E9-0A9B-084E-726D-DF2CBDFE1D2C}"/>
              </a:ext>
            </a:extLst>
          </p:cNvPr>
          <p:cNvPicPr>
            <a:picLocks noChangeAspect="1"/>
          </p:cNvPicPr>
          <p:nvPr/>
        </p:nvPicPr>
        <p:blipFill>
          <a:blip r:embed="rId9"/>
          <a:stretch>
            <a:fillRect/>
          </a:stretch>
        </p:blipFill>
        <p:spPr>
          <a:xfrm>
            <a:off x="5520120" y="4839689"/>
            <a:ext cx="332253" cy="305699"/>
          </a:xfrm>
          <a:prstGeom prst="rect">
            <a:avLst/>
          </a:prstGeom>
        </p:spPr>
      </p:pic>
      <p:pic>
        <p:nvPicPr>
          <p:cNvPr id="110" name="Picture 110" descr="A picture containing grass, outdoor, field, blue&#10;&#10;Description automatically generated">
            <a:extLst>
              <a:ext uri="{FF2B5EF4-FFF2-40B4-BE49-F238E27FC236}">
                <a16:creationId xmlns:a16="http://schemas.microsoft.com/office/drawing/2014/main" id="{3FB7981C-2CA3-0700-0B6A-7A6189AD31BC}"/>
              </a:ext>
            </a:extLst>
          </p:cNvPr>
          <p:cNvPicPr>
            <a:picLocks noChangeAspect="1"/>
          </p:cNvPicPr>
          <p:nvPr/>
        </p:nvPicPr>
        <p:blipFill>
          <a:blip r:embed="rId10"/>
          <a:stretch>
            <a:fillRect/>
          </a:stretch>
        </p:blipFill>
        <p:spPr>
          <a:xfrm>
            <a:off x="5933446" y="4825268"/>
            <a:ext cx="325108" cy="312977"/>
          </a:xfrm>
          <a:prstGeom prst="rect">
            <a:avLst/>
          </a:prstGeom>
        </p:spPr>
      </p:pic>
      <p:pic>
        <p:nvPicPr>
          <p:cNvPr id="111" name="Picture 111" descr="A picture containing grass, person, outdoor&#10;&#10;Description automatically generated">
            <a:extLst>
              <a:ext uri="{FF2B5EF4-FFF2-40B4-BE49-F238E27FC236}">
                <a16:creationId xmlns:a16="http://schemas.microsoft.com/office/drawing/2014/main" id="{2299AB19-9213-1222-9105-810357234F99}"/>
              </a:ext>
            </a:extLst>
          </p:cNvPr>
          <p:cNvPicPr>
            <a:picLocks noChangeAspect="1"/>
          </p:cNvPicPr>
          <p:nvPr/>
        </p:nvPicPr>
        <p:blipFill>
          <a:blip r:embed="rId11"/>
          <a:stretch>
            <a:fillRect/>
          </a:stretch>
        </p:blipFill>
        <p:spPr>
          <a:xfrm>
            <a:off x="6346504" y="4814416"/>
            <a:ext cx="307720" cy="313112"/>
          </a:xfrm>
          <a:prstGeom prst="rect">
            <a:avLst/>
          </a:prstGeom>
        </p:spPr>
      </p:pic>
      <p:pic>
        <p:nvPicPr>
          <p:cNvPr id="112" name="Picture 112" descr="A picture containing grass, outdoor, person, player&#10;&#10;Description automatically generated">
            <a:extLst>
              <a:ext uri="{FF2B5EF4-FFF2-40B4-BE49-F238E27FC236}">
                <a16:creationId xmlns:a16="http://schemas.microsoft.com/office/drawing/2014/main" id="{D8D36684-97B6-264F-DADF-E94A0C300A09}"/>
              </a:ext>
            </a:extLst>
          </p:cNvPr>
          <p:cNvPicPr>
            <a:picLocks noChangeAspect="1"/>
          </p:cNvPicPr>
          <p:nvPr/>
        </p:nvPicPr>
        <p:blipFill>
          <a:blip r:embed="rId12"/>
          <a:stretch>
            <a:fillRect/>
          </a:stretch>
        </p:blipFill>
        <p:spPr>
          <a:xfrm>
            <a:off x="6745947" y="4828772"/>
            <a:ext cx="317560" cy="305969"/>
          </a:xfrm>
          <a:prstGeom prst="rect">
            <a:avLst/>
          </a:prstGeom>
        </p:spPr>
      </p:pic>
      <p:pic>
        <p:nvPicPr>
          <p:cNvPr id="113" name="Picture 113">
            <a:extLst>
              <a:ext uri="{FF2B5EF4-FFF2-40B4-BE49-F238E27FC236}">
                <a16:creationId xmlns:a16="http://schemas.microsoft.com/office/drawing/2014/main" id="{45A3CBCE-D323-ACF1-9702-6D7FF2EFDCBF}"/>
              </a:ext>
            </a:extLst>
          </p:cNvPr>
          <p:cNvPicPr>
            <a:picLocks noChangeAspect="1"/>
          </p:cNvPicPr>
          <p:nvPr/>
        </p:nvPicPr>
        <p:blipFill>
          <a:blip r:embed="rId13"/>
          <a:stretch>
            <a:fillRect/>
          </a:stretch>
        </p:blipFill>
        <p:spPr>
          <a:xfrm>
            <a:off x="7126789" y="4828771"/>
            <a:ext cx="332253" cy="305968"/>
          </a:xfrm>
          <a:prstGeom prst="rect">
            <a:avLst/>
          </a:prstGeom>
        </p:spPr>
      </p:pic>
      <p:pic>
        <p:nvPicPr>
          <p:cNvPr id="114" name="Picture 114" descr="A picture containing grass, outdoor, field&#10;&#10;Description automatically generated">
            <a:extLst>
              <a:ext uri="{FF2B5EF4-FFF2-40B4-BE49-F238E27FC236}">
                <a16:creationId xmlns:a16="http://schemas.microsoft.com/office/drawing/2014/main" id="{B55A44C0-2254-3FD3-A2BE-8ED63D180BDE}"/>
              </a:ext>
            </a:extLst>
          </p:cNvPr>
          <p:cNvPicPr>
            <a:picLocks noChangeAspect="1"/>
          </p:cNvPicPr>
          <p:nvPr/>
        </p:nvPicPr>
        <p:blipFill>
          <a:blip r:embed="rId14"/>
          <a:stretch>
            <a:fillRect/>
          </a:stretch>
        </p:blipFill>
        <p:spPr>
          <a:xfrm>
            <a:off x="7529198" y="4832276"/>
            <a:ext cx="325379" cy="320525"/>
          </a:xfrm>
          <a:prstGeom prst="rect">
            <a:avLst/>
          </a:prstGeom>
        </p:spPr>
      </p:pic>
      <p:pic>
        <p:nvPicPr>
          <p:cNvPr id="115" name="Picture 115" descr="A picture containing grass, outdoor&#10;&#10;Description automatically generated">
            <a:extLst>
              <a:ext uri="{FF2B5EF4-FFF2-40B4-BE49-F238E27FC236}">
                <a16:creationId xmlns:a16="http://schemas.microsoft.com/office/drawing/2014/main" id="{F016EFA5-BC25-B707-05EE-E98E0453D8E7}"/>
              </a:ext>
            </a:extLst>
          </p:cNvPr>
          <p:cNvPicPr>
            <a:picLocks noChangeAspect="1"/>
          </p:cNvPicPr>
          <p:nvPr/>
        </p:nvPicPr>
        <p:blipFill>
          <a:blip r:embed="rId15"/>
          <a:stretch>
            <a:fillRect/>
          </a:stretch>
        </p:blipFill>
        <p:spPr>
          <a:xfrm>
            <a:off x="7964227" y="4821493"/>
            <a:ext cx="328747" cy="309743"/>
          </a:xfrm>
          <a:prstGeom prst="rect">
            <a:avLst/>
          </a:prstGeom>
        </p:spPr>
      </p:pic>
      <p:pic>
        <p:nvPicPr>
          <p:cNvPr id="116" name="Picture 116" descr="A picture containing grass, outdoor, turtle&#10;&#10;Description automatically generated">
            <a:extLst>
              <a:ext uri="{FF2B5EF4-FFF2-40B4-BE49-F238E27FC236}">
                <a16:creationId xmlns:a16="http://schemas.microsoft.com/office/drawing/2014/main" id="{8FCD567F-A8B7-C395-60C2-75BB82F0D313}"/>
              </a:ext>
            </a:extLst>
          </p:cNvPr>
          <p:cNvPicPr>
            <a:picLocks noChangeAspect="1"/>
          </p:cNvPicPr>
          <p:nvPr/>
        </p:nvPicPr>
        <p:blipFill>
          <a:blip r:embed="rId16"/>
          <a:stretch>
            <a:fillRect/>
          </a:stretch>
        </p:blipFill>
        <p:spPr>
          <a:xfrm>
            <a:off x="8384628" y="4835914"/>
            <a:ext cx="329019" cy="302464"/>
          </a:xfrm>
          <a:prstGeom prst="rect">
            <a:avLst/>
          </a:prstGeom>
        </p:spPr>
      </p:pic>
      <p:pic>
        <p:nvPicPr>
          <p:cNvPr id="117" name="Picture 117" descr="A picture containing grass, outdoor, plant&#10;&#10;Description automatically generated">
            <a:extLst>
              <a:ext uri="{FF2B5EF4-FFF2-40B4-BE49-F238E27FC236}">
                <a16:creationId xmlns:a16="http://schemas.microsoft.com/office/drawing/2014/main" id="{E77E5CCE-6775-24C5-4A1E-368628559359}"/>
              </a:ext>
            </a:extLst>
          </p:cNvPr>
          <p:cNvPicPr>
            <a:picLocks noChangeAspect="1"/>
          </p:cNvPicPr>
          <p:nvPr/>
        </p:nvPicPr>
        <p:blipFill>
          <a:blip r:embed="rId17"/>
          <a:stretch>
            <a:fillRect/>
          </a:stretch>
        </p:blipFill>
        <p:spPr>
          <a:xfrm>
            <a:off x="8776592" y="4828705"/>
            <a:ext cx="343036" cy="306103"/>
          </a:xfrm>
          <a:prstGeom prst="rect">
            <a:avLst/>
          </a:prstGeom>
        </p:spPr>
      </p:pic>
      <p:pic>
        <p:nvPicPr>
          <p:cNvPr id="118" name="Picture 118">
            <a:extLst>
              <a:ext uri="{FF2B5EF4-FFF2-40B4-BE49-F238E27FC236}">
                <a16:creationId xmlns:a16="http://schemas.microsoft.com/office/drawing/2014/main" id="{2B597045-5C6E-3A27-15F3-CD0321FFF595}"/>
              </a:ext>
            </a:extLst>
          </p:cNvPr>
          <p:cNvPicPr>
            <a:picLocks noChangeAspect="1"/>
          </p:cNvPicPr>
          <p:nvPr/>
        </p:nvPicPr>
        <p:blipFill>
          <a:blip r:embed="rId18"/>
          <a:stretch>
            <a:fillRect/>
          </a:stretch>
        </p:blipFill>
        <p:spPr>
          <a:xfrm>
            <a:off x="1541252" y="4688521"/>
            <a:ext cx="795788" cy="82369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EA24FD-3A55-314D-6570-6210D8DC00D2}"/>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3" name="TextBox 2">
            <a:extLst>
              <a:ext uri="{FF2B5EF4-FFF2-40B4-BE49-F238E27FC236}">
                <a16:creationId xmlns:a16="http://schemas.microsoft.com/office/drawing/2014/main" id="{BC1CB0C0-D9F4-B93D-8172-F5AA3D1CCA78}"/>
              </a:ext>
            </a:extLst>
          </p:cNvPr>
          <p:cNvSpPr txBox="1"/>
          <p:nvPr/>
        </p:nvSpPr>
        <p:spPr>
          <a:xfrm>
            <a:off x="1808252" y="1489753"/>
            <a:ext cx="9000161" cy="1661993"/>
          </a:xfrm>
          <a:prstGeom prst="rect">
            <a:avLst/>
          </a:prstGeom>
          <a:noFill/>
        </p:spPr>
        <p:txBody>
          <a:bodyPr wrap="square" rtlCol="0">
            <a:spAutoFit/>
          </a:bodyPr>
          <a:lstStyle/>
          <a:p>
            <a:r>
              <a:rPr lang="en-US" sz="3000" dirty="0">
                <a:solidFill>
                  <a:schemeClr val="bg1"/>
                </a:solidFill>
              </a:rPr>
              <a:t>references:</a:t>
            </a:r>
          </a:p>
          <a:p>
            <a:r>
              <a:rPr lang="en-US" dirty="0">
                <a:solidFill>
                  <a:schemeClr val="bg1"/>
                </a:solidFill>
              </a:rPr>
              <a:t>	</a:t>
            </a:r>
          </a:p>
          <a:p>
            <a:r>
              <a:rPr lang="en-US" dirty="0">
                <a:solidFill>
                  <a:schemeClr val="bg1"/>
                </a:solidFill>
              </a:rPr>
              <a:t>https://www.etasr.com/index.php/ETASR/article/view/4735/2698	</a:t>
            </a:r>
          </a:p>
          <a:p>
            <a:r>
              <a:rPr lang="en-US" dirty="0">
                <a:solidFill>
                  <a:schemeClr val="bg1"/>
                </a:solidFill>
              </a:rPr>
              <a:t>https://publisher.uthm.edu.my/ojs/index.php/jscdm/article/view/8791/4561	</a:t>
            </a:r>
          </a:p>
          <a:p>
            <a:r>
              <a:rPr lang="en-US" dirty="0">
                <a:solidFill>
                  <a:schemeClr val="bg1"/>
                </a:solidFill>
              </a:rPr>
              <a:t>https://ieeexplore.ieee.org/abstract/document/9729845 </a:t>
            </a:r>
          </a:p>
        </p:txBody>
      </p:sp>
    </p:spTree>
    <p:extLst>
      <p:ext uri="{BB962C8B-B14F-4D97-AF65-F5344CB8AC3E}">
        <p14:creationId xmlns:p14="http://schemas.microsoft.com/office/powerpoint/2010/main" val="65311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A69558E-D789-4F4D-B81F-EE003438E89E}"/>
              </a:ext>
            </a:extLst>
          </p:cNvPr>
          <p:cNvSpPr>
            <a:spLocks noGrp="1"/>
          </p:cNvSpPr>
          <p:nvPr>
            <p:ph type="pic" sz="quarter" idx="14"/>
          </p:nvPr>
        </p:nvSpPr>
        <p:spPr>
          <a:solidFill>
            <a:schemeClr val="tx1">
              <a:lumMod val="85000"/>
              <a:lumOff val="15000"/>
            </a:schemeClr>
          </a:solidFill>
        </p:spPr>
      </p:sp>
      <p:sp>
        <p:nvSpPr>
          <p:cNvPr id="3" name="Slide Number Placeholder 2">
            <a:extLst>
              <a:ext uri="{FF2B5EF4-FFF2-40B4-BE49-F238E27FC236}">
                <a16:creationId xmlns:a16="http://schemas.microsoft.com/office/drawing/2014/main" id="{8EBF9ACA-C0ED-4F14-94DC-A8817116DC51}"/>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4" name="Title 3">
            <a:extLst>
              <a:ext uri="{FF2B5EF4-FFF2-40B4-BE49-F238E27FC236}">
                <a16:creationId xmlns:a16="http://schemas.microsoft.com/office/drawing/2014/main" id="{E22CD6FF-E41D-477B-8EE2-04F3FF824172}"/>
              </a:ext>
            </a:extLst>
          </p:cNvPr>
          <p:cNvSpPr>
            <a:spLocks noGrp="1"/>
          </p:cNvSpPr>
          <p:nvPr>
            <p:ph type="title"/>
          </p:nvPr>
        </p:nvSpPr>
        <p:spPr/>
        <p:txBody>
          <a:bodyPr/>
          <a:lstStyle/>
          <a:p>
            <a:r>
              <a:rPr lang="en-US" dirty="0"/>
              <a:t>Software and module :-</a:t>
            </a:r>
            <a:endParaRPr lang="en-IN" dirty="0"/>
          </a:p>
        </p:txBody>
      </p:sp>
      <p:sp>
        <p:nvSpPr>
          <p:cNvPr id="5" name="Text Placeholder 4">
            <a:extLst>
              <a:ext uri="{FF2B5EF4-FFF2-40B4-BE49-F238E27FC236}">
                <a16:creationId xmlns:a16="http://schemas.microsoft.com/office/drawing/2014/main" id="{18415525-03CD-474E-B4DF-E4C09D99D33A}"/>
              </a:ext>
            </a:extLst>
          </p:cNvPr>
          <p:cNvSpPr>
            <a:spLocks noGrp="1"/>
          </p:cNvSpPr>
          <p:nvPr>
            <p:ph type="body" sz="quarter" idx="13"/>
          </p:nvPr>
        </p:nvSpPr>
        <p:spPr>
          <a:xfrm>
            <a:off x="426720" y="1880793"/>
            <a:ext cx="11486606" cy="4232623"/>
          </a:xfrm>
        </p:spPr>
        <p:txBody>
          <a:bodyPr>
            <a:normAutofit/>
          </a:bodyPr>
          <a:lstStyle/>
          <a:p>
            <a:pPr marL="342900" indent="-342900">
              <a:buFont typeface="Wingdings" panose="05000000000000000000" pitchFamily="2" charset="2"/>
              <a:buChar char="Ø"/>
            </a:pPr>
            <a:r>
              <a:rPr lang="en-US" dirty="0"/>
              <a:t>Language :- Python(3.6.9)</a:t>
            </a:r>
          </a:p>
          <a:p>
            <a:pPr marL="342900" indent="-342900">
              <a:buFont typeface="Wingdings" panose="05000000000000000000" pitchFamily="2" charset="2"/>
              <a:buChar char="Ø"/>
            </a:pPr>
            <a:r>
              <a:rPr lang="en-US" dirty="0"/>
              <a:t>Module Used :-      </a:t>
            </a:r>
          </a:p>
          <a:p>
            <a:r>
              <a:rPr lang="en-US" dirty="0"/>
              <a:t>               a) </a:t>
            </a:r>
            <a:r>
              <a:rPr lang="en-US" dirty="0" err="1"/>
              <a:t>Opencv</a:t>
            </a:r>
            <a:r>
              <a:rPr lang="en-US" dirty="0"/>
              <a:t>-</a:t>
            </a:r>
            <a:r>
              <a:rPr lang="en-US" dirty="0" err="1"/>
              <a:t>contrib</a:t>
            </a:r>
            <a:r>
              <a:rPr lang="en-US" dirty="0"/>
              <a:t>-python 4.3.0.36</a:t>
            </a:r>
          </a:p>
          <a:p>
            <a:r>
              <a:rPr lang="en-US" dirty="0"/>
              <a:t>               b) </a:t>
            </a:r>
            <a:r>
              <a:rPr lang="en-US" dirty="0" err="1"/>
              <a:t>Opencv</a:t>
            </a:r>
            <a:r>
              <a:rPr lang="en-US" dirty="0"/>
              <a:t>-python  4.3.0.36</a:t>
            </a:r>
          </a:p>
          <a:p>
            <a:r>
              <a:rPr lang="en-US" dirty="0"/>
              <a:t>               c) pillow 7.2.0</a:t>
            </a:r>
          </a:p>
          <a:p>
            <a:r>
              <a:rPr lang="en-US" dirty="0"/>
              <a:t>               d) </a:t>
            </a:r>
            <a:r>
              <a:rPr lang="en-US" dirty="0" err="1"/>
              <a:t>Numpy</a:t>
            </a:r>
            <a:r>
              <a:rPr lang="en-US" dirty="0"/>
              <a:t> 1.19.10</a:t>
            </a:r>
          </a:p>
          <a:p>
            <a:r>
              <a:rPr lang="en-US" dirty="0"/>
              <a:t>               e) sqlite3</a:t>
            </a:r>
          </a:p>
          <a:p>
            <a:r>
              <a:rPr lang="en-US" dirty="0"/>
              <a:t>                f) </a:t>
            </a:r>
            <a:r>
              <a:rPr lang="en-US" dirty="0" err="1"/>
              <a:t>Pickleshare</a:t>
            </a:r>
            <a:r>
              <a:rPr lang="en-US" dirty="0"/>
              <a:t> 0.7.5</a:t>
            </a:r>
          </a:p>
          <a:p>
            <a:pPr marL="342900" indent="-342900">
              <a:buFont typeface="Wingdings" panose="05000000000000000000" pitchFamily="2" charset="2"/>
              <a:buChar char="Ø"/>
            </a:pPr>
            <a:r>
              <a:rPr lang="en-IN" dirty="0"/>
              <a:t>Database :- SqLlite3 studio.</a:t>
            </a:r>
          </a:p>
          <a:p>
            <a:endParaRPr lang="en-IN" dirty="0"/>
          </a:p>
        </p:txBody>
      </p:sp>
    </p:spTree>
    <p:extLst>
      <p:ext uri="{BB962C8B-B14F-4D97-AF65-F5344CB8AC3E}">
        <p14:creationId xmlns:p14="http://schemas.microsoft.com/office/powerpoint/2010/main" val="592621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9C64507-2954-4142-9123-EACF1847E5DF}"/>
              </a:ext>
            </a:extLst>
          </p:cNvPr>
          <p:cNvSpPr>
            <a:spLocks noGrp="1"/>
          </p:cNvSpPr>
          <p:nvPr>
            <p:ph type="pic" sz="quarter" idx="14"/>
          </p:nvPr>
        </p:nvSpPr>
        <p:spPr>
          <a:solidFill>
            <a:schemeClr val="tx1">
              <a:lumMod val="95000"/>
              <a:lumOff val="5000"/>
            </a:schemeClr>
          </a:solidFill>
        </p:spPr>
      </p:sp>
      <p:sp>
        <p:nvSpPr>
          <p:cNvPr id="3" name="Slide Number Placeholder 2">
            <a:extLst>
              <a:ext uri="{FF2B5EF4-FFF2-40B4-BE49-F238E27FC236}">
                <a16:creationId xmlns:a16="http://schemas.microsoft.com/office/drawing/2014/main" id="{BA5AD0A9-4CD3-4523-A2AC-33158CC5F938}"/>
              </a:ext>
            </a:extLst>
          </p:cNvPr>
          <p:cNvSpPr>
            <a:spLocks noGrp="1"/>
          </p:cNvSpPr>
          <p:nvPr>
            <p:ph type="sldNum" sz="quarter" idx="10"/>
          </p:nvPr>
        </p:nvSpPr>
        <p:spPr/>
        <p:txBody>
          <a:bodyPr/>
          <a:lstStyle/>
          <a:p>
            <a:fld id="{D495E168-DA5E-4888-8D8A-92B118324C14}" type="slidenum">
              <a:rPr lang="ru-RU" smtClean="0"/>
              <a:pPr/>
              <a:t>15</a:t>
            </a:fld>
            <a:endParaRPr lang="ru-RU" dirty="0"/>
          </a:p>
        </p:txBody>
      </p:sp>
      <p:sp>
        <p:nvSpPr>
          <p:cNvPr id="4" name="Title 3">
            <a:extLst>
              <a:ext uri="{FF2B5EF4-FFF2-40B4-BE49-F238E27FC236}">
                <a16:creationId xmlns:a16="http://schemas.microsoft.com/office/drawing/2014/main" id="{289C76B8-781E-4951-A40B-177017F5EE30}"/>
              </a:ext>
            </a:extLst>
          </p:cNvPr>
          <p:cNvSpPr>
            <a:spLocks noGrp="1"/>
          </p:cNvSpPr>
          <p:nvPr>
            <p:ph type="title"/>
          </p:nvPr>
        </p:nvSpPr>
        <p:spPr/>
        <p:txBody>
          <a:bodyPr/>
          <a:lstStyle/>
          <a:p>
            <a:r>
              <a:rPr lang="en-IN" dirty="0"/>
              <a:t>ADVANTAGE :-</a:t>
            </a:r>
          </a:p>
        </p:txBody>
      </p:sp>
      <p:sp>
        <p:nvSpPr>
          <p:cNvPr id="5" name="Text Placeholder 4">
            <a:extLst>
              <a:ext uri="{FF2B5EF4-FFF2-40B4-BE49-F238E27FC236}">
                <a16:creationId xmlns:a16="http://schemas.microsoft.com/office/drawing/2014/main" id="{9BF1FE36-0A32-4657-B3CB-02320D54434D}"/>
              </a:ext>
            </a:extLst>
          </p:cNvPr>
          <p:cNvSpPr>
            <a:spLocks noGrp="1"/>
          </p:cNvSpPr>
          <p:nvPr>
            <p:ph type="body" sz="quarter" idx="13"/>
          </p:nvPr>
        </p:nvSpPr>
        <p:spPr>
          <a:xfrm>
            <a:off x="774032" y="1837510"/>
            <a:ext cx="10518598" cy="1285834"/>
          </a:xfrm>
        </p:spPr>
        <p:txBody>
          <a:bodyPr>
            <a:normAutofit/>
          </a:bodyPr>
          <a:lstStyle/>
          <a:p>
            <a:pPr marL="342900" indent="-342900">
              <a:buFont typeface="Wingdings" panose="05000000000000000000" pitchFamily="2" charset="2"/>
              <a:buChar char="Ø"/>
            </a:pPr>
            <a:r>
              <a:rPr lang="en-IN" dirty="0">
                <a:solidFill>
                  <a:schemeClr val="bg2"/>
                </a:solidFill>
              </a:rPr>
              <a:t>Convenience and social acceptability</a:t>
            </a:r>
          </a:p>
          <a:p>
            <a:pPr marL="342900" indent="-342900">
              <a:buFont typeface="Wingdings" panose="05000000000000000000" pitchFamily="2" charset="2"/>
              <a:buChar char="Ø"/>
            </a:pPr>
            <a:r>
              <a:rPr lang="en-IN" dirty="0">
                <a:solidFill>
                  <a:schemeClr val="bg2"/>
                </a:solidFill>
              </a:rPr>
              <a:t>Easy to use </a:t>
            </a:r>
          </a:p>
          <a:p>
            <a:pPr marL="342900" indent="-342900">
              <a:buFont typeface="Wingdings" panose="05000000000000000000" pitchFamily="2" charset="2"/>
              <a:buChar char="Ø"/>
            </a:pPr>
            <a:r>
              <a:rPr lang="en-IN" dirty="0">
                <a:solidFill>
                  <a:schemeClr val="bg2"/>
                </a:solidFill>
              </a:rPr>
              <a:t>Inexpensive Biometric.</a:t>
            </a: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279312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03B8F7F-9BED-464B-9A31-171830914281}"/>
              </a:ext>
            </a:extLst>
          </p:cNvPr>
          <p:cNvSpPr>
            <a:spLocks noGrp="1"/>
          </p:cNvSpPr>
          <p:nvPr>
            <p:ph type="pic" sz="quarter" idx="14"/>
          </p:nvPr>
        </p:nvSpPr>
        <p:spPr>
          <a:solidFill>
            <a:schemeClr val="tx1">
              <a:lumMod val="95000"/>
              <a:lumOff val="5000"/>
            </a:schemeClr>
          </a:solidFill>
        </p:spPr>
      </p:sp>
      <p:sp>
        <p:nvSpPr>
          <p:cNvPr id="3" name="Slide Number Placeholder 2">
            <a:extLst>
              <a:ext uri="{FF2B5EF4-FFF2-40B4-BE49-F238E27FC236}">
                <a16:creationId xmlns:a16="http://schemas.microsoft.com/office/drawing/2014/main" id="{77B29E5B-94B3-4EAD-BFE7-7C1DD3958779}"/>
              </a:ext>
            </a:extLst>
          </p:cNvPr>
          <p:cNvSpPr>
            <a:spLocks noGrp="1"/>
          </p:cNvSpPr>
          <p:nvPr>
            <p:ph type="sldNum" sz="quarter" idx="10"/>
          </p:nvPr>
        </p:nvSpPr>
        <p:spPr/>
        <p:txBody>
          <a:bodyPr/>
          <a:lstStyle/>
          <a:p>
            <a:fld id="{D495E168-DA5E-4888-8D8A-92B118324C14}" type="slidenum">
              <a:rPr lang="ru-RU" smtClean="0"/>
              <a:pPr/>
              <a:t>16</a:t>
            </a:fld>
            <a:endParaRPr lang="ru-RU" dirty="0"/>
          </a:p>
        </p:txBody>
      </p:sp>
      <p:sp>
        <p:nvSpPr>
          <p:cNvPr id="4" name="Title 3">
            <a:extLst>
              <a:ext uri="{FF2B5EF4-FFF2-40B4-BE49-F238E27FC236}">
                <a16:creationId xmlns:a16="http://schemas.microsoft.com/office/drawing/2014/main" id="{85445E41-F956-4BED-8689-61B12561D1FA}"/>
              </a:ext>
            </a:extLst>
          </p:cNvPr>
          <p:cNvSpPr>
            <a:spLocks noGrp="1"/>
          </p:cNvSpPr>
          <p:nvPr>
            <p:ph type="title"/>
          </p:nvPr>
        </p:nvSpPr>
        <p:spPr>
          <a:xfrm>
            <a:off x="774032" y="635726"/>
            <a:ext cx="10514998" cy="1180184"/>
          </a:xfrm>
        </p:spPr>
        <p:txBody>
          <a:bodyPr/>
          <a:lstStyle/>
          <a:p>
            <a:r>
              <a:rPr lang="en-IN" dirty="0"/>
              <a:t>DISADVANTAGE :-</a:t>
            </a:r>
          </a:p>
        </p:txBody>
      </p:sp>
      <p:sp>
        <p:nvSpPr>
          <p:cNvPr id="5" name="Text Placeholder 4">
            <a:extLst>
              <a:ext uri="{FF2B5EF4-FFF2-40B4-BE49-F238E27FC236}">
                <a16:creationId xmlns:a16="http://schemas.microsoft.com/office/drawing/2014/main" id="{693B3488-EB85-415E-BE93-F34E5B93D06E}"/>
              </a:ext>
            </a:extLst>
          </p:cNvPr>
          <p:cNvSpPr>
            <a:spLocks noGrp="1"/>
          </p:cNvSpPr>
          <p:nvPr>
            <p:ph type="body" sz="quarter" idx="13"/>
          </p:nvPr>
        </p:nvSpPr>
        <p:spPr>
          <a:xfrm>
            <a:off x="774032" y="1880794"/>
            <a:ext cx="10518598" cy="3161297"/>
          </a:xfrm>
        </p:spPr>
        <p:txBody>
          <a:bodyPr>
            <a:normAutofit/>
          </a:bodyPr>
          <a:lstStyle/>
          <a:p>
            <a:pPr marL="342900" indent="-342900">
              <a:buFont typeface="Wingdings" panose="05000000000000000000" pitchFamily="2" charset="2"/>
              <a:buChar char="Ø"/>
            </a:pPr>
            <a:r>
              <a:rPr lang="en-IN" dirty="0"/>
              <a:t>It can’t identify the identical twins.</a:t>
            </a:r>
          </a:p>
          <a:p>
            <a:pPr marL="342900" indent="-342900">
              <a:buFont typeface="Wingdings" panose="05000000000000000000" pitchFamily="2" charset="2"/>
              <a:buChar char="Ø"/>
            </a:pPr>
            <a:r>
              <a:rPr lang="en-IN" dirty="0"/>
              <a:t>Unable to capture if the facial expression is  changing frequently.</a:t>
            </a:r>
          </a:p>
          <a:p>
            <a:pPr marL="342900" indent="-342900">
              <a:buFont typeface="Wingdings" panose="05000000000000000000" pitchFamily="2" charset="2"/>
              <a:buChar char="Ø"/>
            </a:pPr>
            <a:r>
              <a:rPr lang="en-IN" dirty="0"/>
              <a:t>Less effective in low light.</a:t>
            </a:r>
          </a:p>
          <a:p>
            <a:endParaRPr lang="en-IN" dirty="0"/>
          </a:p>
        </p:txBody>
      </p:sp>
    </p:spTree>
    <p:extLst>
      <p:ext uri="{BB962C8B-B14F-4D97-AF65-F5344CB8AC3E}">
        <p14:creationId xmlns:p14="http://schemas.microsoft.com/office/powerpoint/2010/main" val="211071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03B8F7F-9BED-464B-9A31-171830914281}"/>
              </a:ext>
            </a:extLst>
          </p:cNvPr>
          <p:cNvSpPr>
            <a:spLocks noGrp="1"/>
          </p:cNvSpPr>
          <p:nvPr>
            <p:ph type="pic" sz="quarter" idx="14"/>
          </p:nvPr>
        </p:nvSpPr>
        <p:spPr>
          <a:solidFill>
            <a:schemeClr val="tx1">
              <a:lumMod val="95000"/>
              <a:lumOff val="5000"/>
            </a:schemeClr>
          </a:solidFill>
        </p:spPr>
      </p:sp>
      <p:sp>
        <p:nvSpPr>
          <p:cNvPr id="3" name="Slide Number Placeholder 2">
            <a:extLst>
              <a:ext uri="{FF2B5EF4-FFF2-40B4-BE49-F238E27FC236}">
                <a16:creationId xmlns:a16="http://schemas.microsoft.com/office/drawing/2014/main" id="{77B29E5B-94B3-4EAD-BFE7-7C1DD3958779}"/>
              </a:ext>
            </a:extLst>
          </p:cNvPr>
          <p:cNvSpPr>
            <a:spLocks noGrp="1"/>
          </p:cNvSpPr>
          <p:nvPr>
            <p:ph type="sldNum" sz="quarter" idx="10"/>
          </p:nvPr>
        </p:nvSpPr>
        <p:spPr/>
        <p:txBody>
          <a:bodyPr/>
          <a:lstStyle/>
          <a:p>
            <a:fld id="{D495E168-DA5E-4888-8D8A-92B118324C14}" type="slidenum">
              <a:rPr lang="ru-RU" smtClean="0"/>
              <a:pPr/>
              <a:t>17</a:t>
            </a:fld>
            <a:endParaRPr lang="ru-RU" dirty="0"/>
          </a:p>
        </p:txBody>
      </p:sp>
      <p:sp>
        <p:nvSpPr>
          <p:cNvPr id="4" name="Title 3">
            <a:extLst>
              <a:ext uri="{FF2B5EF4-FFF2-40B4-BE49-F238E27FC236}">
                <a16:creationId xmlns:a16="http://schemas.microsoft.com/office/drawing/2014/main" id="{85445E41-F956-4BED-8689-61B12561D1FA}"/>
              </a:ext>
            </a:extLst>
          </p:cNvPr>
          <p:cNvSpPr>
            <a:spLocks noGrp="1"/>
          </p:cNvSpPr>
          <p:nvPr>
            <p:ph type="title"/>
          </p:nvPr>
        </p:nvSpPr>
        <p:spPr>
          <a:xfrm>
            <a:off x="774032" y="635726"/>
            <a:ext cx="10514998" cy="1180184"/>
          </a:xfrm>
        </p:spPr>
        <p:txBody>
          <a:bodyPr/>
          <a:lstStyle/>
          <a:p>
            <a:r>
              <a:rPr lang="en-IN" dirty="0"/>
              <a:t>APPLICATIONS :-</a:t>
            </a:r>
          </a:p>
        </p:txBody>
      </p:sp>
      <p:sp>
        <p:nvSpPr>
          <p:cNvPr id="5" name="Text Placeholder 4">
            <a:extLst>
              <a:ext uri="{FF2B5EF4-FFF2-40B4-BE49-F238E27FC236}">
                <a16:creationId xmlns:a16="http://schemas.microsoft.com/office/drawing/2014/main" id="{693B3488-EB85-415E-BE93-F34E5B93D06E}"/>
              </a:ext>
            </a:extLst>
          </p:cNvPr>
          <p:cNvSpPr>
            <a:spLocks noGrp="1"/>
          </p:cNvSpPr>
          <p:nvPr>
            <p:ph type="body" sz="quarter" idx="13"/>
          </p:nvPr>
        </p:nvSpPr>
        <p:spPr>
          <a:xfrm>
            <a:off x="774032" y="1880794"/>
            <a:ext cx="10518598" cy="4341480"/>
          </a:xfrm>
        </p:spPr>
        <p:txBody>
          <a:bodyPr>
            <a:normAutofit fontScale="92500" lnSpcReduction="10000"/>
          </a:bodyPr>
          <a:lstStyle/>
          <a:p>
            <a:pPr marL="342900" indent="-342900">
              <a:buFont typeface="Wingdings" panose="05000000000000000000" pitchFamily="2" charset="2"/>
              <a:buChar char="Ø"/>
            </a:pPr>
            <a:r>
              <a:rPr lang="en-IN" dirty="0"/>
              <a:t>Government Use :-</a:t>
            </a:r>
          </a:p>
          <a:p>
            <a:r>
              <a:rPr lang="en-IN" dirty="0"/>
              <a:t>                       1) Law enforcement</a:t>
            </a:r>
          </a:p>
          <a:p>
            <a:r>
              <a:rPr lang="en-IN" dirty="0"/>
              <a:t>                       2) Security/Counterterrorism</a:t>
            </a:r>
          </a:p>
          <a:p>
            <a:r>
              <a:rPr lang="en-IN" dirty="0"/>
              <a:t>                       3) Immigration</a:t>
            </a:r>
          </a:p>
          <a:p>
            <a:endParaRPr lang="en-IN" dirty="0"/>
          </a:p>
          <a:p>
            <a:pPr marL="342900" indent="-342900">
              <a:buFont typeface="Wingdings" panose="05000000000000000000" pitchFamily="2" charset="2"/>
              <a:buChar char="Ø"/>
            </a:pPr>
            <a:r>
              <a:rPr lang="en-IN" dirty="0"/>
              <a:t>Commercial Use :-</a:t>
            </a:r>
          </a:p>
          <a:p>
            <a:r>
              <a:rPr lang="en-IN" dirty="0"/>
              <a:t>                       1) Day Care</a:t>
            </a:r>
          </a:p>
          <a:p>
            <a:r>
              <a:rPr lang="en-IN" dirty="0"/>
              <a:t>                       2) Residential Security</a:t>
            </a:r>
          </a:p>
          <a:p>
            <a:r>
              <a:rPr lang="en-IN" dirty="0"/>
              <a:t>                       3) Voter Verification</a:t>
            </a:r>
          </a:p>
          <a:p>
            <a:r>
              <a:rPr lang="en-IN" dirty="0"/>
              <a:t>                       4) Banking Using ATM</a:t>
            </a:r>
          </a:p>
          <a:p>
            <a:r>
              <a:rPr lang="en-IN" dirty="0"/>
              <a:t>                  </a:t>
            </a:r>
          </a:p>
          <a:p>
            <a:endParaRPr lang="en-IN" dirty="0"/>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314692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03B8F7F-9BED-464B-9A31-171830914281}"/>
              </a:ext>
            </a:extLst>
          </p:cNvPr>
          <p:cNvSpPr>
            <a:spLocks noGrp="1"/>
          </p:cNvSpPr>
          <p:nvPr>
            <p:ph type="pic" sz="quarter" idx="14"/>
          </p:nvPr>
        </p:nvSpPr>
        <p:spPr>
          <a:xfrm flipH="1">
            <a:off x="13539651" y="0"/>
            <a:ext cx="45719" cy="45719"/>
          </a:xfrm>
          <a:solidFill>
            <a:schemeClr val="tx1">
              <a:lumMod val="95000"/>
              <a:lumOff val="5000"/>
            </a:schemeClr>
          </a:solidFill>
        </p:spPr>
      </p:sp>
      <p:sp>
        <p:nvSpPr>
          <p:cNvPr id="3" name="Slide Number Placeholder 2">
            <a:extLst>
              <a:ext uri="{FF2B5EF4-FFF2-40B4-BE49-F238E27FC236}">
                <a16:creationId xmlns:a16="http://schemas.microsoft.com/office/drawing/2014/main" id="{77B29E5B-94B3-4EAD-BFE7-7C1DD3958779}"/>
              </a:ext>
            </a:extLst>
          </p:cNvPr>
          <p:cNvSpPr>
            <a:spLocks noGrp="1"/>
          </p:cNvSpPr>
          <p:nvPr>
            <p:ph type="sldNum" sz="quarter" idx="10"/>
          </p:nvPr>
        </p:nvSpPr>
        <p:spPr/>
        <p:txBody>
          <a:bodyPr/>
          <a:lstStyle/>
          <a:p>
            <a:fld id="{D495E168-DA5E-4888-8D8A-92B118324C14}" type="slidenum">
              <a:rPr lang="ru-RU" smtClean="0"/>
              <a:pPr/>
              <a:t>18</a:t>
            </a:fld>
            <a:endParaRPr lang="ru-RU" dirty="0"/>
          </a:p>
        </p:txBody>
      </p:sp>
      <p:sp>
        <p:nvSpPr>
          <p:cNvPr id="4" name="Title 3">
            <a:extLst>
              <a:ext uri="{FF2B5EF4-FFF2-40B4-BE49-F238E27FC236}">
                <a16:creationId xmlns:a16="http://schemas.microsoft.com/office/drawing/2014/main" id="{85445E41-F956-4BED-8689-61B12561D1FA}"/>
              </a:ext>
            </a:extLst>
          </p:cNvPr>
          <p:cNvSpPr>
            <a:spLocks noGrp="1"/>
          </p:cNvSpPr>
          <p:nvPr>
            <p:ph type="title"/>
          </p:nvPr>
        </p:nvSpPr>
        <p:spPr>
          <a:xfrm>
            <a:off x="774032" y="635726"/>
            <a:ext cx="10514998" cy="1180184"/>
          </a:xfrm>
        </p:spPr>
        <p:txBody>
          <a:bodyPr/>
          <a:lstStyle/>
          <a:p>
            <a:r>
              <a:rPr lang="en-IN" dirty="0"/>
              <a:t>CONCLUSION :-</a:t>
            </a:r>
          </a:p>
        </p:txBody>
      </p:sp>
      <p:sp>
        <p:nvSpPr>
          <p:cNvPr id="5" name="Text Placeholder 4">
            <a:extLst>
              <a:ext uri="{FF2B5EF4-FFF2-40B4-BE49-F238E27FC236}">
                <a16:creationId xmlns:a16="http://schemas.microsoft.com/office/drawing/2014/main" id="{693B3488-EB85-415E-BE93-F34E5B93D06E}"/>
              </a:ext>
            </a:extLst>
          </p:cNvPr>
          <p:cNvSpPr>
            <a:spLocks noGrp="1"/>
          </p:cNvSpPr>
          <p:nvPr>
            <p:ph type="body" sz="quarter" idx="13"/>
          </p:nvPr>
        </p:nvSpPr>
        <p:spPr>
          <a:xfrm>
            <a:off x="774032" y="1967878"/>
            <a:ext cx="8356925" cy="3309516"/>
          </a:xfrm>
        </p:spPr>
        <p:txBody>
          <a:bodyPr>
            <a:normAutofit/>
          </a:bodyPr>
          <a:lstStyle/>
          <a:p>
            <a:pPr marL="342900" indent="-342900">
              <a:buFont typeface="Wingdings" panose="05000000000000000000" pitchFamily="2" charset="2"/>
              <a:buChar char="Ø"/>
            </a:pPr>
            <a:r>
              <a:rPr lang="en-IN" dirty="0"/>
              <a:t>Face recognition technologies have been associated generally with very costly top secure application. Today the core technology have evolved and the cost of equipment is going down dramatically due to integration.</a:t>
            </a:r>
          </a:p>
          <a:p>
            <a:pPr marL="342900" indent="-342900">
              <a:buFont typeface="Wingdings" panose="05000000000000000000" pitchFamily="2" charset="2"/>
              <a:buChar char="Ø"/>
            </a:pPr>
            <a:r>
              <a:rPr lang="en-IN" dirty="0"/>
              <a:t> </a:t>
            </a:r>
            <a:r>
              <a:rPr lang="en-US" dirty="0"/>
              <a:t>For implementations where the biometric system must verify and identify users reliably over time, facial scan can be a very difficult, but not impossible, technology to implement successfully.</a:t>
            </a:r>
            <a:endParaRPr lang="en-IN" dirty="0"/>
          </a:p>
          <a:p>
            <a:r>
              <a:rPr lang="en-IN" dirty="0"/>
              <a:t> </a:t>
            </a:r>
          </a:p>
        </p:txBody>
      </p:sp>
    </p:spTree>
    <p:extLst>
      <p:ext uri="{BB962C8B-B14F-4D97-AF65-F5344CB8AC3E}">
        <p14:creationId xmlns:p14="http://schemas.microsoft.com/office/powerpoint/2010/main" val="991305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a:xfrm>
            <a:off x="2" y="0"/>
            <a:ext cx="8151221" cy="6858000"/>
          </a:xfrm>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solidFill>
                  <a:schemeClr val="accent5"/>
                </a:solidFill>
              </a:rPr>
              <a:t>THANK</a:t>
            </a:r>
            <a:br>
              <a:rPr lang="en-US" dirty="0">
                <a:solidFill>
                  <a:schemeClr val="accent5"/>
                </a:solidFill>
              </a:rPr>
            </a:br>
            <a:r>
              <a:rPr lang="en-US" dirty="0">
                <a:solidFill>
                  <a:schemeClr val="accent5"/>
                </a:solidFill>
              </a:rPr>
              <a:t>YOU!</a:t>
            </a:r>
            <a:endParaRPr lang="ru-RU" dirty="0">
              <a:solidFill>
                <a:schemeClr val="accent5"/>
              </a:solidFill>
            </a:endParaRPr>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531031" y="687484"/>
            <a:ext cx="5279669" cy="1144534"/>
          </a:xfrm>
        </p:spPr>
        <p:txBody>
          <a:bodyPr/>
          <a:lstStyle/>
          <a:p>
            <a:r>
              <a:rPr lang="en-US" dirty="0"/>
              <a:t>OVERVIEW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1" y="2225392"/>
            <a:ext cx="7612323" cy="4393122"/>
          </a:xfrm>
        </p:spPr>
        <p:txBody>
          <a:bodyPr>
            <a:normAutofit/>
          </a:bodyPr>
          <a:lstStyle/>
          <a:p>
            <a:pPr marL="342900" indent="-342900">
              <a:buFont typeface="Wingdings" panose="05000000000000000000" pitchFamily="2" charset="2"/>
              <a:buChar char="Ø"/>
            </a:pPr>
            <a:r>
              <a:rPr lang="en-US" b="1" dirty="0"/>
              <a:t>INTRODUCTION</a:t>
            </a:r>
          </a:p>
          <a:p>
            <a:pPr marL="342900" indent="-342900">
              <a:buFont typeface="Wingdings" panose="05000000000000000000" pitchFamily="2" charset="2"/>
              <a:buChar char="Ø"/>
            </a:pPr>
            <a:r>
              <a:rPr lang="en-US" b="1" dirty="0"/>
              <a:t>WHY FACE REGOGNITION ?</a:t>
            </a:r>
          </a:p>
          <a:p>
            <a:pPr marL="342900" indent="-342900">
              <a:buFont typeface="Wingdings" panose="05000000000000000000" pitchFamily="2" charset="2"/>
              <a:buChar char="Ø"/>
            </a:pPr>
            <a:r>
              <a:rPr lang="en-US" b="1" dirty="0"/>
              <a:t>WHAT IS BIOMETRIC ?</a:t>
            </a:r>
          </a:p>
          <a:p>
            <a:pPr marL="342900" indent="-342900">
              <a:buFont typeface="Wingdings" panose="05000000000000000000" pitchFamily="2" charset="2"/>
              <a:buChar char="Ø"/>
            </a:pPr>
            <a:r>
              <a:rPr lang="en-US" b="1" dirty="0"/>
              <a:t>STAGE OF IDENTIFICATION</a:t>
            </a:r>
          </a:p>
          <a:p>
            <a:pPr marL="342900" indent="-342900">
              <a:buFont typeface="Wingdings" panose="05000000000000000000" pitchFamily="2" charset="2"/>
              <a:buChar char="Ø"/>
            </a:pPr>
            <a:r>
              <a:rPr lang="en-US" sz="2400" b="1" dirty="0"/>
              <a:t>Approach</a:t>
            </a:r>
          </a:p>
          <a:p>
            <a:pPr marL="342900" indent="-342900">
              <a:buFont typeface="Wingdings" panose="05000000000000000000" pitchFamily="2" charset="2"/>
              <a:buChar char="Ø"/>
            </a:pPr>
            <a:r>
              <a:rPr lang="en-US" b="1" dirty="0"/>
              <a:t>SOFTWARE &amp; MODULE</a:t>
            </a:r>
          </a:p>
          <a:p>
            <a:pPr marL="342900" indent="-342900">
              <a:buFont typeface="Wingdings" panose="05000000000000000000" pitchFamily="2" charset="2"/>
              <a:buChar char="Ø"/>
            </a:pPr>
            <a:r>
              <a:rPr lang="en-US" b="1" dirty="0"/>
              <a:t>ADVANTAGE &amp; DISADVANTAGE</a:t>
            </a:r>
          </a:p>
          <a:p>
            <a:pPr marL="342900" indent="-342900">
              <a:buFont typeface="Wingdings" panose="05000000000000000000" pitchFamily="2" charset="2"/>
              <a:buChar char="Ø"/>
            </a:pPr>
            <a:r>
              <a:rPr lang="en-US" b="1" dirty="0"/>
              <a:t>APPLICATION </a:t>
            </a:r>
          </a:p>
          <a:p>
            <a:pPr marL="342900" indent="-342900">
              <a:buFont typeface="Wingdings" panose="05000000000000000000" pitchFamily="2" charset="2"/>
              <a:buChar char="Ø"/>
            </a:pPr>
            <a:r>
              <a:rPr lang="en-US" b="1" dirty="0"/>
              <a:t>CONCLUSION</a:t>
            </a:r>
          </a:p>
          <a:p>
            <a:endParaRPr lang="en-US" b="1" dirty="0"/>
          </a:p>
          <a:p>
            <a:endParaRPr lang="en-US" b="1"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74032" y="1032745"/>
            <a:ext cx="5056083" cy="846949"/>
          </a:xfrm>
        </p:spPr>
        <p:txBody>
          <a:bodyPr/>
          <a:lstStyle/>
          <a:p>
            <a:r>
              <a:rPr lang="en-IN" dirty="0"/>
              <a:t>INTRODUCTION</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588216"/>
            <a:ext cx="9687324" cy="2805193"/>
          </a:xfrm>
        </p:spPr>
        <p:txBody>
          <a:bodyPr/>
          <a:lstStyle/>
          <a:p>
            <a:r>
              <a:rPr lang="en-US" dirty="0"/>
              <a:t>Everyday action are increasingly being handled electronically instead of pencil and paper or face to face</a:t>
            </a:r>
            <a:r>
              <a:rPr lang="en-IN" dirty="0"/>
              <a:t>.</a:t>
            </a:r>
          </a:p>
          <a:p>
            <a:endParaRPr lang="en-IN" dirty="0"/>
          </a:p>
          <a:p>
            <a:r>
              <a:rPr lang="en-IN" dirty="0"/>
              <a:t>This growth in electronic transactions results in great demand for fast and accurate user IDENTIFICATION &amp; AUTTHENTICATION….</a:t>
            </a:r>
            <a:endParaRPr lang="en-US"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301139"/>
            <a:ext cx="9956130" cy="3285641"/>
          </a:xfrm>
        </p:spPr>
        <p:txBody>
          <a:bodyPr>
            <a:noAutofit/>
          </a:bodyPr>
          <a:lstStyle/>
          <a:p>
            <a:pPr marL="0" indent="0">
              <a:buNone/>
            </a:pPr>
            <a:endParaRPr lang="en-US" sz="2000" dirty="0"/>
          </a:p>
          <a:p>
            <a:pPr marL="0" indent="0">
              <a:buNone/>
            </a:pPr>
            <a:endParaRPr lang="en-US" sz="2000" dirty="0"/>
          </a:p>
          <a:p>
            <a:pPr marL="0" indent="0">
              <a:buNone/>
            </a:pPr>
            <a:r>
              <a:rPr lang="en-US" sz="2000" dirty="0"/>
              <a:t>                   </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10058400" y="0"/>
            <a:ext cx="2133600"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1" y="404811"/>
            <a:ext cx="4262034"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4448014" y="1046140"/>
            <a:ext cx="7743986" cy="782638"/>
          </a:xfrm>
        </p:spPr>
        <p:txBody>
          <a:bodyPr>
            <a:normAutofit fontScale="90000"/>
          </a:bodyPr>
          <a:lstStyle/>
          <a:p>
            <a:r>
              <a:rPr lang="en-US" dirty="0"/>
              <a:t> WHY Facial Recognition ??</a:t>
            </a:r>
            <a:endParaRPr lang="ru-RU"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a:xfrm>
            <a:off x="4742481" y="2138767"/>
            <a:ext cx="7449519" cy="3863606"/>
          </a:xfrm>
        </p:spPr>
        <p:txBody>
          <a:bodyPr/>
          <a:lstStyle/>
          <a:p>
            <a:pPr marL="342900" indent="-342900">
              <a:buFont typeface="Wingdings" panose="05000000000000000000" pitchFamily="2" charset="2"/>
              <a:buChar char="Ø"/>
            </a:pPr>
            <a:r>
              <a:rPr lang="en-US" dirty="0"/>
              <a:t>It Requires no physical interaction on behalf of the user.</a:t>
            </a:r>
          </a:p>
          <a:p>
            <a:pPr marL="342900" indent="-342900">
              <a:buFont typeface="Wingdings" panose="05000000000000000000" pitchFamily="2" charset="2"/>
              <a:buChar char="Ø"/>
            </a:pPr>
            <a:r>
              <a:rPr lang="en-US" dirty="0"/>
              <a:t>It is accurate &amp; allows for high enrolment and verification rate.</a:t>
            </a:r>
          </a:p>
          <a:p>
            <a:pPr marL="342900" indent="-342900">
              <a:buFont typeface="Wingdings" panose="05000000000000000000" pitchFamily="2" charset="2"/>
              <a:buChar char="Ø"/>
            </a:pPr>
            <a:r>
              <a:rPr lang="en-US" dirty="0"/>
              <a:t>It can use your  existing hardware infrastructure , existing cameras and images captures Devices will work with no problem.</a:t>
            </a:r>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flipH="1">
            <a:off x="13844016" y="5504688"/>
            <a:ext cx="88960" cy="562872"/>
          </a:xfrm>
        </p:spPr>
        <p:txBody>
          <a:bodyPr/>
          <a:lstStyle/>
          <a:p>
            <a:pPr marL="0" indent="0">
              <a:buNone/>
            </a:pPr>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a:t>BIOMETRIC ?</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075688"/>
            <a:ext cx="10218713" cy="850393"/>
          </a:xfrm>
        </p:spPr>
        <p:txBody>
          <a:bodyPr>
            <a:normAutofit/>
          </a:bodyPr>
          <a:lstStyle/>
          <a:p>
            <a:r>
              <a:rPr lang="en-US" dirty="0"/>
              <a:t>A biometric is a unique, measurable characteristic of a human being that can be used to automatically recognize an individual or verify an individual’s identity</a:t>
            </a:r>
            <a:endParaRPr lang="ru-RU" dirty="0"/>
          </a:p>
        </p:txBody>
      </p:sp>
      <p:sp>
        <p:nvSpPr>
          <p:cNvPr id="4" name="Text Placeholder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774032" y="3401675"/>
            <a:ext cx="4365625" cy="441759"/>
          </a:xfrm>
        </p:spPr>
        <p:txBody>
          <a:bodyPr/>
          <a:lstStyle/>
          <a:p>
            <a:r>
              <a:rPr lang="en-IN" sz="2400" dirty="0"/>
              <a:t>PHYSIOLOGICAL</a:t>
            </a:r>
            <a:endParaRPr lang="ru-RU" sz="2400"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32" y="3977640"/>
            <a:ext cx="4365625" cy="2389856"/>
          </a:xfrm>
        </p:spPr>
        <p:txBody>
          <a:bodyPr>
            <a:noAutofit/>
          </a:bodyPr>
          <a:lstStyle/>
          <a:p>
            <a:pPr>
              <a:lnSpc>
                <a:spcPct val="110000"/>
              </a:lnSpc>
            </a:pPr>
            <a:r>
              <a:rPr lang="en-IN" sz="2000" dirty="0"/>
              <a:t>Finger-scan </a:t>
            </a:r>
            <a:endParaRPr lang="en-US" sz="2000" dirty="0"/>
          </a:p>
          <a:p>
            <a:pPr>
              <a:lnSpc>
                <a:spcPct val="110000"/>
              </a:lnSpc>
            </a:pPr>
            <a:r>
              <a:rPr lang="en-US" sz="2000" dirty="0"/>
              <a:t>Facial Recognition</a:t>
            </a:r>
          </a:p>
          <a:p>
            <a:pPr>
              <a:lnSpc>
                <a:spcPct val="110000"/>
              </a:lnSpc>
            </a:pPr>
            <a:r>
              <a:rPr lang="en-US" sz="2000" dirty="0"/>
              <a:t>Iris-Scan </a:t>
            </a:r>
          </a:p>
          <a:p>
            <a:pPr>
              <a:lnSpc>
                <a:spcPct val="110000"/>
              </a:lnSpc>
            </a:pPr>
            <a:r>
              <a:rPr lang="en-US" sz="2000" dirty="0"/>
              <a:t>Retina-Scan</a:t>
            </a:r>
          </a:p>
          <a:p>
            <a:pPr>
              <a:lnSpc>
                <a:spcPct val="110000"/>
              </a:lnSpc>
            </a:pPr>
            <a:r>
              <a:rPr lang="en-US" sz="2000" dirty="0"/>
              <a:t>Hand-Scan</a:t>
            </a:r>
          </a:p>
        </p:txBody>
      </p:sp>
      <p:sp>
        <p:nvSpPr>
          <p:cNvPr id="5" name="Text Placeholder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6627120" y="3401675"/>
            <a:ext cx="4365625" cy="45719"/>
          </a:xfrm>
        </p:spPr>
        <p:txBody>
          <a:bodyPr/>
          <a:lstStyle/>
          <a:p>
            <a:r>
              <a:rPr lang="en-IN" dirty="0"/>
              <a:t>BEHAVIORAL</a:t>
            </a:r>
            <a:endParaRPr lang="ru-RU" dirty="0"/>
          </a:p>
        </p:txBody>
      </p:sp>
      <p:sp>
        <p:nvSpPr>
          <p:cNvPr id="7" name="Text Placeholder 6">
            <a:extLst>
              <a:ext uri="{FF2B5EF4-FFF2-40B4-BE49-F238E27FC236}">
                <a16:creationId xmlns:a16="http://schemas.microsoft.com/office/drawing/2014/main" id="{22D6EF90-B98E-4EA6-8AA1-185EE8D4BD25}"/>
              </a:ext>
            </a:extLst>
          </p:cNvPr>
          <p:cNvSpPr>
            <a:spLocks noGrp="1"/>
          </p:cNvSpPr>
          <p:nvPr>
            <p:ph type="body" sz="quarter" idx="21"/>
          </p:nvPr>
        </p:nvSpPr>
        <p:spPr bwMode="grayWhite">
          <a:xfrm>
            <a:off x="6627121" y="4069080"/>
            <a:ext cx="4365625" cy="1827956"/>
          </a:xfrm>
        </p:spPr>
        <p:txBody>
          <a:bodyPr>
            <a:noAutofit/>
          </a:bodyPr>
          <a:lstStyle/>
          <a:p>
            <a:pPr>
              <a:lnSpc>
                <a:spcPct val="100000"/>
              </a:lnSpc>
            </a:pPr>
            <a:r>
              <a:rPr lang="en-US" sz="2000" dirty="0"/>
              <a:t>Voice-Scan</a:t>
            </a:r>
          </a:p>
          <a:p>
            <a:pPr>
              <a:lnSpc>
                <a:spcPct val="100000"/>
              </a:lnSpc>
            </a:pPr>
            <a:r>
              <a:rPr lang="en-US" sz="2000" dirty="0"/>
              <a:t>Signature-Scan</a:t>
            </a:r>
          </a:p>
          <a:p>
            <a:pPr>
              <a:lnSpc>
                <a:spcPct val="100000"/>
              </a:lnSpc>
            </a:pPr>
            <a:r>
              <a:rPr lang="en-US" sz="2000" dirty="0"/>
              <a:t>Keystroke-Scan</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a:xfrm>
            <a:off x="774032" y="256033"/>
            <a:ext cx="8260240" cy="1060703"/>
          </a:xfrm>
        </p:spPr>
        <p:txBody>
          <a:bodyPr>
            <a:normAutofit/>
          </a:bodyPr>
          <a:lstStyle/>
          <a:p>
            <a:r>
              <a:rPr lang="en-US" dirty="0"/>
              <a:t>Stage Of Identification</a:t>
            </a:r>
            <a:endParaRPr lang="ru-RU"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flipH="1">
            <a:off x="41790" y="1457169"/>
            <a:ext cx="11926822" cy="4910328"/>
          </a:xfrm>
        </p:spPr>
        <p:txBody>
          <a:bodyPr>
            <a:normAutofit/>
          </a:bodyPr>
          <a:lstStyle/>
          <a:p>
            <a:endParaRPr lang="en-US" dirty="0"/>
          </a:p>
          <a:p>
            <a:endParaRPr lang="en-US" dirty="0"/>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sp>
        <p:nvSpPr>
          <p:cNvPr id="6" name="Chart Placeholder 5">
            <a:extLst>
              <a:ext uri="{FF2B5EF4-FFF2-40B4-BE49-F238E27FC236}">
                <a16:creationId xmlns:a16="http://schemas.microsoft.com/office/drawing/2014/main" id="{5902C641-E0FE-41F5-8231-0F2B31170964}"/>
              </a:ext>
            </a:extLst>
          </p:cNvPr>
          <p:cNvSpPr>
            <a:spLocks noGrp="1"/>
          </p:cNvSpPr>
          <p:nvPr>
            <p:ph type="chart" sz="quarter" idx="32"/>
          </p:nvPr>
        </p:nvSpPr>
        <p:spPr>
          <a:xfrm>
            <a:off x="12191998" y="1246188"/>
            <a:ext cx="1039369" cy="4365625"/>
          </a:xfrm>
        </p:spPr>
      </p:sp>
      <p:sp>
        <p:nvSpPr>
          <p:cNvPr id="10" name="Oval 9">
            <a:extLst>
              <a:ext uri="{FF2B5EF4-FFF2-40B4-BE49-F238E27FC236}">
                <a16:creationId xmlns:a16="http://schemas.microsoft.com/office/drawing/2014/main" id="{06EF4B83-EEF7-40A7-9475-ECFC8EAF0FE4}"/>
              </a:ext>
            </a:extLst>
          </p:cNvPr>
          <p:cNvSpPr/>
          <p:nvPr/>
        </p:nvSpPr>
        <p:spPr>
          <a:xfrm>
            <a:off x="0" y="2577465"/>
            <a:ext cx="1847088" cy="777238"/>
          </a:xfrm>
          <a:prstGeom prst="ellipse">
            <a:avLst/>
          </a:prstGeom>
          <a:solidFill>
            <a:schemeClr val="bg2"/>
          </a:solidFill>
          <a:ln w="12700" cap="flat">
            <a:noFill/>
            <a:prstDash val="solid"/>
            <a:miter/>
          </a:ln>
        </p:spPr>
        <p:txBody>
          <a:bodyPr rtlCol="0" anchor="ctr"/>
          <a:lstStyle/>
          <a:p>
            <a:pPr algn="l"/>
            <a:r>
              <a:rPr lang="en-IN" dirty="0"/>
              <a:t>CAPTURE</a:t>
            </a:r>
          </a:p>
        </p:txBody>
      </p:sp>
      <p:sp>
        <p:nvSpPr>
          <p:cNvPr id="11" name="Arrow: Right 10">
            <a:extLst>
              <a:ext uri="{FF2B5EF4-FFF2-40B4-BE49-F238E27FC236}">
                <a16:creationId xmlns:a16="http://schemas.microsoft.com/office/drawing/2014/main" id="{77DF1D74-0275-4F56-831F-D8956EDB9156}"/>
              </a:ext>
            </a:extLst>
          </p:cNvPr>
          <p:cNvSpPr/>
          <p:nvPr/>
        </p:nvSpPr>
        <p:spPr>
          <a:xfrm rot="10800000" flipH="1">
            <a:off x="1847088" y="2852928"/>
            <a:ext cx="858093" cy="226314"/>
          </a:xfrm>
          <a:prstGeom prst="rightArrow">
            <a:avLst/>
          </a:prstGeom>
          <a:solidFill>
            <a:schemeClr val="bg2"/>
          </a:solidFill>
          <a:ln w="12700" cap="flat">
            <a:noFill/>
            <a:prstDash val="solid"/>
            <a:miter/>
          </a:ln>
        </p:spPr>
        <p:txBody>
          <a:bodyPr rtlCol="0" anchor="ctr"/>
          <a:lstStyle/>
          <a:p>
            <a:pPr algn="l"/>
            <a:endParaRPr lang="en-IN" dirty="0"/>
          </a:p>
        </p:txBody>
      </p:sp>
      <p:sp>
        <p:nvSpPr>
          <p:cNvPr id="12" name="Oval 11">
            <a:extLst>
              <a:ext uri="{FF2B5EF4-FFF2-40B4-BE49-F238E27FC236}">
                <a16:creationId xmlns:a16="http://schemas.microsoft.com/office/drawing/2014/main" id="{ED07A575-EB0A-42DC-B0E9-60628DB45120}"/>
              </a:ext>
            </a:extLst>
          </p:cNvPr>
          <p:cNvSpPr/>
          <p:nvPr/>
        </p:nvSpPr>
        <p:spPr>
          <a:xfrm>
            <a:off x="2705181" y="2577465"/>
            <a:ext cx="1856232" cy="777239"/>
          </a:xfrm>
          <a:prstGeom prst="ellipse">
            <a:avLst/>
          </a:prstGeom>
          <a:solidFill>
            <a:schemeClr val="bg2"/>
          </a:solidFill>
          <a:ln w="12700" cap="flat">
            <a:noFill/>
            <a:prstDash val="solid"/>
            <a:miter/>
          </a:ln>
        </p:spPr>
        <p:txBody>
          <a:bodyPr rtlCol="0" anchor="ctr"/>
          <a:lstStyle/>
          <a:p>
            <a:pPr algn="l"/>
            <a:r>
              <a:rPr lang="en-IN" sz="1400" b="1" dirty="0"/>
              <a:t>EXTRACTION</a:t>
            </a:r>
          </a:p>
        </p:txBody>
      </p:sp>
      <p:sp>
        <p:nvSpPr>
          <p:cNvPr id="14" name="Arrow: Right 13">
            <a:extLst>
              <a:ext uri="{FF2B5EF4-FFF2-40B4-BE49-F238E27FC236}">
                <a16:creationId xmlns:a16="http://schemas.microsoft.com/office/drawing/2014/main" id="{110FC00B-A611-4298-B9E7-E23F68AF76B0}"/>
              </a:ext>
            </a:extLst>
          </p:cNvPr>
          <p:cNvSpPr/>
          <p:nvPr/>
        </p:nvSpPr>
        <p:spPr>
          <a:xfrm rot="10800000" flipH="1">
            <a:off x="4475105" y="2852929"/>
            <a:ext cx="858093" cy="226314"/>
          </a:xfrm>
          <a:prstGeom prst="rightArrow">
            <a:avLst/>
          </a:prstGeom>
          <a:solidFill>
            <a:schemeClr val="bg2"/>
          </a:solidFill>
          <a:ln w="12700" cap="flat">
            <a:noFill/>
            <a:prstDash val="solid"/>
            <a:miter/>
          </a:ln>
        </p:spPr>
        <p:txBody>
          <a:bodyPr rtlCol="0" anchor="ctr"/>
          <a:lstStyle/>
          <a:p>
            <a:pPr algn="l"/>
            <a:endParaRPr lang="en-IN" dirty="0"/>
          </a:p>
        </p:txBody>
      </p:sp>
      <p:sp>
        <p:nvSpPr>
          <p:cNvPr id="16" name="Oval 15">
            <a:extLst>
              <a:ext uri="{FF2B5EF4-FFF2-40B4-BE49-F238E27FC236}">
                <a16:creationId xmlns:a16="http://schemas.microsoft.com/office/drawing/2014/main" id="{AE614115-3178-4CA8-B036-A17B90C5F746}"/>
              </a:ext>
            </a:extLst>
          </p:cNvPr>
          <p:cNvSpPr/>
          <p:nvPr/>
        </p:nvSpPr>
        <p:spPr>
          <a:xfrm>
            <a:off x="5333198" y="2577465"/>
            <a:ext cx="1963714" cy="851535"/>
          </a:xfrm>
          <a:prstGeom prst="ellipse">
            <a:avLst/>
          </a:prstGeom>
          <a:solidFill>
            <a:schemeClr val="bg2"/>
          </a:solidFill>
          <a:ln w="12700" cap="flat">
            <a:noFill/>
            <a:prstDash val="solid"/>
            <a:miter/>
          </a:ln>
        </p:spPr>
        <p:txBody>
          <a:bodyPr rtlCol="0" anchor="ctr"/>
          <a:lstStyle/>
          <a:p>
            <a:pPr algn="l"/>
            <a:r>
              <a:rPr lang="en-IN" sz="1400" b="1" dirty="0"/>
              <a:t>COMPARISON</a:t>
            </a:r>
          </a:p>
        </p:txBody>
      </p:sp>
      <p:cxnSp>
        <p:nvCxnSpPr>
          <p:cNvPr id="18" name="Connector: Elbow 17">
            <a:extLst>
              <a:ext uri="{FF2B5EF4-FFF2-40B4-BE49-F238E27FC236}">
                <a16:creationId xmlns:a16="http://schemas.microsoft.com/office/drawing/2014/main" id="{9EA43324-FB0F-412A-887B-E9A73052D664}"/>
              </a:ext>
            </a:extLst>
          </p:cNvPr>
          <p:cNvCxnSpPr>
            <a:cxnSpLocks/>
          </p:cNvCxnSpPr>
          <p:nvPr/>
        </p:nvCxnSpPr>
        <p:spPr>
          <a:xfrm flipV="1">
            <a:off x="7296912" y="1651793"/>
            <a:ext cx="2003482" cy="1344168"/>
          </a:xfrm>
          <a:prstGeom prst="bentConnector3">
            <a:avLst>
              <a:gd name="adj1" fmla="val 50000"/>
            </a:avLst>
          </a:prstGeom>
          <a:ln w="9525" cap="flat" cmpd="sng" algn="ctr">
            <a:solidFill>
              <a:schemeClr val="tx2">
                <a:lumMod val="20000"/>
                <a:lumOff val="8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46A92F5F-16A8-43A7-9A9B-FE292281DE32}"/>
              </a:ext>
            </a:extLst>
          </p:cNvPr>
          <p:cNvSpPr/>
          <p:nvPr/>
        </p:nvSpPr>
        <p:spPr>
          <a:xfrm>
            <a:off x="9300394" y="1112949"/>
            <a:ext cx="2444831" cy="1077688"/>
          </a:xfrm>
          <a:prstGeom prst="ellipse">
            <a:avLst/>
          </a:prstGeom>
          <a:solidFill>
            <a:schemeClr val="bg2"/>
          </a:solidFill>
          <a:ln w="12700" cap="flat">
            <a:noFill/>
            <a:prstDash val="solid"/>
            <a:miter/>
          </a:ln>
        </p:spPr>
        <p:txBody>
          <a:bodyPr rtlCol="0" anchor="ctr"/>
          <a:lstStyle/>
          <a:p>
            <a:pPr algn="l"/>
            <a:r>
              <a:rPr lang="en-IN" sz="1400" b="1" dirty="0"/>
              <a:t>Match/Non Match</a:t>
            </a:r>
          </a:p>
        </p:txBody>
      </p:sp>
      <p:sp>
        <p:nvSpPr>
          <p:cNvPr id="30" name="Arrow: Down 29">
            <a:extLst>
              <a:ext uri="{FF2B5EF4-FFF2-40B4-BE49-F238E27FC236}">
                <a16:creationId xmlns:a16="http://schemas.microsoft.com/office/drawing/2014/main" id="{03D09A09-AA6D-4F4D-9B0F-7CB67625CADD}"/>
              </a:ext>
            </a:extLst>
          </p:cNvPr>
          <p:cNvSpPr/>
          <p:nvPr/>
        </p:nvSpPr>
        <p:spPr>
          <a:xfrm>
            <a:off x="10395847" y="2180843"/>
            <a:ext cx="380277" cy="1344169"/>
          </a:xfrm>
          <a:prstGeom prst="downArrow">
            <a:avLst/>
          </a:prstGeom>
          <a:solidFill>
            <a:schemeClr val="bg2"/>
          </a:solidFill>
          <a:ln w="12700" cap="flat">
            <a:noFill/>
            <a:prstDash val="solid"/>
            <a:miter/>
          </a:ln>
        </p:spPr>
        <p:txBody>
          <a:bodyPr rtlCol="0" anchor="ctr"/>
          <a:lstStyle/>
          <a:p>
            <a:pPr algn="l"/>
            <a:endParaRPr lang="en-IN" dirty="0"/>
          </a:p>
        </p:txBody>
      </p:sp>
      <p:sp>
        <p:nvSpPr>
          <p:cNvPr id="32" name="Oval 31">
            <a:extLst>
              <a:ext uri="{FF2B5EF4-FFF2-40B4-BE49-F238E27FC236}">
                <a16:creationId xmlns:a16="http://schemas.microsoft.com/office/drawing/2014/main" id="{052A0198-EBD9-4F56-9A99-03C08B066E5B}"/>
              </a:ext>
            </a:extLst>
          </p:cNvPr>
          <p:cNvSpPr/>
          <p:nvPr/>
        </p:nvSpPr>
        <p:spPr>
          <a:xfrm>
            <a:off x="9363569" y="3560933"/>
            <a:ext cx="2444831" cy="1077688"/>
          </a:xfrm>
          <a:prstGeom prst="ellipse">
            <a:avLst/>
          </a:prstGeom>
          <a:solidFill>
            <a:schemeClr val="bg2"/>
          </a:solidFill>
          <a:ln w="12700" cap="flat">
            <a:noFill/>
            <a:prstDash val="solid"/>
            <a:miter/>
          </a:ln>
        </p:spPr>
        <p:txBody>
          <a:bodyPr rtlCol="0" anchor="ctr"/>
          <a:lstStyle/>
          <a:p>
            <a:pPr algn="l"/>
            <a:r>
              <a:rPr lang="en-IN" sz="1400" b="1" dirty="0"/>
              <a:t>    Accept/Reject</a:t>
            </a:r>
          </a:p>
        </p:txBody>
      </p:sp>
    </p:spTree>
    <p:extLst>
      <p:ext uri="{BB962C8B-B14F-4D97-AF65-F5344CB8AC3E}">
        <p14:creationId xmlns:p14="http://schemas.microsoft.com/office/powerpoint/2010/main" val="39299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77346" y="1317174"/>
            <a:ext cx="7803911" cy="1524185"/>
          </a:xfrm>
        </p:spPr>
        <p:txBody>
          <a:bodyPr>
            <a:normAutofit/>
          </a:bodyPr>
          <a:lstStyle/>
          <a:p>
            <a:r>
              <a:rPr lang="en-US" dirty="0"/>
              <a:t>4 stage of identification</a:t>
            </a:r>
            <a:endParaRPr lang="ru-RU"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817575" y="3117669"/>
            <a:ext cx="6323454" cy="3067265"/>
          </a:xfrm>
        </p:spPr>
        <p:txBody>
          <a:bodyPr>
            <a:normAutofit/>
          </a:bodyPr>
          <a:lstStyle/>
          <a:p>
            <a:pPr marL="457200" indent="-457200">
              <a:buAutoNum type="arabicParenR"/>
            </a:pPr>
            <a:r>
              <a:rPr lang="en-US" dirty="0"/>
              <a:t>Capture:- capture the behavioral sample</a:t>
            </a:r>
          </a:p>
          <a:p>
            <a:pPr marL="457200" indent="-457200">
              <a:buAutoNum type="arabicParenR"/>
            </a:pPr>
            <a:r>
              <a:rPr lang="en-US" dirty="0"/>
              <a:t>Extraction :- unique data is extracted from the sample and a template is created.</a:t>
            </a:r>
          </a:p>
          <a:p>
            <a:pPr marL="457200" indent="-457200">
              <a:buAutoNum type="arabicParenR"/>
            </a:pPr>
            <a:r>
              <a:rPr lang="en-US" dirty="0"/>
              <a:t>Comparison :- The template is compared with a new sample.</a:t>
            </a:r>
          </a:p>
          <a:p>
            <a:pPr marL="457200" indent="-457200">
              <a:buAutoNum type="arabicParenR"/>
            </a:pPr>
            <a:r>
              <a:rPr lang="en-US" dirty="0"/>
              <a:t>Match/Not Match :- the system decides whether a new samples are matched or not.</a:t>
            </a:r>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6" name="Table Placeholder 5">
            <a:extLst>
              <a:ext uri="{FF2B5EF4-FFF2-40B4-BE49-F238E27FC236}">
                <a16:creationId xmlns:a16="http://schemas.microsoft.com/office/drawing/2014/main" id="{3C3FD068-FCCE-4EA2-A50C-DFF0822F8DAE}"/>
              </a:ext>
            </a:extLst>
          </p:cNvPr>
          <p:cNvSpPr>
            <a:spLocks noGrp="1"/>
          </p:cNvSpPr>
          <p:nvPr>
            <p:ph type="tbl" sz="quarter" idx="17"/>
          </p:nvPr>
        </p:nvSpPr>
        <p:spPr>
          <a:xfrm>
            <a:off x="12932229" y="1317174"/>
            <a:ext cx="748266" cy="825135"/>
          </a:xfrm>
        </p:spPr>
      </p:sp>
    </p:spTree>
    <p:extLst>
      <p:ext uri="{BB962C8B-B14F-4D97-AF65-F5344CB8AC3E}">
        <p14:creationId xmlns:p14="http://schemas.microsoft.com/office/powerpoint/2010/main" val="251951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a:xfrm>
            <a:off x="210311" y="286546"/>
            <a:ext cx="10863073" cy="509023"/>
          </a:xfrm>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489885" y="149738"/>
            <a:ext cx="10514998" cy="782638"/>
          </a:xfrm>
        </p:spPr>
        <p:txBody>
          <a:bodyPr>
            <a:normAutofit fontScale="90000"/>
          </a:bodyPr>
          <a:lstStyle/>
          <a:p>
            <a:r>
              <a:rPr lang="en-US" dirty="0">
                <a:solidFill>
                  <a:schemeClr val="accent6">
                    <a:lumMod val="25000"/>
                    <a:lumOff val="75000"/>
                  </a:schemeClr>
                </a:solidFill>
              </a:rPr>
              <a:t> </a:t>
            </a:r>
            <a:r>
              <a:rPr lang="en-US" dirty="0">
                <a:solidFill>
                  <a:schemeClr val="accent6">
                    <a:lumMod val="25000"/>
                    <a:lumOff val="75000"/>
                  </a:schemeClr>
                </a:solidFill>
                <a:highlight>
                  <a:srgbClr val="800000"/>
                </a:highlight>
              </a:rPr>
              <a:t>Approach:-(Three way step process)</a:t>
            </a:r>
            <a:endParaRPr lang="ru-RU" dirty="0">
              <a:solidFill>
                <a:schemeClr val="accent6">
                  <a:lumMod val="25000"/>
                  <a:lumOff val="75000"/>
                </a:schemeClr>
              </a:solidFill>
              <a:highlight>
                <a:srgbClr val="800000"/>
              </a:highlight>
            </a:endParaRPr>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489885" y="932376"/>
            <a:ext cx="11489842" cy="5650272"/>
          </a:xfrm>
        </p:spPr>
        <p:txBody>
          <a:bodyPr/>
          <a:lstStyle/>
          <a:p>
            <a:pPr marL="342900" indent="-342900">
              <a:buFont typeface="Wingdings" panose="05000000000000000000" pitchFamily="2" charset="2"/>
              <a:buChar char="Ø"/>
            </a:pPr>
            <a:r>
              <a:rPr lang="en-US" sz="2800" b="1" dirty="0">
                <a:solidFill>
                  <a:schemeClr val="tx2">
                    <a:lumMod val="20000"/>
                    <a:lumOff val="80000"/>
                  </a:schemeClr>
                </a:solidFill>
              </a:rPr>
              <a:t>First make a Data Set Creator script </a:t>
            </a:r>
            <a:r>
              <a:rPr lang="en-US" dirty="0"/>
              <a:t>:-  </a:t>
            </a:r>
            <a:r>
              <a:rPr lang="en-US" dirty="0">
                <a:solidFill>
                  <a:schemeClr val="bg1">
                    <a:lumMod val="95000"/>
                  </a:schemeClr>
                </a:solidFill>
              </a:rPr>
              <a:t>whenever the program capture the face will write that in folder . Before capturing the face we need to tell the scripts whose face it is. For that we need an identifier(ask from user for his/her </a:t>
            </a:r>
            <a:r>
              <a:rPr lang="en-US" b="1" dirty="0" err="1">
                <a:solidFill>
                  <a:schemeClr val="bg1">
                    <a:lumMod val="95000"/>
                  </a:schemeClr>
                </a:solidFill>
              </a:rPr>
              <a:t>User_Id</a:t>
            </a:r>
            <a:r>
              <a:rPr lang="en-US" b="1" dirty="0">
                <a:solidFill>
                  <a:schemeClr val="bg1">
                    <a:lumMod val="95000"/>
                  </a:schemeClr>
                </a:solidFill>
              </a:rPr>
              <a:t> </a:t>
            </a:r>
            <a:r>
              <a:rPr lang="en-US" dirty="0">
                <a:solidFill>
                  <a:schemeClr val="bg1">
                    <a:lumMod val="95000"/>
                  </a:schemeClr>
                </a:solidFill>
              </a:rPr>
              <a:t>).Then it will capture face 20 times and write it in folder . </a:t>
            </a:r>
          </a:p>
          <a:p>
            <a:r>
              <a:rPr lang="en-US" dirty="0">
                <a:solidFill>
                  <a:schemeClr val="bg1">
                    <a:lumMod val="95000"/>
                  </a:schemeClr>
                </a:solidFill>
              </a:rPr>
              <a:t>    After taking the snapshots it will save the User  info into the database.</a:t>
            </a:r>
          </a:p>
          <a:p>
            <a:r>
              <a:rPr lang="en-US" dirty="0">
                <a:solidFill>
                  <a:schemeClr val="bg1">
                    <a:lumMod val="95000"/>
                  </a:schemeClr>
                </a:solidFill>
              </a:rPr>
              <a:t>     For the database, used </a:t>
            </a:r>
            <a:r>
              <a:rPr lang="en-US" b="1" dirty="0">
                <a:solidFill>
                  <a:schemeClr val="bg1">
                    <a:lumMod val="95000"/>
                  </a:schemeClr>
                </a:solidFill>
              </a:rPr>
              <a:t>SqlLite3 Studio.</a:t>
            </a:r>
            <a:endParaRPr lang="en-US" b="1" dirty="0">
              <a:solidFill>
                <a:schemeClr val="tx2">
                  <a:lumMod val="20000"/>
                  <a:lumOff val="80000"/>
                </a:schemeClr>
              </a:solidFill>
            </a:endParaRPr>
          </a:p>
          <a:p>
            <a:pPr marL="342900" indent="-342900">
              <a:buFont typeface="Wingdings" panose="05000000000000000000" pitchFamily="2" charset="2"/>
              <a:buChar char="Ø"/>
            </a:pPr>
            <a:r>
              <a:rPr lang="en-US" sz="2800" b="1" dirty="0">
                <a:solidFill>
                  <a:schemeClr val="tx2">
                    <a:lumMod val="40000"/>
                    <a:lumOff val="60000"/>
                  </a:schemeClr>
                </a:solidFill>
              </a:rPr>
              <a:t>Train the recognizer </a:t>
            </a:r>
            <a:r>
              <a:rPr lang="en-US" dirty="0"/>
              <a:t>:- </a:t>
            </a:r>
            <a:r>
              <a:rPr lang="en-US" dirty="0">
                <a:solidFill>
                  <a:schemeClr val="bg1">
                    <a:lumMod val="95000"/>
                  </a:schemeClr>
                </a:solidFill>
              </a:rPr>
              <a:t>For the trainer we need to extract the relative path where Data Set has been created. For the recognizer </a:t>
            </a:r>
            <a:r>
              <a:rPr lang="en-US" dirty="0" err="1">
                <a:solidFill>
                  <a:schemeClr val="bg1">
                    <a:lumMod val="95000"/>
                  </a:schemeClr>
                </a:solidFill>
              </a:rPr>
              <a:t>i</a:t>
            </a:r>
            <a:r>
              <a:rPr lang="en-US" dirty="0">
                <a:solidFill>
                  <a:schemeClr val="bg1">
                    <a:lumMod val="95000"/>
                  </a:schemeClr>
                </a:solidFill>
              </a:rPr>
              <a:t> used </a:t>
            </a:r>
            <a:r>
              <a:rPr lang="en-US" b="1" dirty="0">
                <a:solidFill>
                  <a:schemeClr val="accent3"/>
                </a:solidFill>
              </a:rPr>
              <a:t>LBPH Face Recognizer </a:t>
            </a:r>
            <a:r>
              <a:rPr lang="en-US" dirty="0">
                <a:solidFill>
                  <a:schemeClr val="accent3"/>
                </a:solidFill>
              </a:rPr>
              <a:t>Algorithm .</a:t>
            </a:r>
            <a:r>
              <a:rPr lang="en-US" b="0" i="0" dirty="0">
                <a:solidFill>
                  <a:schemeClr val="bg1">
                    <a:lumMod val="95000"/>
                  </a:schemeClr>
                </a:solidFill>
                <a:effectLst/>
                <a:latin typeface="Roboto"/>
              </a:rPr>
              <a:t> Now if we run this code it will create a “ </a:t>
            </a:r>
            <a:r>
              <a:rPr lang="en-US" b="1" i="1" dirty="0" err="1">
                <a:solidFill>
                  <a:schemeClr val="bg1">
                    <a:lumMod val="95000"/>
                  </a:schemeClr>
                </a:solidFill>
                <a:effectLst/>
                <a:highlight>
                  <a:srgbClr val="000080"/>
                </a:highlight>
                <a:latin typeface="Roboto"/>
              </a:rPr>
              <a:t>trainer.yml</a:t>
            </a:r>
            <a:r>
              <a:rPr lang="en-US" b="1" i="1" dirty="0">
                <a:solidFill>
                  <a:schemeClr val="bg1">
                    <a:lumMod val="95000"/>
                  </a:schemeClr>
                </a:solidFill>
                <a:effectLst/>
                <a:highlight>
                  <a:srgbClr val="000080"/>
                </a:highlight>
                <a:latin typeface="Roboto"/>
              </a:rPr>
              <a:t> </a:t>
            </a:r>
            <a:r>
              <a:rPr lang="en-US" b="0" i="0" dirty="0">
                <a:solidFill>
                  <a:schemeClr val="bg1">
                    <a:lumMod val="95000"/>
                  </a:schemeClr>
                </a:solidFill>
                <a:effectLst/>
                <a:latin typeface="Roboto"/>
              </a:rPr>
              <a:t>” file inside the </a:t>
            </a:r>
            <a:r>
              <a:rPr lang="en-US" dirty="0">
                <a:solidFill>
                  <a:schemeClr val="bg1">
                    <a:lumMod val="95000"/>
                  </a:schemeClr>
                </a:solidFill>
                <a:latin typeface="Roboto"/>
              </a:rPr>
              <a:t>recognizer</a:t>
            </a:r>
            <a:r>
              <a:rPr lang="en-US" b="0" i="0" dirty="0">
                <a:solidFill>
                  <a:schemeClr val="bg1">
                    <a:lumMod val="95000"/>
                  </a:schemeClr>
                </a:solidFill>
                <a:effectLst/>
                <a:latin typeface="Roboto"/>
              </a:rPr>
              <a:t> folder,</a:t>
            </a:r>
            <a:br>
              <a:rPr lang="en-US" dirty="0">
                <a:solidFill>
                  <a:schemeClr val="bg1">
                    <a:lumMod val="95000"/>
                  </a:schemeClr>
                </a:solidFill>
              </a:rPr>
            </a:br>
            <a:r>
              <a:rPr lang="en-US" b="0" i="0" dirty="0">
                <a:solidFill>
                  <a:schemeClr val="bg1">
                    <a:lumMod val="95000"/>
                  </a:schemeClr>
                </a:solidFill>
                <a:effectLst/>
                <a:latin typeface="Roboto"/>
              </a:rPr>
              <a:t>We will use this file in our next post to actually recognize the faces that we trained the face recognizer to recognize.</a:t>
            </a:r>
          </a:p>
          <a:p>
            <a:pPr marL="342900" indent="-342900">
              <a:buFont typeface="Wingdings" panose="05000000000000000000" pitchFamily="2" charset="2"/>
              <a:buChar char="Ø"/>
            </a:pPr>
            <a:r>
              <a:rPr lang="en-US" sz="2800" b="1" dirty="0">
                <a:solidFill>
                  <a:schemeClr val="tx2">
                    <a:lumMod val="20000"/>
                    <a:lumOff val="80000"/>
                  </a:schemeClr>
                </a:solidFill>
                <a:latin typeface="Roboto"/>
              </a:rPr>
              <a:t>Detector</a:t>
            </a:r>
            <a:r>
              <a:rPr lang="en-US" dirty="0">
                <a:solidFill>
                  <a:schemeClr val="bg1">
                    <a:lumMod val="95000"/>
                  </a:schemeClr>
                </a:solidFill>
                <a:latin typeface="Roboto"/>
              </a:rPr>
              <a:t> :- It will detect the user by fetching the data from the data base. If it match then its ok otherwise it will not detect it. </a:t>
            </a:r>
            <a:endParaRPr lang="en-US" b="0" i="0" dirty="0">
              <a:solidFill>
                <a:schemeClr val="bg1">
                  <a:lumMod val="95000"/>
                </a:schemeClr>
              </a:solidFill>
              <a:effectLst/>
              <a:latin typeface="Roboto"/>
            </a:endParaRPr>
          </a:p>
          <a:p>
            <a:pPr marL="342900" indent="-342900">
              <a:buFont typeface="Wingdings" panose="05000000000000000000" pitchFamily="2" charset="2"/>
              <a:buChar char="Ø"/>
            </a:pPr>
            <a:endParaRPr lang="en-US" b="0" i="0" dirty="0">
              <a:solidFill>
                <a:schemeClr val="bg1">
                  <a:lumMod val="95000"/>
                </a:schemeClr>
              </a:solidFill>
              <a:effectLst/>
              <a:latin typeface="Roboto"/>
            </a:endParaRPr>
          </a:p>
          <a:p>
            <a:pPr marL="342900" indent="-342900">
              <a:buFont typeface="Wingdings" panose="05000000000000000000" pitchFamily="2" charset="2"/>
              <a:buChar char="Ø"/>
            </a:pPr>
            <a:endParaRPr lang="en-US" dirty="0">
              <a:solidFill>
                <a:schemeClr val="bg1">
                  <a:lumMod val="95000"/>
                </a:schemeClr>
              </a:solidFill>
            </a:endParaRPr>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1355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2833A1-4399-276A-70C2-18C6C7C0BD28}"/>
              </a:ext>
            </a:extLst>
          </p:cNvPr>
          <p:cNvSpPr>
            <a:spLocks noGrp="1"/>
          </p:cNvSpPr>
          <p:nvPr>
            <p:ph type="title"/>
          </p:nvPr>
        </p:nvSpPr>
        <p:spPr>
          <a:xfrm>
            <a:off x="626183" y="469620"/>
            <a:ext cx="10510754" cy="2281355"/>
          </a:xfrm>
        </p:spPr>
        <p:txBody>
          <a:bodyPr>
            <a:normAutofit/>
          </a:bodyPr>
          <a:lstStyle/>
          <a:p>
            <a:r>
              <a:rPr lang="en-US" sz="5000" dirty="0"/>
              <a:t>INNOVATION : Vision Transformer</a:t>
            </a:r>
          </a:p>
        </p:txBody>
      </p:sp>
      <p:sp>
        <p:nvSpPr>
          <p:cNvPr id="5" name="Text Placeholder 4">
            <a:extLst>
              <a:ext uri="{FF2B5EF4-FFF2-40B4-BE49-F238E27FC236}">
                <a16:creationId xmlns:a16="http://schemas.microsoft.com/office/drawing/2014/main" id="{679F1E39-A1A5-C46D-5CA4-3AD80BE3E838}"/>
              </a:ext>
            </a:extLst>
          </p:cNvPr>
          <p:cNvSpPr>
            <a:spLocks noGrp="1"/>
          </p:cNvSpPr>
          <p:nvPr>
            <p:ph type="subTitle" idx="1"/>
          </p:nvPr>
        </p:nvSpPr>
        <p:spPr>
          <a:xfrm>
            <a:off x="626183" y="2516761"/>
            <a:ext cx="10090287" cy="4048426"/>
          </a:xfrm>
        </p:spPr>
        <p:txBody>
          <a:bodyPr>
            <a:normAutofit fontScale="32500" lnSpcReduction="20000"/>
          </a:bodyPr>
          <a:lstStyle/>
          <a:p>
            <a:r>
              <a:rPr lang="en-US" sz="6200" dirty="0">
                <a:solidFill>
                  <a:schemeClr val="bg1"/>
                </a:solidFill>
              </a:rPr>
              <a:t>Why vision Transformer?</a:t>
            </a:r>
          </a:p>
          <a:p>
            <a:r>
              <a:rPr lang="en-US" sz="6200" dirty="0">
                <a:solidFill>
                  <a:schemeClr val="bg1"/>
                </a:solidFill>
              </a:rPr>
              <a:t>1) pretrained of ImageNet-21k and JFT(large). {as dataset increased performance increase in case of </a:t>
            </a:r>
            <a:r>
              <a:rPr lang="en-US" sz="6200" dirty="0" err="1">
                <a:solidFill>
                  <a:schemeClr val="bg1"/>
                </a:solidFill>
              </a:rPr>
              <a:t>ViT</a:t>
            </a:r>
            <a:r>
              <a:rPr lang="en-US" sz="6200" dirty="0">
                <a:solidFill>
                  <a:schemeClr val="bg1"/>
                </a:solidFill>
              </a:rPr>
              <a:t> but not in CNN }. so using transfer learning in </a:t>
            </a:r>
            <a:r>
              <a:rPr lang="en-US" sz="6200" dirty="0" err="1">
                <a:solidFill>
                  <a:schemeClr val="bg1"/>
                </a:solidFill>
              </a:rPr>
              <a:t>ViT</a:t>
            </a:r>
            <a:r>
              <a:rPr lang="en-US" sz="6200" dirty="0">
                <a:solidFill>
                  <a:schemeClr val="bg1"/>
                </a:solidFill>
              </a:rPr>
              <a:t> is more efficient as compare to CNN.</a:t>
            </a:r>
          </a:p>
          <a:p>
            <a:r>
              <a:rPr lang="en-US" sz="6200" dirty="0">
                <a:solidFill>
                  <a:schemeClr val="bg1"/>
                </a:solidFill>
              </a:rPr>
              <a:t>2) do not include convolution layers</a:t>
            </a:r>
          </a:p>
          <a:p>
            <a:r>
              <a:rPr lang="en-US" sz="6200" dirty="0">
                <a:solidFill>
                  <a:schemeClr val="bg1"/>
                </a:solidFill>
              </a:rPr>
              <a:t>3) </a:t>
            </a:r>
            <a:r>
              <a:rPr lang="en-US" sz="6200" dirty="0" err="1">
                <a:solidFill>
                  <a:schemeClr val="bg1"/>
                </a:solidFill>
              </a:rPr>
              <a:t>ViT</a:t>
            </a:r>
            <a:r>
              <a:rPr lang="en-US" sz="6200" dirty="0">
                <a:solidFill>
                  <a:schemeClr val="bg1"/>
                </a:solidFill>
              </a:rPr>
              <a:t> provides high accuracy with less computation time for training.</a:t>
            </a:r>
          </a:p>
          <a:p>
            <a:r>
              <a:rPr lang="en-US" sz="6200" dirty="0">
                <a:solidFill>
                  <a:schemeClr val="bg1"/>
                </a:solidFill>
              </a:rPr>
              <a:t>4) treat image in the forms of tokens(1-D) rather working on pixels.</a:t>
            </a:r>
          </a:p>
          <a:p>
            <a:r>
              <a:rPr lang="en-US" sz="6200" dirty="0">
                <a:solidFill>
                  <a:schemeClr val="bg1"/>
                </a:solidFill>
              </a:rPr>
              <a:t>5) The primary idea behind the this model is Self-Attention(interdependence between inputs).</a:t>
            </a:r>
          </a:p>
          <a:p>
            <a:r>
              <a:rPr lang="en-US" sz="6200" dirty="0">
                <a:solidFill>
                  <a:schemeClr val="bg1"/>
                </a:solidFill>
              </a:rPr>
              <a:t>6) </a:t>
            </a:r>
            <a:r>
              <a:rPr lang="en-US" sz="6200" dirty="0" err="1">
                <a:solidFill>
                  <a:schemeClr val="bg1"/>
                </a:solidFill>
              </a:rPr>
              <a:t>ViT</a:t>
            </a:r>
            <a:r>
              <a:rPr lang="en-US" sz="6200" dirty="0">
                <a:solidFill>
                  <a:schemeClr val="bg1"/>
                </a:solidFill>
              </a:rPr>
              <a:t> models outperform CNNs by almost four times when it comes to computational efficiency        and accuracy.</a:t>
            </a:r>
          </a:p>
          <a:p>
            <a:r>
              <a:rPr lang="en-US" sz="6200" dirty="0">
                <a:solidFill>
                  <a:schemeClr val="bg1"/>
                </a:solidFill>
              </a:rPr>
              <a:t>7) CNN fails to encode relative spatial instruction. CNN only looks for the features whether it is present or not in the image pixels. It does not care about the relative position of features. this problem is resolved by </a:t>
            </a:r>
            <a:r>
              <a:rPr lang="en-US" sz="6200" dirty="0" err="1">
                <a:solidFill>
                  <a:schemeClr val="bg1"/>
                </a:solidFill>
              </a:rPr>
              <a:t>ViT</a:t>
            </a:r>
            <a:r>
              <a:rPr lang="en-US" sz="6200" dirty="0">
                <a:solidFill>
                  <a:schemeClr val="bg1"/>
                </a:solidFill>
              </a:rPr>
              <a:t>.</a:t>
            </a:r>
          </a:p>
          <a:p>
            <a:endParaRPr lang="en-US" dirty="0"/>
          </a:p>
        </p:txBody>
      </p:sp>
      <p:sp>
        <p:nvSpPr>
          <p:cNvPr id="3" name="Slide Number Placeholder 2">
            <a:extLst>
              <a:ext uri="{FF2B5EF4-FFF2-40B4-BE49-F238E27FC236}">
                <a16:creationId xmlns:a16="http://schemas.microsoft.com/office/drawing/2014/main" id="{B852FCCF-FAB9-43D9-8996-600481693ADB}"/>
              </a:ext>
            </a:extLst>
          </p:cNvPr>
          <p:cNvSpPr>
            <a:spLocks noGrp="1"/>
          </p:cNvSpPr>
          <p:nvPr>
            <p:ph type="sldNum" sz="quarter" idx="4294967295"/>
          </p:nvPr>
        </p:nvSpPr>
        <p:spPr>
          <a:xfrm>
            <a:off x="11642725" y="6002338"/>
            <a:ext cx="549275" cy="365125"/>
          </a:xfrm>
        </p:spPr>
        <p:txBody>
          <a:bodyPr/>
          <a:lstStyle/>
          <a:p>
            <a:fld id="{D495E168-DA5E-4888-8D8A-92B118324C14}" type="slidenum">
              <a:rPr lang="ru-RU" smtClean="0"/>
              <a:pPr/>
              <a:t>9</a:t>
            </a:fld>
            <a:endParaRPr lang="ru-RU" dirty="0"/>
          </a:p>
        </p:txBody>
      </p:sp>
    </p:spTree>
    <p:extLst>
      <p:ext uri="{BB962C8B-B14F-4D97-AF65-F5344CB8AC3E}">
        <p14:creationId xmlns:p14="http://schemas.microsoft.com/office/powerpoint/2010/main" val="483031780"/>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417</TotalTime>
  <Words>1000</Words>
  <Application>Microsoft Office PowerPoint</Application>
  <PresentationFormat>Widescreen</PresentationFormat>
  <Paragraphs>218</Paragraphs>
  <Slides>19</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 Antiqua</vt:lpstr>
      <vt:lpstr>Calibri</vt:lpstr>
      <vt:lpstr>Cambria</vt:lpstr>
      <vt:lpstr>Lucida Grande</vt:lpstr>
      <vt:lpstr>Roboto</vt:lpstr>
      <vt:lpstr>Verdana</vt:lpstr>
      <vt:lpstr>Wingdings</vt:lpstr>
      <vt:lpstr>Office Theme</vt:lpstr>
      <vt:lpstr> Face Recognition For Biometric Identification using VIT </vt:lpstr>
      <vt:lpstr>OVERVIEW :-</vt:lpstr>
      <vt:lpstr>INTRODUCTION</vt:lpstr>
      <vt:lpstr> WHY Facial Recognition ??</vt:lpstr>
      <vt:lpstr>BIOMETRIC ?</vt:lpstr>
      <vt:lpstr>Stage Of Identification</vt:lpstr>
      <vt:lpstr>4 stage of identification</vt:lpstr>
      <vt:lpstr> Approach:-(Three way step process)</vt:lpstr>
      <vt:lpstr>INNOVATION : Vision Transformer</vt:lpstr>
      <vt:lpstr>PowerPoint Presentation</vt:lpstr>
      <vt:lpstr>PowerPoint Presentation</vt:lpstr>
      <vt:lpstr>PowerPoint Presentation</vt:lpstr>
      <vt:lpstr>PowerPoint Presentation</vt:lpstr>
      <vt:lpstr>Software and module :-</vt:lpstr>
      <vt:lpstr>ADVANTAGE :-</vt:lpstr>
      <vt:lpstr>DISADVANTAGE :-</vt:lpstr>
      <vt:lpstr>APPLICATIONS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dc:title>
  <dc:creator>krishraj1252@gmail.com</dc:creator>
  <cp:lastModifiedBy>krish raj</cp:lastModifiedBy>
  <cp:revision>30</cp:revision>
  <dcterms:created xsi:type="dcterms:W3CDTF">2020-08-25T09:14:24Z</dcterms:created>
  <dcterms:modified xsi:type="dcterms:W3CDTF">2023-03-31T04:33:00Z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