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70" r:id="rId13"/>
    <p:sldId id="271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8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7"/>
          <p:cNvSpPr>
            <a:spLocks noGrp="1"/>
          </p:cNvSpPr>
          <p:nvPr/>
        </p:nvSpPr>
        <p:spPr>
          <a:xfrm>
            <a:off x="1966807" y="8937784"/>
            <a:ext cx="3381587" cy="50339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www.hematitecorp.com</a:t>
            </a: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7" name="Picture 6" descr="C:\Users\Counsellor1\Downloads\iexcel logo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9303" y="80011"/>
            <a:ext cx="1224618" cy="67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2438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Performance Testing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pic>
        <p:nvPicPr>
          <p:cNvPr id="6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43000"/>
            <a:ext cx="7924800" cy="5715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your testing environment 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Understand details of the hardware, software and network configurations used during testing before you begin the testing process. It will help testers create more efficient tests. testing procedures.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the performance acceptance criteria 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This includes goals and constraints for throughput, response times and resource allocation. 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also necessary to identify project success criteria outside of these goals and constraints. Testers should be empowered to set performance criteria and goals 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&amp; design performance tests 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Determine how usage is likely to vary amongst end users and identify key scenarios to test for all possible use cases.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necessary to simulate a variety of end users, plan performance test data and outline what metrics will be gathered.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47501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Performance Testing Process</a:t>
            </a:r>
            <a:b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</a:br>
            <a:endParaRPr 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543800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Configuring the test environment -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the testing environment before execution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 test design 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Create the performance tests according to your test design.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 the tests 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Execute and monitor the tests.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Analyze, tune and retest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- Consolidate, analyze and share test results.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fine tune and test again to see if there is an improvement or decrease in performance.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70560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Testing Process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6447501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Explain the significance of Performance Testing.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Load Testing?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Explain Stress Testing.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Explain the Performance Testing Process.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447501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</a:t>
            </a:r>
          </a:p>
        </p:txBody>
      </p:sp>
      <p:pic>
        <p:nvPicPr>
          <p:cNvPr id="5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446838" cy="8382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Any Questions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Counsellor1\Desktop\ques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866900"/>
            <a:ext cx="35052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6447501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 Objectives :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Testing Concepts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Pre-requisites of Performance Testing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 Test Types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Load Testing Stress Testing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Common Performance problems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Testing process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47501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of Performance Testing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543800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Testing  involves testing software applications to ensure they will perform well under their expected workload.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goal of performance testing is not to find bugs but to eliminate performance bottlenecks.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testing is done to provide stakeholders with information about their application regarding speed, stability and scalability.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testing uncovers what needs to be improved before the product goes to market. 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testing will determine whether or not their software meets speed, scalability and stability requirements under expected workloads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4475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Testing Concepts 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7111999" cy="4441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base prerequisites for performance testing includes: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Understanding the application under test.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Identifying performance requirements such as response time, normal and peak load.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traffic patterns and expected or required uptime.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162800" cy="1320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Pre-requisites of Performance Testing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6934200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 testing 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Checks the application's ability to perform under anticipated user loads. The objective is to identify performance bottlenecks before the software application goes live.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 testing 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The objective is to identify breaking point of an application.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Endurance testing 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done to make sure the software can handle the expected load over a long period of time.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Spike testing 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tests the software's reaction to sudden large spikes in the load generated by users.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Volume testing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- The objective is to check software application's performance under varying database volumes.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testing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The objective of scalability testing is to determine the software application's effectiveness in "scaling up" to support an increase in user load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447501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Test Types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848600" cy="42887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 testing is meant to test the system by constantly and steadily increasing the load on the system till the time it reaches the threshold limit. 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sole purpose of load testing is to assign the system the largest job it could possible handle to test the endurance and monitoring the results. 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goals of load testing are to expose the defects in application related to buffer overflow, memory leaks and mismanagement of memory.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447501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Load Testing</a:t>
            </a:r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648200"/>
            <a:ext cx="73914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38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smtClean="0">
                <a:latin typeface="Times New Roman" pitchFamily="16" charset="0"/>
                <a:cs typeface="Times New Roman" pitchFamily="16" charset="0"/>
              </a:rPr>
              <a:t>Load Testing  tests the following : </a:t>
            </a:r>
          </a:p>
          <a:p>
            <a:pPr>
              <a:spcBef>
                <a:spcPts val="638"/>
              </a:spcBef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Number of users using the website at a given time.</a:t>
            </a:r>
          </a:p>
          <a:p>
            <a:pPr>
              <a:spcBef>
                <a:spcPts val="638"/>
              </a:spcBef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Check for peak loads and how system behaves .           </a:t>
            </a:r>
          </a:p>
          <a:p>
            <a:pPr>
              <a:spcBef>
                <a:spcPts val="638"/>
              </a:spcBef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Check for Large amount of data accessed by user. </a:t>
            </a:r>
          </a:p>
        </p:txBody>
      </p:sp>
      <p:pic>
        <p:nvPicPr>
          <p:cNvPr id="6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75" y="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010399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 testing is a generic term used to describe the process of putting a system through exertion or stress.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Stress test can combine aspects of performance testing and security testing.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 testing is typically used to benchmark a systems performance to determine a systems upper performance limits and to verify how a system recovers when the workload is reduced.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 testing   puts  greater emphasis on robustness, availability, and error handling under a heavy load, rather than on what would be considered correct behavior under normal circumstances.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goals of such tests may be to ensure the software does not crash in conditions of insufficient computational resources (such as memory or disk space) ,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Performance of memory, CPU, file handling etc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47501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 Testing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6934200" cy="46697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 of the stress testing is to analyze post-crash reports to define the behavior of application after failure.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biggest issue is to ensure that the system does not compromise with the security of sensitive data after the failure.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 successful stress testing, the system will come back to normality along with all its components, after even the most terrible break down.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an example, a word processor like Writer1.1.0 by OpenOffice.org is utilized in development of letters, presentations, spread sheets etc… Purpose of our stress testing is to load it with the excess of characters.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46838" cy="609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 Testing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239000" cy="474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are the Performance testing Limitations with Manual Testing: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 enough load to perform testing. 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Obtain sufficient testing personnel (Users) and host machines. 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Synchronize Users.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Measuring Test results. 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Repeatability of tests after identifying &amp; fixing bottlenecks.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81000"/>
            <a:ext cx="8153400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Performance Problems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453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Introduction of Performance Testing</vt:lpstr>
      <vt:lpstr>Performance Testing Concepts  </vt:lpstr>
      <vt:lpstr>Pre-requisites of Performance Testing</vt:lpstr>
      <vt:lpstr>Performance Test Types</vt:lpstr>
      <vt:lpstr>Load Testing</vt:lpstr>
      <vt:lpstr>Stress Testing </vt:lpstr>
      <vt:lpstr>Stress Testing </vt:lpstr>
      <vt:lpstr>Common Performance Problems</vt:lpstr>
      <vt:lpstr>Performance Testing Process </vt:lpstr>
      <vt:lpstr>Performance Testing Process conti.. </vt:lpstr>
      <vt:lpstr>Question</vt:lpstr>
      <vt:lpstr>Any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Counsellor1</cp:lastModifiedBy>
  <cp:revision>15</cp:revision>
  <dcterms:created xsi:type="dcterms:W3CDTF">2006-08-16T00:00:00Z</dcterms:created>
  <dcterms:modified xsi:type="dcterms:W3CDTF">2019-02-22T12:06:17Z</dcterms:modified>
</cp:coreProperties>
</file>