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Nilesh Desai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purl.org/dc/elements/1.1/"/>
    <ds:schemaRef ds:uri="http://purl.org/dc/dcmitype/"/>
    <ds:schemaRef ds:uri="71af3243-3dd4-4a8d-8c0d-dd76da1f02a5"/>
    <ds:schemaRef ds:uri="http://www.w3.org/XML/1998/namespace"/>
    <ds:schemaRef ds:uri="http://purl.org/dc/terms/"/>
    <ds:schemaRef ds:uri="230e9df3-be65-4c73-a93b-d1236ebd677e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556</TotalTime>
  <Words>140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User</cp:lastModifiedBy>
  <cp:revision>3</cp:revision>
  <dcterms:created xsi:type="dcterms:W3CDTF">2022-12-29T06:36:15Z</dcterms:created>
  <dcterms:modified xsi:type="dcterms:W3CDTF">2024-02-05T16:23:11Z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