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80" r:id="rId14"/>
    <p:sldId id="281" r:id="rId15"/>
    <p:sldId id="282" r:id="rId16"/>
    <p:sldId id="276" r:id="rId17"/>
    <p:sldId id="277" r:id="rId18"/>
    <p:sldId id="283" r:id="rId19"/>
    <p:sldId id="284" r:id="rId20"/>
    <p:sldId id="285" r:id="rId21"/>
    <p:sldId id="28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AA2C2-3D1A-4870-900F-8E1F073D9A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0A8D8E-CC65-49F3-BD61-57717E7EA328}">
      <dgm:prSet/>
      <dgm:spPr/>
      <dgm:t>
        <a:bodyPr/>
        <a:lstStyle/>
        <a:p>
          <a:r>
            <a:rPr lang="en-US"/>
            <a:t>Heart attacks are a major global health issue.</a:t>
          </a:r>
        </a:p>
      </dgm:t>
    </dgm:pt>
    <dgm:pt modelId="{37512C0D-9B9F-41CF-851D-F685CD42C5EA}" type="parTrans" cxnId="{AFA1D6E4-63A5-434D-AE02-004AFF202E42}">
      <dgm:prSet/>
      <dgm:spPr/>
      <dgm:t>
        <a:bodyPr/>
        <a:lstStyle/>
        <a:p>
          <a:endParaRPr lang="en-US"/>
        </a:p>
      </dgm:t>
    </dgm:pt>
    <dgm:pt modelId="{3E6E80FA-9F5B-4411-9E83-1AC9E3230C00}" type="sibTrans" cxnId="{AFA1D6E4-63A5-434D-AE02-004AFF202E42}">
      <dgm:prSet/>
      <dgm:spPr/>
      <dgm:t>
        <a:bodyPr/>
        <a:lstStyle/>
        <a:p>
          <a:endParaRPr lang="en-US"/>
        </a:p>
      </dgm:t>
    </dgm:pt>
    <dgm:pt modelId="{6BB67B07-68B7-497C-A9AF-A86FC6172152}">
      <dgm:prSet/>
      <dgm:spPr/>
      <dgm:t>
        <a:bodyPr/>
        <a:lstStyle/>
        <a:p>
          <a:r>
            <a:rPr lang="en-US"/>
            <a:t>Understanding risk factors can help prevent them.</a:t>
          </a:r>
        </a:p>
      </dgm:t>
    </dgm:pt>
    <dgm:pt modelId="{2632C300-26E2-4E90-B1B5-D6A9C7D84C4B}" type="parTrans" cxnId="{B4FF8238-7C2C-4EB6-AA6D-375A7011CBD7}">
      <dgm:prSet/>
      <dgm:spPr/>
      <dgm:t>
        <a:bodyPr/>
        <a:lstStyle/>
        <a:p>
          <a:endParaRPr lang="en-US"/>
        </a:p>
      </dgm:t>
    </dgm:pt>
    <dgm:pt modelId="{028E69C0-1BB2-4FFC-9AF6-A27EB19F21AE}" type="sibTrans" cxnId="{B4FF8238-7C2C-4EB6-AA6D-375A7011CBD7}">
      <dgm:prSet/>
      <dgm:spPr/>
      <dgm:t>
        <a:bodyPr/>
        <a:lstStyle/>
        <a:p>
          <a:endParaRPr lang="en-US"/>
        </a:p>
      </dgm:t>
    </dgm:pt>
    <dgm:pt modelId="{7B44867A-4B28-491A-ADDD-46AE0529144C}">
      <dgm:prSet/>
      <dgm:spPr/>
      <dgm:t>
        <a:bodyPr/>
        <a:lstStyle/>
        <a:p>
          <a:r>
            <a:rPr lang="en-US"/>
            <a:t>The dataset includes key health attributes (age, cholesterol, blood pressure, lifestyle habits, etc.).</a:t>
          </a:r>
        </a:p>
      </dgm:t>
    </dgm:pt>
    <dgm:pt modelId="{6AD45CCF-3D73-4593-A08C-EC809415E9E3}" type="parTrans" cxnId="{13AB6254-4849-4C6E-A1A9-6DE6B5DECFBC}">
      <dgm:prSet/>
      <dgm:spPr/>
      <dgm:t>
        <a:bodyPr/>
        <a:lstStyle/>
        <a:p>
          <a:endParaRPr lang="en-US"/>
        </a:p>
      </dgm:t>
    </dgm:pt>
    <dgm:pt modelId="{E4DFF0A3-CEF3-402A-B1D0-E9219F25A42E}" type="sibTrans" cxnId="{13AB6254-4849-4C6E-A1A9-6DE6B5DECFBC}">
      <dgm:prSet/>
      <dgm:spPr/>
      <dgm:t>
        <a:bodyPr/>
        <a:lstStyle/>
        <a:p>
          <a:endParaRPr lang="en-US"/>
        </a:p>
      </dgm:t>
    </dgm:pt>
    <dgm:pt modelId="{36DC7CD4-A3AB-41D4-9A4D-D94945626300}">
      <dgm:prSet/>
      <dgm:spPr/>
      <dgm:t>
        <a:bodyPr/>
        <a:lstStyle/>
        <a:p>
          <a:r>
            <a:rPr lang="en-US"/>
            <a:t>Using machine learning, we aim to create predictive models for better prevention and management.</a:t>
          </a:r>
        </a:p>
      </dgm:t>
    </dgm:pt>
    <dgm:pt modelId="{60826090-27F3-41B4-B95A-9CD9D3943F2F}" type="parTrans" cxnId="{070D274A-D9AE-4D3F-B414-143A93EC216F}">
      <dgm:prSet/>
      <dgm:spPr/>
      <dgm:t>
        <a:bodyPr/>
        <a:lstStyle/>
        <a:p>
          <a:endParaRPr lang="en-US"/>
        </a:p>
      </dgm:t>
    </dgm:pt>
    <dgm:pt modelId="{4E27D8E7-17CA-4D38-A07E-7D5C16A56A95}" type="sibTrans" cxnId="{070D274A-D9AE-4D3F-B414-143A93EC216F}">
      <dgm:prSet/>
      <dgm:spPr/>
      <dgm:t>
        <a:bodyPr/>
        <a:lstStyle/>
        <a:p>
          <a:endParaRPr lang="en-US"/>
        </a:p>
      </dgm:t>
    </dgm:pt>
    <dgm:pt modelId="{43D87C3F-7B78-472A-8F8F-5F9ECB9D53B3}" type="pres">
      <dgm:prSet presAssocID="{FDFAA2C2-3D1A-4870-900F-8E1F073D9AA7}" presName="root" presStyleCnt="0">
        <dgm:presLayoutVars>
          <dgm:dir/>
          <dgm:resizeHandles val="exact"/>
        </dgm:presLayoutVars>
      </dgm:prSet>
      <dgm:spPr/>
    </dgm:pt>
    <dgm:pt modelId="{99CCF238-5306-4746-9A12-EEE58A5C5702}" type="pres">
      <dgm:prSet presAssocID="{FDFAA2C2-3D1A-4870-900F-8E1F073D9AA7}" presName="container" presStyleCnt="0">
        <dgm:presLayoutVars>
          <dgm:dir/>
          <dgm:resizeHandles val="exact"/>
        </dgm:presLayoutVars>
      </dgm:prSet>
      <dgm:spPr/>
    </dgm:pt>
    <dgm:pt modelId="{9E5D5D63-0903-4673-9739-84A6C5C26033}" type="pres">
      <dgm:prSet presAssocID="{980A8D8E-CC65-49F3-BD61-57717E7EA328}" presName="compNode" presStyleCnt="0"/>
      <dgm:spPr/>
    </dgm:pt>
    <dgm:pt modelId="{03871633-71C0-4282-88EB-CDD8AEC7914D}" type="pres">
      <dgm:prSet presAssocID="{980A8D8E-CC65-49F3-BD61-57717E7EA328}" presName="iconBgRect" presStyleLbl="bgShp" presStyleIdx="0" presStyleCnt="4"/>
      <dgm:spPr/>
    </dgm:pt>
    <dgm:pt modelId="{CA5D280B-4E33-48C2-A688-44B23FE5FF76}" type="pres">
      <dgm:prSet presAssocID="{980A8D8E-CC65-49F3-BD61-57717E7EA3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2D8CD2CE-DF2B-40D7-80F8-BB65FB16F379}" type="pres">
      <dgm:prSet presAssocID="{980A8D8E-CC65-49F3-BD61-57717E7EA328}" presName="spaceRect" presStyleCnt="0"/>
      <dgm:spPr/>
    </dgm:pt>
    <dgm:pt modelId="{AA537326-3465-4DC1-8925-8EEF34B9872A}" type="pres">
      <dgm:prSet presAssocID="{980A8D8E-CC65-49F3-BD61-57717E7EA328}" presName="textRect" presStyleLbl="revTx" presStyleIdx="0" presStyleCnt="4">
        <dgm:presLayoutVars>
          <dgm:chMax val="1"/>
          <dgm:chPref val="1"/>
        </dgm:presLayoutVars>
      </dgm:prSet>
      <dgm:spPr/>
    </dgm:pt>
    <dgm:pt modelId="{4A4BD744-97B9-42C6-82AB-1CA79E849CF2}" type="pres">
      <dgm:prSet presAssocID="{3E6E80FA-9F5B-4411-9E83-1AC9E3230C00}" presName="sibTrans" presStyleLbl="sibTrans2D1" presStyleIdx="0" presStyleCnt="0"/>
      <dgm:spPr/>
    </dgm:pt>
    <dgm:pt modelId="{EE09F5D4-8BB7-4D41-BCF8-D63B48D41BFE}" type="pres">
      <dgm:prSet presAssocID="{6BB67B07-68B7-497C-A9AF-A86FC6172152}" presName="compNode" presStyleCnt="0"/>
      <dgm:spPr/>
    </dgm:pt>
    <dgm:pt modelId="{EFF59B41-AC91-43CB-81CE-5D517F7E0A46}" type="pres">
      <dgm:prSet presAssocID="{6BB67B07-68B7-497C-A9AF-A86FC6172152}" presName="iconBgRect" presStyleLbl="bgShp" presStyleIdx="1" presStyleCnt="4"/>
      <dgm:spPr/>
    </dgm:pt>
    <dgm:pt modelId="{2CB87845-84E9-425D-B51F-CCE8EDAC17C4}" type="pres">
      <dgm:prSet presAssocID="{6BB67B07-68B7-497C-A9AF-A86FC61721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C304B82B-470E-43C8-9D58-AEC0FB1B7028}" type="pres">
      <dgm:prSet presAssocID="{6BB67B07-68B7-497C-A9AF-A86FC6172152}" presName="spaceRect" presStyleCnt="0"/>
      <dgm:spPr/>
    </dgm:pt>
    <dgm:pt modelId="{E776635E-24EF-4173-A792-5266F21067C5}" type="pres">
      <dgm:prSet presAssocID="{6BB67B07-68B7-497C-A9AF-A86FC6172152}" presName="textRect" presStyleLbl="revTx" presStyleIdx="1" presStyleCnt="4">
        <dgm:presLayoutVars>
          <dgm:chMax val="1"/>
          <dgm:chPref val="1"/>
        </dgm:presLayoutVars>
      </dgm:prSet>
      <dgm:spPr/>
    </dgm:pt>
    <dgm:pt modelId="{753A82AA-B933-45B0-9EAC-E59D308B0AD2}" type="pres">
      <dgm:prSet presAssocID="{028E69C0-1BB2-4FFC-9AF6-A27EB19F21AE}" presName="sibTrans" presStyleLbl="sibTrans2D1" presStyleIdx="0" presStyleCnt="0"/>
      <dgm:spPr/>
    </dgm:pt>
    <dgm:pt modelId="{201E73FA-9F70-4F93-99BC-B695DE238263}" type="pres">
      <dgm:prSet presAssocID="{7B44867A-4B28-491A-ADDD-46AE0529144C}" presName="compNode" presStyleCnt="0"/>
      <dgm:spPr/>
    </dgm:pt>
    <dgm:pt modelId="{330B5898-BBAF-469A-A026-8445D19B6882}" type="pres">
      <dgm:prSet presAssocID="{7B44867A-4B28-491A-ADDD-46AE0529144C}" presName="iconBgRect" presStyleLbl="bgShp" presStyleIdx="2" presStyleCnt="4"/>
      <dgm:spPr/>
    </dgm:pt>
    <dgm:pt modelId="{00439612-8600-471B-B726-74DC78DE466A}" type="pres">
      <dgm:prSet presAssocID="{7B44867A-4B28-491A-ADDD-46AE052914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A3E12C10-F99C-4805-8E85-71E92EAD576D}" type="pres">
      <dgm:prSet presAssocID="{7B44867A-4B28-491A-ADDD-46AE0529144C}" presName="spaceRect" presStyleCnt="0"/>
      <dgm:spPr/>
    </dgm:pt>
    <dgm:pt modelId="{25ACB54E-D7D8-43E9-AC2F-70CD027434D5}" type="pres">
      <dgm:prSet presAssocID="{7B44867A-4B28-491A-ADDD-46AE0529144C}" presName="textRect" presStyleLbl="revTx" presStyleIdx="2" presStyleCnt="4">
        <dgm:presLayoutVars>
          <dgm:chMax val="1"/>
          <dgm:chPref val="1"/>
        </dgm:presLayoutVars>
      </dgm:prSet>
      <dgm:spPr/>
    </dgm:pt>
    <dgm:pt modelId="{F12DDAF0-E559-4B53-A413-FEA10B42DF71}" type="pres">
      <dgm:prSet presAssocID="{E4DFF0A3-CEF3-402A-B1D0-E9219F25A42E}" presName="sibTrans" presStyleLbl="sibTrans2D1" presStyleIdx="0" presStyleCnt="0"/>
      <dgm:spPr/>
    </dgm:pt>
    <dgm:pt modelId="{5B634A7B-BC21-4184-A9A3-54CED17D58B6}" type="pres">
      <dgm:prSet presAssocID="{36DC7CD4-A3AB-41D4-9A4D-D94945626300}" presName="compNode" presStyleCnt="0"/>
      <dgm:spPr/>
    </dgm:pt>
    <dgm:pt modelId="{9BFD3833-C7D4-4647-ABA8-09ABCFCB686B}" type="pres">
      <dgm:prSet presAssocID="{36DC7CD4-A3AB-41D4-9A4D-D94945626300}" presName="iconBgRect" presStyleLbl="bgShp" presStyleIdx="3" presStyleCnt="4"/>
      <dgm:spPr/>
    </dgm:pt>
    <dgm:pt modelId="{37FD4124-3928-4654-8EA4-779E4E8530E4}" type="pres">
      <dgm:prSet presAssocID="{36DC7CD4-A3AB-41D4-9A4D-D949456263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D962C5-DADF-453F-8966-6B024D095E24}" type="pres">
      <dgm:prSet presAssocID="{36DC7CD4-A3AB-41D4-9A4D-D94945626300}" presName="spaceRect" presStyleCnt="0"/>
      <dgm:spPr/>
    </dgm:pt>
    <dgm:pt modelId="{4159805B-8735-4983-8F25-1EE4B8955722}" type="pres">
      <dgm:prSet presAssocID="{36DC7CD4-A3AB-41D4-9A4D-D949456263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FF8238-7C2C-4EB6-AA6D-375A7011CBD7}" srcId="{FDFAA2C2-3D1A-4870-900F-8E1F073D9AA7}" destId="{6BB67B07-68B7-497C-A9AF-A86FC6172152}" srcOrd="1" destOrd="0" parTransId="{2632C300-26E2-4E90-B1B5-D6A9C7D84C4B}" sibTransId="{028E69C0-1BB2-4FFC-9AF6-A27EB19F21AE}"/>
    <dgm:cxn modelId="{04700D64-4C79-4B7A-8193-5B597C481B36}" type="presOf" srcId="{6BB67B07-68B7-497C-A9AF-A86FC6172152}" destId="{E776635E-24EF-4173-A792-5266F21067C5}" srcOrd="0" destOrd="0" presId="urn:microsoft.com/office/officeart/2018/2/layout/IconCircleList"/>
    <dgm:cxn modelId="{070D274A-D9AE-4D3F-B414-143A93EC216F}" srcId="{FDFAA2C2-3D1A-4870-900F-8E1F073D9AA7}" destId="{36DC7CD4-A3AB-41D4-9A4D-D94945626300}" srcOrd="3" destOrd="0" parTransId="{60826090-27F3-41B4-B95A-9CD9D3943F2F}" sibTransId="{4E27D8E7-17CA-4D38-A07E-7D5C16A56A95}"/>
    <dgm:cxn modelId="{81CA504B-CF66-4289-9FEF-E28B2CC5F456}" type="presOf" srcId="{E4DFF0A3-CEF3-402A-B1D0-E9219F25A42E}" destId="{F12DDAF0-E559-4B53-A413-FEA10B42DF71}" srcOrd="0" destOrd="0" presId="urn:microsoft.com/office/officeart/2018/2/layout/IconCircleList"/>
    <dgm:cxn modelId="{CC718F6C-ABA4-4657-80E2-808FAB598114}" type="presOf" srcId="{7B44867A-4B28-491A-ADDD-46AE0529144C}" destId="{25ACB54E-D7D8-43E9-AC2F-70CD027434D5}" srcOrd="0" destOrd="0" presId="urn:microsoft.com/office/officeart/2018/2/layout/IconCircleList"/>
    <dgm:cxn modelId="{13AB6254-4849-4C6E-A1A9-6DE6B5DECFBC}" srcId="{FDFAA2C2-3D1A-4870-900F-8E1F073D9AA7}" destId="{7B44867A-4B28-491A-ADDD-46AE0529144C}" srcOrd="2" destOrd="0" parTransId="{6AD45CCF-3D73-4593-A08C-EC809415E9E3}" sibTransId="{E4DFF0A3-CEF3-402A-B1D0-E9219F25A42E}"/>
    <dgm:cxn modelId="{529ACD59-065C-4496-BCAF-23FE03D8F30A}" type="presOf" srcId="{028E69C0-1BB2-4FFC-9AF6-A27EB19F21AE}" destId="{753A82AA-B933-45B0-9EAC-E59D308B0AD2}" srcOrd="0" destOrd="0" presId="urn:microsoft.com/office/officeart/2018/2/layout/IconCircleList"/>
    <dgm:cxn modelId="{D7814F83-B06C-424B-AB00-1E6274B0A6A4}" type="presOf" srcId="{3E6E80FA-9F5B-4411-9E83-1AC9E3230C00}" destId="{4A4BD744-97B9-42C6-82AB-1CA79E849CF2}" srcOrd="0" destOrd="0" presId="urn:microsoft.com/office/officeart/2018/2/layout/IconCircleList"/>
    <dgm:cxn modelId="{77A41EA3-817B-409A-9510-5E7F78D56335}" type="presOf" srcId="{980A8D8E-CC65-49F3-BD61-57717E7EA328}" destId="{AA537326-3465-4DC1-8925-8EEF34B9872A}" srcOrd="0" destOrd="0" presId="urn:microsoft.com/office/officeart/2018/2/layout/IconCircleList"/>
    <dgm:cxn modelId="{FB97C2C3-112B-4049-A839-1F4D55279E70}" type="presOf" srcId="{36DC7CD4-A3AB-41D4-9A4D-D94945626300}" destId="{4159805B-8735-4983-8F25-1EE4B8955722}" srcOrd="0" destOrd="0" presId="urn:microsoft.com/office/officeart/2018/2/layout/IconCircleList"/>
    <dgm:cxn modelId="{A86BBEDA-0080-4805-804B-14540326F358}" type="presOf" srcId="{FDFAA2C2-3D1A-4870-900F-8E1F073D9AA7}" destId="{43D87C3F-7B78-472A-8F8F-5F9ECB9D53B3}" srcOrd="0" destOrd="0" presId="urn:microsoft.com/office/officeart/2018/2/layout/IconCircleList"/>
    <dgm:cxn modelId="{AFA1D6E4-63A5-434D-AE02-004AFF202E42}" srcId="{FDFAA2C2-3D1A-4870-900F-8E1F073D9AA7}" destId="{980A8D8E-CC65-49F3-BD61-57717E7EA328}" srcOrd="0" destOrd="0" parTransId="{37512C0D-9B9F-41CF-851D-F685CD42C5EA}" sibTransId="{3E6E80FA-9F5B-4411-9E83-1AC9E3230C00}"/>
    <dgm:cxn modelId="{7FE4BDD7-379F-4093-B4D9-EA4865B3E593}" type="presParOf" srcId="{43D87C3F-7B78-472A-8F8F-5F9ECB9D53B3}" destId="{99CCF238-5306-4746-9A12-EEE58A5C5702}" srcOrd="0" destOrd="0" presId="urn:microsoft.com/office/officeart/2018/2/layout/IconCircleList"/>
    <dgm:cxn modelId="{767B52AA-9901-4A19-B19B-19BF64571D03}" type="presParOf" srcId="{99CCF238-5306-4746-9A12-EEE58A5C5702}" destId="{9E5D5D63-0903-4673-9739-84A6C5C26033}" srcOrd="0" destOrd="0" presId="urn:microsoft.com/office/officeart/2018/2/layout/IconCircleList"/>
    <dgm:cxn modelId="{F98F1340-34B0-42A7-83EA-EC02C29D8C1C}" type="presParOf" srcId="{9E5D5D63-0903-4673-9739-84A6C5C26033}" destId="{03871633-71C0-4282-88EB-CDD8AEC7914D}" srcOrd="0" destOrd="0" presId="urn:microsoft.com/office/officeart/2018/2/layout/IconCircleList"/>
    <dgm:cxn modelId="{D6CAFE98-F4A4-41CF-A243-790D93092878}" type="presParOf" srcId="{9E5D5D63-0903-4673-9739-84A6C5C26033}" destId="{CA5D280B-4E33-48C2-A688-44B23FE5FF76}" srcOrd="1" destOrd="0" presId="urn:microsoft.com/office/officeart/2018/2/layout/IconCircleList"/>
    <dgm:cxn modelId="{82264048-C805-4597-91D9-24D428C5FC59}" type="presParOf" srcId="{9E5D5D63-0903-4673-9739-84A6C5C26033}" destId="{2D8CD2CE-DF2B-40D7-80F8-BB65FB16F379}" srcOrd="2" destOrd="0" presId="urn:microsoft.com/office/officeart/2018/2/layout/IconCircleList"/>
    <dgm:cxn modelId="{613F052C-C094-4FDC-B8B2-872FC788D424}" type="presParOf" srcId="{9E5D5D63-0903-4673-9739-84A6C5C26033}" destId="{AA537326-3465-4DC1-8925-8EEF34B9872A}" srcOrd="3" destOrd="0" presId="urn:microsoft.com/office/officeart/2018/2/layout/IconCircleList"/>
    <dgm:cxn modelId="{3FD52969-0B00-45A9-87E5-BD9329707AC0}" type="presParOf" srcId="{99CCF238-5306-4746-9A12-EEE58A5C5702}" destId="{4A4BD744-97B9-42C6-82AB-1CA79E849CF2}" srcOrd="1" destOrd="0" presId="urn:microsoft.com/office/officeart/2018/2/layout/IconCircleList"/>
    <dgm:cxn modelId="{8A5F7B02-3E83-40EA-9380-794B57D4A218}" type="presParOf" srcId="{99CCF238-5306-4746-9A12-EEE58A5C5702}" destId="{EE09F5D4-8BB7-4D41-BCF8-D63B48D41BFE}" srcOrd="2" destOrd="0" presId="urn:microsoft.com/office/officeart/2018/2/layout/IconCircleList"/>
    <dgm:cxn modelId="{73DE6A63-12A0-4482-8C65-BD69CAFC504B}" type="presParOf" srcId="{EE09F5D4-8BB7-4D41-BCF8-D63B48D41BFE}" destId="{EFF59B41-AC91-43CB-81CE-5D517F7E0A46}" srcOrd="0" destOrd="0" presId="urn:microsoft.com/office/officeart/2018/2/layout/IconCircleList"/>
    <dgm:cxn modelId="{D4953264-F582-4776-A372-27A2DCC85F0B}" type="presParOf" srcId="{EE09F5D4-8BB7-4D41-BCF8-D63B48D41BFE}" destId="{2CB87845-84E9-425D-B51F-CCE8EDAC17C4}" srcOrd="1" destOrd="0" presId="urn:microsoft.com/office/officeart/2018/2/layout/IconCircleList"/>
    <dgm:cxn modelId="{891FB94D-5BDF-4673-B77A-0D380D9B5B4E}" type="presParOf" srcId="{EE09F5D4-8BB7-4D41-BCF8-D63B48D41BFE}" destId="{C304B82B-470E-43C8-9D58-AEC0FB1B7028}" srcOrd="2" destOrd="0" presId="urn:microsoft.com/office/officeart/2018/2/layout/IconCircleList"/>
    <dgm:cxn modelId="{9D07CF12-654D-4D0C-870B-0575DF4ED6E9}" type="presParOf" srcId="{EE09F5D4-8BB7-4D41-BCF8-D63B48D41BFE}" destId="{E776635E-24EF-4173-A792-5266F21067C5}" srcOrd="3" destOrd="0" presId="urn:microsoft.com/office/officeart/2018/2/layout/IconCircleList"/>
    <dgm:cxn modelId="{18CB00E9-86D5-4C19-9C5E-6103F7DC47B9}" type="presParOf" srcId="{99CCF238-5306-4746-9A12-EEE58A5C5702}" destId="{753A82AA-B933-45B0-9EAC-E59D308B0AD2}" srcOrd="3" destOrd="0" presId="urn:microsoft.com/office/officeart/2018/2/layout/IconCircleList"/>
    <dgm:cxn modelId="{E399AFE7-6825-40E0-A38A-C85BA0E51A5A}" type="presParOf" srcId="{99CCF238-5306-4746-9A12-EEE58A5C5702}" destId="{201E73FA-9F70-4F93-99BC-B695DE238263}" srcOrd="4" destOrd="0" presId="urn:microsoft.com/office/officeart/2018/2/layout/IconCircleList"/>
    <dgm:cxn modelId="{BD6E14EC-FEC1-41AE-AB76-F83941418B51}" type="presParOf" srcId="{201E73FA-9F70-4F93-99BC-B695DE238263}" destId="{330B5898-BBAF-469A-A026-8445D19B6882}" srcOrd="0" destOrd="0" presId="urn:microsoft.com/office/officeart/2018/2/layout/IconCircleList"/>
    <dgm:cxn modelId="{9E130E95-CF49-47C5-BAF9-D92DD4FF2FAC}" type="presParOf" srcId="{201E73FA-9F70-4F93-99BC-B695DE238263}" destId="{00439612-8600-471B-B726-74DC78DE466A}" srcOrd="1" destOrd="0" presId="urn:microsoft.com/office/officeart/2018/2/layout/IconCircleList"/>
    <dgm:cxn modelId="{479F0EA8-FEE0-4E1D-98C5-F0F685AF1206}" type="presParOf" srcId="{201E73FA-9F70-4F93-99BC-B695DE238263}" destId="{A3E12C10-F99C-4805-8E85-71E92EAD576D}" srcOrd="2" destOrd="0" presId="urn:microsoft.com/office/officeart/2018/2/layout/IconCircleList"/>
    <dgm:cxn modelId="{193B7F70-3DEF-4EA6-9240-891C3E610CA8}" type="presParOf" srcId="{201E73FA-9F70-4F93-99BC-B695DE238263}" destId="{25ACB54E-D7D8-43E9-AC2F-70CD027434D5}" srcOrd="3" destOrd="0" presId="urn:microsoft.com/office/officeart/2018/2/layout/IconCircleList"/>
    <dgm:cxn modelId="{05F3B6C7-D45E-4CEB-B24E-2FAE706E6873}" type="presParOf" srcId="{99CCF238-5306-4746-9A12-EEE58A5C5702}" destId="{F12DDAF0-E559-4B53-A413-FEA10B42DF71}" srcOrd="5" destOrd="0" presId="urn:microsoft.com/office/officeart/2018/2/layout/IconCircleList"/>
    <dgm:cxn modelId="{7D32AACB-9804-4023-887C-2B4A4B68EEA5}" type="presParOf" srcId="{99CCF238-5306-4746-9A12-EEE58A5C5702}" destId="{5B634A7B-BC21-4184-A9A3-54CED17D58B6}" srcOrd="6" destOrd="0" presId="urn:microsoft.com/office/officeart/2018/2/layout/IconCircleList"/>
    <dgm:cxn modelId="{589CABF4-6E18-4829-84D9-9386D0265819}" type="presParOf" srcId="{5B634A7B-BC21-4184-A9A3-54CED17D58B6}" destId="{9BFD3833-C7D4-4647-ABA8-09ABCFCB686B}" srcOrd="0" destOrd="0" presId="urn:microsoft.com/office/officeart/2018/2/layout/IconCircleList"/>
    <dgm:cxn modelId="{A6EAB60C-C45A-407B-A3F1-23AB58882003}" type="presParOf" srcId="{5B634A7B-BC21-4184-A9A3-54CED17D58B6}" destId="{37FD4124-3928-4654-8EA4-779E4E8530E4}" srcOrd="1" destOrd="0" presId="urn:microsoft.com/office/officeart/2018/2/layout/IconCircleList"/>
    <dgm:cxn modelId="{840C3247-59BB-4E42-9E55-7DD7672D6D5A}" type="presParOf" srcId="{5B634A7B-BC21-4184-A9A3-54CED17D58B6}" destId="{D2D962C5-DADF-453F-8966-6B024D095E24}" srcOrd="2" destOrd="0" presId="urn:microsoft.com/office/officeart/2018/2/layout/IconCircleList"/>
    <dgm:cxn modelId="{D68D012D-4F07-4B5E-900D-583A1D5836D2}" type="presParOf" srcId="{5B634A7B-BC21-4184-A9A3-54CED17D58B6}" destId="{4159805B-8735-4983-8F25-1EE4B89557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B4367-30C4-43B3-BD20-1B848DE701F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3FA90B-0901-45DC-B0E6-E2568D64A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Build a predictive model to assess heart attack risk.</a:t>
          </a:r>
        </a:p>
      </dgm:t>
    </dgm:pt>
    <dgm:pt modelId="{1784020C-1EEF-41E7-B6D8-D285FB24C8A7}" type="parTrans" cxnId="{CA254AFB-BC33-44C2-8F4A-EE4BC00E4C1E}">
      <dgm:prSet/>
      <dgm:spPr/>
      <dgm:t>
        <a:bodyPr/>
        <a:lstStyle/>
        <a:p>
          <a:endParaRPr lang="en-US"/>
        </a:p>
      </dgm:t>
    </dgm:pt>
    <dgm:pt modelId="{E5987038-E137-4FD8-A3EF-B4C551C4537A}" type="sibTrans" cxnId="{CA254AFB-BC33-44C2-8F4A-EE4BC00E4C1E}">
      <dgm:prSet/>
      <dgm:spPr/>
      <dgm:t>
        <a:bodyPr/>
        <a:lstStyle/>
        <a:p>
          <a:endParaRPr lang="en-US"/>
        </a:p>
      </dgm:t>
    </dgm:pt>
    <dgm:pt modelId="{B8D0B25C-C101-41D8-93B8-084735A44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Method: Use machine learning to identify patterns and correlations.</a:t>
          </a:r>
        </a:p>
      </dgm:t>
    </dgm:pt>
    <dgm:pt modelId="{52754913-2A75-4702-A43B-5AFE999D149A}" type="parTrans" cxnId="{A844CC16-4DC0-4850-ADC8-7B89A0622F67}">
      <dgm:prSet/>
      <dgm:spPr/>
      <dgm:t>
        <a:bodyPr/>
        <a:lstStyle/>
        <a:p>
          <a:endParaRPr lang="en-US"/>
        </a:p>
      </dgm:t>
    </dgm:pt>
    <dgm:pt modelId="{7BDA4644-6E97-4F6D-AFFC-65DFDB7745B7}" type="sibTrans" cxnId="{A844CC16-4DC0-4850-ADC8-7B89A0622F67}">
      <dgm:prSet/>
      <dgm:spPr/>
      <dgm:t>
        <a:bodyPr/>
        <a:lstStyle/>
        <a:p>
          <a:endParaRPr lang="en-US"/>
        </a:p>
      </dgm:t>
    </dgm:pt>
    <dgm:pt modelId="{7D82865A-84A7-44B1-91A9-CAC7CB5B6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Impact: Helps healthcare professionals develop proactive strategies.</a:t>
          </a:r>
        </a:p>
      </dgm:t>
    </dgm:pt>
    <dgm:pt modelId="{17F916D6-B2C0-4B94-856E-52A3636B1A1C}" type="parTrans" cxnId="{63EB2B6C-B514-46A9-A9E7-85676DB51112}">
      <dgm:prSet/>
      <dgm:spPr/>
      <dgm:t>
        <a:bodyPr/>
        <a:lstStyle/>
        <a:p>
          <a:endParaRPr lang="en-US"/>
        </a:p>
      </dgm:t>
    </dgm:pt>
    <dgm:pt modelId="{35CCDAB0-A336-4F95-868D-DC66F889D9EC}" type="sibTrans" cxnId="{63EB2B6C-B514-46A9-A9E7-85676DB51112}">
      <dgm:prSet/>
      <dgm:spPr/>
      <dgm:t>
        <a:bodyPr/>
        <a:lstStyle/>
        <a:p>
          <a:endParaRPr lang="en-US"/>
        </a:p>
      </dgm:t>
    </dgm:pt>
    <dgm:pt modelId="{6F997D9B-E06A-40DA-A40D-7D70EAF55C01}" type="pres">
      <dgm:prSet presAssocID="{694B4367-30C4-43B3-BD20-1B848DE701F1}" presName="outerComposite" presStyleCnt="0">
        <dgm:presLayoutVars>
          <dgm:chMax val="5"/>
          <dgm:dir/>
          <dgm:resizeHandles val="exact"/>
        </dgm:presLayoutVars>
      </dgm:prSet>
      <dgm:spPr/>
    </dgm:pt>
    <dgm:pt modelId="{027DFA45-AA54-48F2-B05E-FF248D9AB0C0}" type="pres">
      <dgm:prSet presAssocID="{694B4367-30C4-43B3-BD20-1B848DE701F1}" presName="dummyMaxCanvas" presStyleCnt="0">
        <dgm:presLayoutVars/>
      </dgm:prSet>
      <dgm:spPr/>
    </dgm:pt>
    <dgm:pt modelId="{C0E4E47F-9AF3-4D77-B1DD-B94C797B577D}" type="pres">
      <dgm:prSet presAssocID="{694B4367-30C4-43B3-BD20-1B848DE701F1}" presName="ThreeNodes_1" presStyleLbl="node1" presStyleIdx="0" presStyleCnt="3">
        <dgm:presLayoutVars>
          <dgm:bulletEnabled val="1"/>
        </dgm:presLayoutVars>
      </dgm:prSet>
      <dgm:spPr/>
    </dgm:pt>
    <dgm:pt modelId="{982C9366-C174-43A4-B831-C185BD14A5A6}" type="pres">
      <dgm:prSet presAssocID="{694B4367-30C4-43B3-BD20-1B848DE701F1}" presName="ThreeNodes_2" presStyleLbl="node1" presStyleIdx="1" presStyleCnt="3">
        <dgm:presLayoutVars>
          <dgm:bulletEnabled val="1"/>
        </dgm:presLayoutVars>
      </dgm:prSet>
      <dgm:spPr/>
    </dgm:pt>
    <dgm:pt modelId="{875D9734-65C0-4587-A62B-825DF6507562}" type="pres">
      <dgm:prSet presAssocID="{694B4367-30C4-43B3-BD20-1B848DE701F1}" presName="ThreeNodes_3" presStyleLbl="node1" presStyleIdx="2" presStyleCnt="3">
        <dgm:presLayoutVars>
          <dgm:bulletEnabled val="1"/>
        </dgm:presLayoutVars>
      </dgm:prSet>
      <dgm:spPr/>
    </dgm:pt>
    <dgm:pt modelId="{9A239674-E629-424F-984A-C2446EAC2947}" type="pres">
      <dgm:prSet presAssocID="{694B4367-30C4-43B3-BD20-1B848DE701F1}" presName="ThreeConn_1-2" presStyleLbl="fgAccFollowNode1" presStyleIdx="0" presStyleCnt="2">
        <dgm:presLayoutVars>
          <dgm:bulletEnabled val="1"/>
        </dgm:presLayoutVars>
      </dgm:prSet>
      <dgm:spPr/>
    </dgm:pt>
    <dgm:pt modelId="{15BE9B4E-158C-4703-A2E6-08C892B4103C}" type="pres">
      <dgm:prSet presAssocID="{694B4367-30C4-43B3-BD20-1B848DE701F1}" presName="ThreeConn_2-3" presStyleLbl="fgAccFollowNode1" presStyleIdx="1" presStyleCnt="2">
        <dgm:presLayoutVars>
          <dgm:bulletEnabled val="1"/>
        </dgm:presLayoutVars>
      </dgm:prSet>
      <dgm:spPr/>
    </dgm:pt>
    <dgm:pt modelId="{89C367AE-D97B-4CF8-9857-DB1D31FF9BA7}" type="pres">
      <dgm:prSet presAssocID="{694B4367-30C4-43B3-BD20-1B848DE701F1}" presName="ThreeNodes_1_text" presStyleLbl="node1" presStyleIdx="2" presStyleCnt="3">
        <dgm:presLayoutVars>
          <dgm:bulletEnabled val="1"/>
        </dgm:presLayoutVars>
      </dgm:prSet>
      <dgm:spPr/>
    </dgm:pt>
    <dgm:pt modelId="{8D24A1B0-1081-4E4F-9154-FC9DCDB1E0B4}" type="pres">
      <dgm:prSet presAssocID="{694B4367-30C4-43B3-BD20-1B848DE701F1}" presName="ThreeNodes_2_text" presStyleLbl="node1" presStyleIdx="2" presStyleCnt="3">
        <dgm:presLayoutVars>
          <dgm:bulletEnabled val="1"/>
        </dgm:presLayoutVars>
      </dgm:prSet>
      <dgm:spPr/>
    </dgm:pt>
    <dgm:pt modelId="{74D0CBA8-0AD4-4EB8-971D-8F831BAF3718}" type="pres">
      <dgm:prSet presAssocID="{694B4367-30C4-43B3-BD20-1B848DE701F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44CC16-4DC0-4850-ADC8-7B89A0622F67}" srcId="{694B4367-30C4-43B3-BD20-1B848DE701F1}" destId="{B8D0B25C-C101-41D8-93B8-084735A44379}" srcOrd="1" destOrd="0" parTransId="{52754913-2A75-4702-A43B-5AFE999D149A}" sibTransId="{7BDA4644-6E97-4F6D-AFFC-65DFDB7745B7}"/>
    <dgm:cxn modelId="{7D211C30-EFD6-46C3-8E3E-609BAB56BE33}" type="presOf" srcId="{B8D0B25C-C101-41D8-93B8-084735A44379}" destId="{982C9366-C174-43A4-B831-C185BD14A5A6}" srcOrd="0" destOrd="0" presId="urn:microsoft.com/office/officeart/2005/8/layout/vProcess5"/>
    <dgm:cxn modelId="{BC71E547-2100-43CF-A641-75B1FB5EAE9D}" type="presOf" srcId="{7D82865A-84A7-44B1-91A9-CAC7CB5B6706}" destId="{74D0CBA8-0AD4-4EB8-971D-8F831BAF3718}" srcOrd="1" destOrd="0" presId="urn:microsoft.com/office/officeart/2005/8/layout/vProcess5"/>
    <dgm:cxn modelId="{63EB2B6C-B514-46A9-A9E7-85676DB51112}" srcId="{694B4367-30C4-43B3-BD20-1B848DE701F1}" destId="{7D82865A-84A7-44B1-91A9-CAC7CB5B6706}" srcOrd="2" destOrd="0" parTransId="{17F916D6-B2C0-4B94-856E-52A3636B1A1C}" sibTransId="{35CCDAB0-A336-4F95-868D-DC66F889D9EC}"/>
    <dgm:cxn modelId="{E8847D59-2420-4C5B-99E5-6D8A649B7FD8}" type="presOf" srcId="{E5987038-E137-4FD8-A3EF-B4C551C4537A}" destId="{9A239674-E629-424F-984A-C2446EAC2947}" srcOrd="0" destOrd="0" presId="urn:microsoft.com/office/officeart/2005/8/layout/vProcess5"/>
    <dgm:cxn modelId="{0346CD9E-74D9-4B97-B5F9-BC6B1CB7F931}" type="presOf" srcId="{B8D0B25C-C101-41D8-93B8-084735A44379}" destId="{8D24A1B0-1081-4E4F-9154-FC9DCDB1E0B4}" srcOrd="1" destOrd="0" presId="urn:microsoft.com/office/officeart/2005/8/layout/vProcess5"/>
    <dgm:cxn modelId="{AE7507A0-9117-45F1-B806-9D5B7BCCE4FB}" type="presOf" srcId="{7D82865A-84A7-44B1-91A9-CAC7CB5B6706}" destId="{875D9734-65C0-4587-A62B-825DF6507562}" srcOrd="0" destOrd="0" presId="urn:microsoft.com/office/officeart/2005/8/layout/vProcess5"/>
    <dgm:cxn modelId="{3185B3DC-6553-4CE2-8C7A-E534DE9A04E5}" type="presOf" srcId="{1B3FA90B-0901-45DC-B0E6-E2568D64A062}" destId="{89C367AE-D97B-4CF8-9857-DB1D31FF9BA7}" srcOrd="1" destOrd="0" presId="urn:microsoft.com/office/officeart/2005/8/layout/vProcess5"/>
    <dgm:cxn modelId="{EDD84EEA-5F2B-4A75-B9E4-195371A61E02}" type="presOf" srcId="{7BDA4644-6E97-4F6D-AFFC-65DFDB7745B7}" destId="{15BE9B4E-158C-4703-A2E6-08C892B4103C}" srcOrd="0" destOrd="0" presId="urn:microsoft.com/office/officeart/2005/8/layout/vProcess5"/>
    <dgm:cxn modelId="{4F40F4F7-1FA1-4D10-AFC4-245398D7CB7F}" type="presOf" srcId="{1B3FA90B-0901-45DC-B0E6-E2568D64A062}" destId="{C0E4E47F-9AF3-4D77-B1DD-B94C797B577D}" srcOrd="0" destOrd="0" presId="urn:microsoft.com/office/officeart/2005/8/layout/vProcess5"/>
    <dgm:cxn modelId="{CA254AFB-BC33-44C2-8F4A-EE4BC00E4C1E}" srcId="{694B4367-30C4-43B3-BD20-1B848DE701F1}" destId="{1B3FA90B-0901-45DC-B0E6-E2568D64A062}" srcOrd="0" destOrd="0" parTransId="{1784020C-1EEF-41E7-B6D8-D285FB24C8A7}" sibTransId="{E5987038-E137-4FD8-A3EF-B4C551C4537A}"/>
    <dgm:cxn modelId="{F05945FF-11FF-4E4C-948D-8B17F1277C29}" type="presOf" srcId="{694B4367-30C4-43B3-BD20-1B848DE701F1}" destId="{6F997D9B-E06A-40DA-A40D-7D70EAF55C01}" srcOrd="0" destOrd="0" presId="urn:microsoft.com/office/officeart/2005/8/layout/vProcess5"/>
    <dgm:cxn modelId="{BBB64DCB-B890-4FAE-9476-18B93EEC55AD}" type="presParOf" srcId="{6F997D9B-E06A-40DA-A40D-7D70EAF55C01}" destId="{027DFA45-AA54-48F2-B05E-FF248D9AB0C0}" srcOrd="0" destOrd="0" presId="urn:microsoft.com/office/officeart/2005/8/layout/vProcess5"/>
    <dgm:cxn modelId="{D380BD0E-0224-4B54-8DCF-2185A46F52D2}" type="presParOf" srcId="{6F997D9B-E06A-40DA-A40D-7D70EAF55C01}" destId="{C0E4E47F-9AF3-4D77-B1DD-B94C797B577D}" srcOrd="1" destOrd="0" presId="urn:microsoft.com/office/officeart/2005/8/layout/vProcess5"/>
    <dgm:cxn modelId="{FA199FFB-2016-4155-87FE-72CD7AA85E22}" type="presParOf" srcId="{6F997D9B-E06A-40DA-A40D-7D70EAF55C01}" destId="{982C9366-C174-43A4-B831-C185BD14A5A6}" srcOrd="2" destOrd="0" presId="urn:microsoft.com/office/officeart/2005/8/layout/vProcess5"/>
    <dgm:cxn modelId="{907A76B9-52FC-49ED-BF43-77A5D35A47AE}" type="presParOf" srcId="{6F997D9B-E06A-40DA-A40D-7D70EAF55C01}" destId="{875D9734-65C0-4587-A62B-825DF6507562}" srcOrd="3" destOrd="0" presId="urn:microsoft.com/office/officeart/2005/8/layout/vProcess5"/>
    <dgm:cxn modelId="{5065BB23-A919-44D8-A5EC-683EB9E5ED38}" type="presParOf" srcId="{6F997D9B-E06A-40DA-A40D-7D70EAF55C01}" destId="{9A239674-E629-424F-984A-C2446EAC2947}" srcOrd="4" destOrd="0" presId="urn:microsoft.com/office/officeart/2005/8/layout/vProcess5"/>
    <dgm:cxn modelId="{B05D867B-999C-4E4B-A76C-CC91FCF99E91}" type="presParOf" srcId="{6F997D9B-E06A-40DA-A40D-7D70EAF55C01}" destId="{15BE9B4E-158C-4703-A2E6-08C892B4103C}" srcOrd="5" destOrd="0" presId="urn:microsoft.com/office/officeart/2005/8/layout/vProcess5"/>
    <dgm:cxn modelId="{D86581B0-CD76-4AEC-BA88-4A5BAA6DD347}" type="presParOf" srcId="{6F997D9B-E06A-40DA-A40D-7D70EAF55C01}" destId="{89C367AE-D97B-4CF8-9857-DB1D31FF9BA7}" srcOrd="6" destOrd="0" presId="urn:microsoft.com/office/officeart/2005/8/layout/vProcess5"/>
    <dgm:cxn modelId="{A10EC1D1-09E4-4152-A2BA-914F2C619896}" type="presParOf" srcId="{6F997D9B-E06A-40DA-A40D-7D70EAF55C01}" destId="{8D24A1B0-1081-4E4F-9154-FC9DCDB1E0B4}" srcOrd="7" destOrd="0" presId="urn:microsoft.com/office/officeart/2005/8/layout/vProcess5"/>
    <dgm:cxn modelId="{92CC24DA-1586-4BBE-843A-8A75320FEC4C}" type="presParOf" srcId="{6F997D9B-E06A-40DA-A40D-7D70EAF55C01}" destId="{74D0CBA8-0AD4-4EB8-971D-8F831BAF371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303E6F-762F-458B-88BE-FAED3A8F6B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F2922E-3B3F-456D-8C8C-3B13D7F44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dataset: 8,763 rows, 25 columns.</a:t>
          </a:r>
        </a:p>
      </dgm:t>
    </dgm:pt>
    <dgm:pt modelId="{F2D121A1-76FF-4E92-8928-E3B0CB17D48F}" type="parTrans" cxnId="{2CCFD505-9CB9-430E-B4DD-64E3FF8C0558}">
      <dgm:prSet/>
      <dgm:spPr/>
      <dgm:t>
        <a:bodyPr/>
        <a:lstStyle/>
        <a:p>
          <a:endParaRPr lang="en-US"/>
        </a:p>
      </dgm:t>
    </dgm:pt>
    <dgm:pt modelId="{E7996F14-CCA5-4357-992A-F48AB56A1D10}" type="sibTrans" cxnId="{2CCFD505-9CB9-430E-B4DD-64E3FF8C0558}">
      <dgm:prSet/>
      <dgm:spPr/>
      <dgm:t>
        <a:bodyPr/>
        <a:lstStyle/>
        <a:p>
          <a:endParaRPr lang="en-US"/>
        </a:p>
      </dgm:t>
    </dgm:pt>
    <dgm:pt modelId="{40E7A7FE-4531-441D-B606-5DDD1D173D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steps:</a:t>
          </a:r>
        </a:p>
      </dgm:t>
    </dgm:pt>
    <dgm:pt modelId="{E41813CA-D27B-4156-9F38-474FB2882B6D}" type="parTrans" cxnId="{D0ADEAC3-5292-4F91-8FAD-A7D24C58F96B}">
      <dgm:prSet/>
      <dgm:spPr/>
      <dgm:t>
        <a:bodyPr/>
        <a:lstStyle/>
        <a:p>
          <a:endParaRPr lang="en-US"/>
        </a:p>
      </dgm:t>
    </dgm:pt>
    <dgm:pt modelId="{DE084416-E9C8-42A9-995A-70EC293A5B36}" type="sibTrans" cxnId="{D0ADEAC3-5292-4F91-8FAD-A7D24C58F96B}">
      <dgm:prSet/>
      <dgm:spPr/>
      <dgm:t>
        <a:bodyPr/>
        <a:lstStyle/>
        <a:p>
          <a:endParaRPr lang="en-US"/>
        </a:p>
      </dgm:t>
    </dgm:pt>
    <dgm:pt modelId="{A035E140-B54C-44CC-8FF6-940D3B389F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Rounding values for consistency.</a:t>
          </a:r>
        </a:p>
      </dgm:t>
    </dgm:pt>
    <dgm:pt modelId="{7030BFBF-9106-42FA-80F4-E148A56E6D40}" type="parTrans" cxnId="{FE06BA09-E0CC-474E-981C-C194AFD621C8}">
      <dgm:prSet/>
      <dgm:spPr/>
      <dgm:t>
        <a:bodyPr/>
        <a:lstStyle/>
        <a:p>
          <a:endParaRPr lang="en-US"/>
        </a:p>
      </dgm:t>
    </dgm:pt>
    <dgm:pt modelId="{802B6988-FF27-436E-A6C6-4650C8BE7A49}" type="sibTrans" cxnId="{FE06BA09-E0CC-474E-981C-C194AFD621C8}">
      <dgm:prSet/>
      <dgm:spPr/>
      <dgm:t>
        <a:bodyPr/>
        <a:lstStyle/>
        <a:p>
          <a:endParaRPr lang="en-US"/>
        </a:p>
      </dgm:t>
    </dgm:pt>
    <dgm:pt modelId="{24D392B9-9B2E-407C-AA79-2600F97FE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Splitting blood pressure into Systolic &amp; Diastolic.</a:t>
          </a:r>
        </a:p>
      </dgm:t>
    </dgm:pt>
    <dgm:pt modelId="{5A1C462E-A582-465D-AF6B-681F01268376}" type="parTrans" cxnId="{2B8CB961-23D0-47FF-B325-370EBA4B71CF}">
      <dgm:prSet/>
      <dgm:spPr/>
      <dgm:t>
        <a:bodyPr/>
        <a:lstStyle/>
        <a:p>
          <a:endParaRPr lang="en-US"/>
        </a:p>
      </dgm:t>
    </dgm:pt>
    <dgm:pt modelId="{C15450FC-0D3A-462C-99EB-8178271FC6DB}" type="sibTrans" cxnId="{2B8CB961-23D0-47FF-B325-370EBA4B71CF}">
      <dgm:prSet/>
      <dgm:spPr/>
      <dgm:t>
        <a:bodyPr/>
        <a:lstStyle/>
        <a:p>
          <a:endParaRPr lang="en-US"/>
        </a:p>
      </dgm:t>
    </dgm:pt>
    <dgm:pt modelId="{5FB4961D-19F6-43F5-BF58-4CA41B50C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Encoding categorical features (Sex, Diet, Country, Continent, Hemisphere).</a:t>
          </a:r>
        </a:p>
      </dgm:t>
    </dgm:pt>
    <dgm:pt modelId="{D877B262-895C-43AD-923B-47EB99458BCF}" type="parTrans" cxnId="{781F59E8-A3AB-4F7F-9D4C-2EEE5B7D6439}">
      <dgm:prSet/>
      <dgm:spPr/>
      <dgm:t>
        <a:bodyPr/>
        <a:lstStyle/>
        <a:p>
          <a:endParaRPr lang="en-US"/>
        </a:p>
      </dgm:t>
    </dgm:pt>
    <dgm:pt modelId="{0A64E1D0-D041-4E9D-A17F-99F20FD07535}" type="sibTrans" cxnId="{781F59E8-A3AB-4F7F-9D4C-2EEE5B7D6439}">
      <dgm:prSet/>
      <dgm:spPr/>
      <dgm:t>
        <a:bodyPr/>
        <a:lstStyle/>
        <a:p>
          <a:endParaRPr lang="en-US"/>
        </a:p>
      </dgm:t>
    </dgm:pt>
    <dgm:pt modelId="{DFF70705-04FE-413A-98D9-1AD3F56CD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Outcome: A well-structured dataset for further analysis.</a:t>
          </a:r>
        </a:p>
      </dgm:t>
    </dgm:pt>
    <dgm:pt modelId="{5B2DE1A8-454E-4B40-BBBE-9E98AB1EAAFA}" type="parTrans" cxnId="{380A7E25-100A-4BC9-9EDA-3D63864102DF}">
      <dgm:prSet/>
      <dgm:spPr/>
      <dgm:t>
        <a:bodyPr/>
        <a:lstStyle/>
        <a:p>
          <a:endParaRPr lang="en-US"/>
        </a:p>
      </dgm:t>
    </dgm:pt>
    <dgm:pt modelId="{ED042BA1-BAAA-4D3C-BC40-521F1092AEBB}" type="sibTrans" cxnId="{380A7E25-100A-4BC9-9EDA-3D63864102DF}">
      <dgm:prSet/>
      <dgm:spPr/>
      <dgm:t>
        <a:bodyPr/>
        <a:lstStyle/>
        <a:p>
          <a:endParaRPr lang="en-US"/>
        </a:p>
      </dgm:t>
    </dgm:pt>
    <dgm:pt modelId="{5F46D991-9BA4-4CE3-A03E-33036750042F}" type="pres">
      <dgm:prSet presAssocID="{FB303E6F-762F-458B-88BE-FAED3A8F6BFA}" presName="root" presStyleCnt="0">
        <dgm:presLayoutVars>
          <dgm:dir/>
          <dgm:resizeHandles val="exact"/>
        </dgm:presLayoutVars>
      </dgm:prSet>
      <dgm:spPr/>
    </dgm:pt>
    <dgm:pt modelId="{6EEBFA0E-8FC1-4DA0-A829-BC7C8E775CA8}" type="pres">
      <dgm:prSet presAssocID="{60F2922E-3B3F-456D-8C8C-3B13D7F447DF}" presName="compNode" presStyleCnt="0"/>
      <dgm:spPr/>
    </dgm:pt>
    <dgm:pt modelId="{D01F9A09-5F37-4699-B401-0E29EEB47D7F}" type="pres">
      <dgm:prSet presAssocID="{60F2922E-3B3F-456D-8C8C-3B13D7F447DF}" presName="bgRect" presStyleLbl="bgShp" presStyleIdx="0" presStyleCnt="3"/>
      <dgm:spPr/>
    </dgm:pt>
    <dgm:pt modelId="{7FAC615D-836F-4DB4-B262-427ADD95AD92}" type="pres">
      <dgm:prSet presAssocID="{60F2922E-3B3F-456D-8C8C-3B13D7F447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5015536-7D5A-4A32-A749-960D6D4F76F6}" type="pres">
      <dgm:prSet presAssocID="{60F2922E-3B3F-456D-8C8C-3B13D7F447DF}" presName="spaceRect" presStyleCnt="0"/>
      <dgm:spPr/>
    </dgm:pt>
    <dgm:pt modelId="{ACB2FC98-25EA-4F59-A333-59A185CAB404}" type="pres">
      <dgm:prSet presAssocID="{60F2922E-3B3F-456D-8C8C-3B13D7F447DF}" presName="parTx" presStyleLbl="revTx" presStyleIdx="0" presStyleCnt="4">
        <dgm:presLayoutVars>
          <dgm:chMax val="0"/>
          <dgm:chPref val="0"/>
        </dgm:presLayoutVars>
      </dgm:prSet>
      <dgm:spPr/>
    </dgm:pt>
    <dgm:pt modelId="{1DF4933F-FAD2-4BFC-A085-34D105CADB98}" type="pres">
      <dgm:prSet presAssocID="{E7996F14-CCA5-4357-992A-F48AB56A1D10}" presName="sibTrans" presStyleCnt="0"/>
      <dgm:spPr/>
    </dgm:pt>
    <dgm:pt modelId="{91D8AD5C-091A-4992-811C-DF9A78A8CA8C}" type="pres">
      <dgm:prSet presAssocID="{40E7A7FE-4531-441D-B606-5DDD1D173DE2}" presName="compNode" presStyleCnt="0"/>
      <dgm:spPr/>
    </dgm:pt>
    <dgm:pt modelId="{AD4996B5-2D99-421E-86EC-1AF7C9BF4197}" type="pres">
      <dgm:prSet presAssocID="{40E7A7FE-4531-441D-B606-5DDD1D173DE2}" presName="bgRect" presStyleLbl="bgShp" presStyleIdx="1" presStyleCnt="3"/>
      <dgm:spPr/>
    </dgm:pt>
    <dgm:pt modelId="{AEB85BFE-D59F-4D34-AABC-78262D45A026}" type="pres">
      <dgm:prSet presAssocID="{40E7A7FE-4531-441D-B606-5DDD1D173D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DAB9F511-31EB-4C3F-B5D4-443FE3DF88AE}" type="pres">
      <dgm:prSet presAssocID="{40E7A7FE-4531-441D-B606-5DDD1D173DE2}" presName="spaceRect" presStyleCnt="0"/>
      <dgm:spPr/>
    </dgm:pt>
    <dgm:pt modelId="{289249C7-5000-46C4-BED2-5C1AC9425950}" type="pres">
      <dgm:prSet presAssocID="{40E7A7FE-4531-441D-B606-5DDD1D173DE2}" presName="parTx" presStyleLbl="revTx" presStyleIdx="1" presStyleCnt="4">
        <dgm:presLayoutVars>
          <dgm:chMax val="0"/>
          <dgm:chPref val="0"/>
        </dgm:presLayoutVars>
      </dgm:prSet>
      <dgm:spPr/>
    </dgm:pt>
    <dgm:pt modelId="{2E43D20B-99EF-4C85-B879-7A49C10718C9}" type="pres">
      <dgm:prSet presAssocID="{40E7A7FE-4531-441D-B606-5DDD1D173DE2}" presName="desTx" presStyleLbl="revTx" presStyleIdx="2" presStyleCnt="4">
        <dgm:presLayoutVars/>
      </dgm:prSet>
      <dgm:spPr/>
    </dgm:pt>
    <dgm:pt modelId="{803489CF-A88E-4F2E-B046-515DED2B3B3D}" type="pres">
      <dgm:prSet presAssocID="{DE084416-E9C8-42A9-995A-70EC293A5B36}" presName="sibTrans" presStyleCnt="0"/>
      <dgm:spPr/>
    </dgm:pt>
    <dgm:pt modelId="{14BFD06A-68AF-456E-AF67-DD8AF8C75F96}" type="pres">
      <dgm:prSet presAssocID="{DFF70705-04FE-413A-98D9-1AD3F56CD35A}" presName="compNode" presStyleCnt="0"/>
      <dgm:spPr/>
    </dgm:pt>
    <dgm:pt modelId="{3956795B-11F5-4E6B-9F00-B946A98937D0}" type="pres">
      <dgm:prSet presAssocID="{DFF70705-04FE-413A-98D9-1AD3F56CD35A}" presName="bgRect" presStyleLbl="bgShp" presStyleIdx="2" presStyleCnt="3"/>
      <dgm:spPr/>
    </dgm:pt>
    <dgm:pt modelId="{30F9CBE1-07CB-47F3-82AD-9A3A6161BA2B}" type="pres">
      <dgm:prSet presAssocID="{DFF70705-04FE-413A-98D9-1AD3F56CD3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46FC2D-D401-4F88-A5C3-AE54C71058C6}" type="pres">
      <dgm:prSet presAssocID="{DFF70705-04FE-413A-98D9-1AD3F56CD35A}" presName="spaceRect" presStyleCnt="0"/>
      <dgm:spPr/>
    </dgm:pt>
    <dgm:pt modelId="{80275E02-F7EE-456B-963E-600F08CA1E01}" type="pres">
      <dgm:prSet presAssocID="{DFF70705-04FE-413A-98D9-1AD3F56CD3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CFD505-9CB9-430E-B4DD-64E3FF8C0558}" srcId="{FB303E6F-762F-458B-88BE-FAED3A8F6BFA}" destId="{60F2922E-3B3F-456D-8C8C-3B13D7F447DF}" srcOrd="0" destOrd="0" parTransId="{F2D121A1-76FF-4E92-8928-E3B0CB17D48F}" sibTransId="{E7996F14-CCA5-4357-992A-F48AB56A1D10}"/>
    <dgm:cxn modelId="{FE06BA09-E0CC-474E-981C-C194AFD621C8}" srcId="{40E7A7FE-4531-441D-B606-5DDD1D173DE2}" destId="{A035E140-B54C-44CC-8FF6-940D3B389F67}" srcOrd="0" destOrd="0" parTransId="{7030BFBF-9106-42FA-80F4-E148A56E6D40}" sibTransId="{802B6988-FF27-436E-A6C6-4650C8BE7A49}"/>
    <dgm:cxn modelId="{380A7E25-100A-4BC9-9EDA-3D63864102DF}" srcId="{FB303E6F-762F-458B-88BE-FAED3A8F6BFA}" destId="{DFF70705-04FE-413A-98D9-1AD3F56CD35A}" srcOrd="2" destOrd="0" parTransId="{5B2DE1A8-454E-4B40-BBBE-9E98AB1EAAFA}" sibTransId="{ED042BA1-BAAA-4D3C-BC40-521F1092AEBB}"/>
    <dgm:cxn modelId="{2B8CB961-23D0-47FF-B325-370EBA4B71CF}" srcId="{40E7A7FE-4531-441D-B606-5DDD1D173DE2}" destId="{24D392B9-9B2E-407C-AA79-2600F97FED30}" srcOrd="1" destOrd="0" parTransId="{5A1C462E-A582-465D-AF6B-681F01268376}" sibTransId="{C15450FC-0D3A-462C-99EB-8178271FC6DB}"/>
    <dgm:cxn modelId="{F6B8454B-0539-4662-8BA0-F572D412C5A8}" type="presOf" srcId="{DFF70705-04FE-413A-98D9-1AD3F56CD35A}" destId="{80275E02-F7EE-456B-963E-600F08CA1E01}" srcOrd="0" destOrd="0" presId="urn:microsoft.com/office/officeart/2018/2/layout/IconVerticalSolidList"/>
    <dgm:cxn modelId="{D5F9BE4E-9924-4628-85E1-5E79C0989A3C}" type="presOf" srcId="{24D392B9-9B2E-407C-AA79-2600F97FED30}" destId="{2E43D20B-99EF-4C85-B879-7A49C10718C9}" srcOrd="0" destOrd="1" presId="urn:microsoft.com/office/officeart/2018/2/layout/IconVerticalSolidList"/>
    <dgm:cxn modelId="{FAED5677-762A-4594-B4C3-DF9D0182A9D5}" type="presOf" srcId="{40E7A7FE-4531-441D-B606-5DDD1D173DE2}" destId="{289249C7-5000-46C4-BED2-5C1AC9425950}" srcOrd="0" destOrd="0" presId="urn:microsoft.com/office/officeart/2018/2/layout/IconVerticalSolidList"/>
    <dgm:cxn modelId="{49820B78-59F6-4E53-A31E-59B7C0235A73}" type="presOf" srcId="{FB303E6F-762F-458B-88BE-FAED3A8F6BFA}" destId="{5F46D991-9BA4-4CE3-A03E-33036750042F}" srcOrd="0" destOrd="0" presId="urn:microsoft.com/office/officeart/2018/2/layout/IconVerticalSolidList"/>
    <dgm:cxn modelId="{7885F3A4-5AAA-4D57-8AEB-572465F84DF2}" type="presOf" srcId="{60F2922E-3B3F-456D-8C8C-3B13D7F447DF}" destId="{ACB2FC98-25EA-4F59-A333-59A185CAB404}" srcOrd="0" destOrd="0" presId="urn:microsoft.com/office/officeart/2018/2/layout/IconVerticalSolidList"/>
    <dgm:cxn modelId="{010FD3C2-34E0-4145-8ADB-D7ED8313ADB0}" type="presOf" srcId="{5FB4961D-19F6-43F5-BF58-4CA41B50C027}" destId="{2E43D20B-99EF-4C85-B879-7A49C10718C9}" srcOrd="0" destOrd="2" presId="urn:microsoft.com/office/officeart/2018/2/layout/IconVerticalSolidList"/>
    <dgm:cxn modelId="{D0ADEAC3-5292-4F91-8FAD-A7D24C58F96B}" srcId="{FB303E6F-762F-458B-88BE-FAED3A8F6BFA}" destId="{40E7A7FE-4531-441D-B606-5DDD1D173DE2}" srcOrd="1" destOrd="0" parTransId="{E41813CA-D27B-4156-9F38-474FB2882B6D}" sibTransId="{DE084416-E9C8-42A9-995A-70EC293A5B36}"/>
    <dgm:cxn modelId="{781F59E8-A3AB-4F7F-9D4C-2EEE5B7D6439}" srcId="{40E7A7FE-4531-441D-B606-5DDD1D173DE2}" destId="{5FB4961D-19F6-43F5-BF58-4CA41B50C027}" srcOrd="2" destOrd="0" parTransId="{D877B262-895C-43AD-923B-47EB99458BCF}" sibTransId="{0A64E1D0-D041-4E9D-A17F-99F20FD07535}"/>
    <dgm:cxn modelId="{FC3EE3EA-8FA2-4192-8820-E18C12C705A2}" type="presOf" srcId="{A035E140-B54C-44CC-8FF6-940D3B389F67}" destId="{2E43D20B-99EF-4C85-B879-7A49C10718C9}" srcOrd="0" destOrd="0" presId="urn:microsoft.com/office/officeart/2018/2/layout/IconVerticalSolidList"/>
    <dgm:cxn modelId="{75DAEA69-A13E-4407-9A7F-ED0F98BA3F39}" type="presParOf" srcId="{5F46D991-9BA4-4CE3-A03E-33036750042F}" destId="{6EEBFA0E-8FC1-4DA0-A829-BC7C8E775CA8}" srcOrd="0" destOrd="0" presId="urn:microsoft.com/office/officeart/2018/2/layout/IconVerticalSolidList"/>
    <dgm:cxn modelId="{864F8B66-3743-4543-BA17-8EF5B24D0773}" type="presParOf" srcId="{6EEBFA0E-8FC1-4DA0-A829-BC7C8E775CA8}" destId="{D01F9A09-5F37-4699-B401-0E29EEB47D7F}" srcOrd="0" destOrd="0" presId="urn:microsoft.com/office/officeart/2018/2/layout/IconVerticalSolidList"/>
    <dgm:cxn modelId="{D7724E8B-233F-4916-86F1-7B24368A55D5}" type="presParOf" srcId="{6EEBFA0E-8FC1-4DA0-A829-BC7C8E775CA8}" destId="{7FAC615D-836F-4DB4-B262-427ADD95AD92}" srcOrd="1" destOrd="0" presId="urn:microsoft.com/office/officeart/2018/2/layout/IconVerticalSolidList"/>
    <dgm:cxn modelId="{FDFCD0A1-5066-4B90-A9F0-A8AC783DA272}" type="presParOf" srcId="{6EEBFA0E-8FC1-4DA0-A829-BC7C8E775CA8}" destId="{85015536-7D5A-4A32-A749-960D6D4F76F6}" srcOrd="2" destOrd="0" presId="urn:microsoft.com/office/officeart/2018/2/layout/IconVerticalSolidList"/>
    <dgm:cxn modelId="{8D47BC9F-F6F6-4BD9-B0D1-679FED81921D}" type="presParOf" srcId="{6EEBFA0E-8FC1-4DA0-A829-BC7C8E775CA8}" destId="{ACB2FC98-25EA-4F59-A333-59A185CAB404}" srcOrd="3" destOrd="0" presId="urn:microsoft.com/office/officeart/2018/2/layout/IconVerticalSolidList"/>
    <dgm:cxn modelId="{4963AFB9-E7CE-47CE-B329-8C7608C4F152}" type="presParOf" srcId="{5F46D991-9BA4-4CE3-A03E-33036750042F}" destId="{1DF4933F-FAD2-4BFC-A085-34D105CADB98}" srcOrd="1" destOrd="0" presId="urn:microsoft.com/office/officeart/2018/2/layout/IconVerticalSolidList"/>
    <dgm:cxn modelId="{B9419C36-3D90-475A-B1F5-24C8BF09B0C8}" type="presParOf" srcId="{5F46D991-9BA4-4CE3-A03E-33036750042F}" destId="{91D8AD5C-091A-4992-811C-DF9A78A8CA8C}" srcOrd="2" destOrd="0" presId="urn:microsoft.com/office/officeart/2018/2/layout/IconVerticalSolidList"/>
    <dgm:cxn modelId="{F1CE05DB-0601-45E2-9D33-EB7F693EAAE5}" type="presParOf" srcId="{91D8AD5C-091A-4992-811C-DF9A78A8CA8C}" destId="{AD4996B5-2D99-421E-86EC-1AF7C9BF4197}" srcOrd="0" destOrd="0" presId="urn:microsoft.com/office/officeart/2018/2/layout/IconVerticalSolidList"/>
    <dgm:cxn modelId="{C94C76F9-FA50-4190-8C44-C264FE5FDAA9}" type="presParOf" srcId="{91D8AD5C-091A-4992-811C-DF9A78A8CA8C}" destId="{AEB85BFE-D59F-4D34-AABC-78262D45A026}" srcOrd="1" destOrd="0" presId="urn:microsoft.com/office/officeart/2018/2/layout/IconVerticalSolidList"/>
    <dgm:cxn modelId="{9AED3B23-DD6C-4477-994E-222FE5F9B69B}" type="presParOf" srcId="{91D8AD5C-091A-4992-811C-DF9A78A8CA8C}" destId="{DAB9F511-31EB-4C3F-B5D4-443FE3DF88AE}" srcOrd="2" destOrd="0" presId="urn:microsoft.com/office/officeart/2018/2/layout/IconVerticalSolidList"/>
    <dgm:cxn modelId="{ABE33BC4-07F3-4659-A3BF-A9575AF8A3D5}" type="presParOf" srcId="{91D8AD5C-091A-4992-811C-DF9A78A8CA8C}" destId="{289249C7-5000-46C4-BED2-5C1AC9425950}" srcOrd="3" destOrd="0" presId="urn:microsoft.com/office/officeart/2018/2/layout/IconVerticalSolidList"/>
    <dgm:cxn modelId="{4C752BB9-DE04-494D-885F-5606C5053301}" type="presParOf" srcId="{91D8AD5C-091A-4992-811C-DF9A78A8CA8C}" destId="{2E43D20B-99EF-4C85-B879-7A49C10718C9}" srcOrd="4" destOrd="0" presId="urn:microsoft.com/office/officeart/2018/2/layout/IconVerticalSolidList"/>
    <dgm:cxn modelId="{81C68207-3DC3-4F0B-BCD5-8B9F2FDBF9D3}" type="presParOf" srcId="{5F46D991-9BA4-4CE3-A03E-33036750042F}" destId="{803489CF-A88E-4F2E-B046-515DED2B3B3D}" srcOrd="3" destOrd="0" presId="urn:microsoft.com/office/officeart/2018/2/layout/IconVerticalSolidList"/>
    <dgm:cxn modelId="{8A405D1C-BDCF-4C7A-85EA-5F839CF52156}" type="presParOf" srcId="{5F46D991-9BA4-4CE3-A03E-33036750042F}" destId="{14BFD06A-68AF-456E-AF67-DD8AF8C75F96}" srcOrd="4" destOrd="0" presId="urn:microsoft.com/office/officeart/2018/2/layout/IconVerticalSolidList"/>
    <dgm:cxn modelId="{2D4FDD39-9826-4474-87FA-C0A2DF4653AD}" type="presParOf" srcId="{14BFD06A-68AF-456E-AF67-DD8AF8C75F96}" destId="{3956795B-11F5-4E6B-9F00-B946A98937D0}" srcOrd="0" destOrd="0" presId="urn:microsoft.com/office/officeart/2018/2/layout/IconVerticalSolidList"/>
    <dgm:cxn modelId="{CF34AEDD-FAF9-4895-8E2E-F499743F0852}" type="presParOf" srcId="{14BFD06A-68AF-456E-AF67-DD8AF8C75F96}" destId="{30F9CBE1-07CB-47F3-82AD-9A3A6161BA2B}" srcOrd="1" destOrd="0" presId="urn:microsoft.com/office/officeart/2018/2/layout/IconVerticalSolidList"/>
    <dgm:cxn modelId="{A5B79405-3F18-4467-B95D-21E9AD110F5B}" type="presParOf" srcId="{14BFD06A-68AF-456E-AF67-DD8AF8C75F96}" destId="{0B46FC2D-D401-4F88-A5C3-AE54C71058C6}" srcOrd="2" destOrd="0" presId="urn:microsoft.com/office/officeart/2018/2/layout/IconVerticalSolidList"/>
    <dgm:cxn modelId="{9A899566-BC37-40BB-988F-A11007C73279}" type="presParOf" srcId="{14BFD06A-68AF-456E-AF67-DD8AF8C75F96}" destId="{80275E02-F7EE-456B-963E-600F08CA1E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1B245B-47B1-414E-BCFF-3AE958AEF2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C730C3-B5CD-4E48-8244-D13CDDA0E940}">
      <dgm:prSet/>
      <dgm:spPr/>
      <dgm:t>
        <a:bodyPr/>
        <a:lstStyle/>
        <a:p>
          <a:r>
            <a:rPr lang="en-US"/>
            <a:t>Purpose: Identify trends, anomalies, and relationships between variables.</a:t>
          </a:r>
        </a:p>
      </dgm:t>
    </dgm:pt>
    <dgm:pt modelId="{FCF4189A-756B-4D11-98CF-922929DEEFE2}" type="parTrans" cxnId="{40AA2B22-7B2C-43A7-9A17-E44F9F94A05A}">
      <dgm:prSet/>
      <dgm:spPr/>
      <dgm:t>
        <a:bodyPr/>
        <a:lstStyle/>
        <a:p>
          <a:endParaRPr lang="en-US"/>
        </a:p>
      </dgm:t>
    </dgm:pt>
    <dgm:pt modelId="{9F559D63-C56E-4422-AE83-319E407295D7}" type="sibTrans" cxnId="{40AA2B22-7B2C-43A7-9A17-E44F9F94A05A}">
      <dgm:prSet/>
      <dgm:spPr/>
      <dgm:t>
        <a:bodyPr/>
        <a:lstStyle/>
        <a:p>
          <a:endParaRPr lang="en-US"/>
        </a:p>
      </dgm:t>
    </dgm:pt>
    <dgm:pt modelId="{F7180370-3912-47E6-9CA3-9854B54621EA}">
      <dgm:prSet/>
      <dgm:spPr/>
      <dgm:t>
        <a:bodyPr/>
        <a:lstStyle/>
        <a:p>
          <a:r>
            <a:rPr lang="en-US"/>
            <a:t>Data transformations:</a:t>
          </a:r>
        </a:p>
      </dgm:t>
    </dgm:pt>
    <dgm:pt modelId="{248EF243-3AE9-433E-8B24-E6F4FBB1B0C7}" type="parTrans" cxnId="{72DE58A8-B3BE-4E69-836F-7CF34B4DD33F}">
      <dgm:prSet/>
      <dgm:spPr/>
      <dgm:t>
        <a:bodyPr/>
        <a:lstStyle/>
        <a:p>
          <a:endParaRPr lang="en-US"/>
        </a:p>
      </dgm:t>
    </dgm:pt>
    <dgm:pt modelId="{22B537C5-FC47-45E5-8D7D-C81DEF5CB593}" type="sibTrans" cxnId="{72DE58A8-B3BE-4E69-836F-7CF34B4DD33F}">
      <dgm:prSet/>
      <dgm:spPr/>
      <dgm:t>
        <a:bodyPr/>
        <a:lstStyle/>
        <a:p>
          <a:endParaRPr lang="en-US"/>
        </a:p>
      </dgm:t>
    </dgm:pt>
    <dgm:pt modelId="{21AAAA5D-D132-4F07-AC07-BE6E676BFB37}">
      <dgm:prSet/>
      <dgm:spPr/>
      <dgm:t>
        <a:bodyPr/>
        <a:lstStyle/>
        <a:p>
          <a:r>
            <a:rPr lang="en-US"/>
            <a:t>Label encoding categorical variables.</a:t>
          </a:r>
        </a:p>
      </dgm:t>
    </dgm:pt>
    <dgm:pt modelId="{B78D0ABE-917D-43B2-A5CC-33F1B08C7C35}" type="parTrans" cxnId="{07A51AF2-4C2F-43CB-A951-2C18E22AE725}">
      <dgm:prSet/>
      <dgm:spPr/>
      <dgm:t>
        <a:bodyPr/>
        <a:lstStyle/>
        <a:p>
          <a:endParaRPr lang="en-US"/>
        </a:p>
      </dgm:t>
    </dgm:pt>
    <dgm:pt modelId="{ED1E3210-0EBC-4067-B558-9D66AEACE1AB}" type="sibTrans" cxnId="{07A51AF2-4C2F-43CB-A951-2C18E22AE725}">
      <dgm:prSet/>
      <dgm:spPr/>
      <dgm:t>
        <a:bodyPr/>
        <a:lstStyle/>
        <a:p>
          <a:endParaRPr lang="en-US"/>
        </a:p>
      </dgm:t>
    </dgm:pt>
    <dgm:pt modelId="{8698882A-9452-445E-ACEC-5DF4FCF4151B}">
      <dgm:prSet/>
      <dgm:spPr/>
      <dgm:t>
        <a:bodyPr/>
        <a:lstStyle/>
        <a:p>
          <a:r>
            <a:rPr lang="en-US"/>
            <a:t>Feature mapping (Cholesterol &amp; Blood Pressure categories).</a:t>
          </a:r>
        </a:p>
      </dgm:t>
    </dgm:pt>
    <dgm:pt modelId="{0BC7D4B9-965F-40D0-980F-903E6CA27D85}" type="parTrans" cxnId="{29E4EEA8-0864-410B-9B2D-892E41EF5D7D}">
      <dgm:prSet/>
      <dgm:spPr/>
      <dgm:t>
        <a:bodyPr/>
        <a:lstStyle/>
        <a:p>
          <a:endParaRPr lang="en-US"/>
        </a:p>
      </dgm:t>
    </dgm:pt>
    <dgm:pt modelId="{A9D3B4D6-4C4A-4BF6-A585-1201C7016589}" type="sibTrans" cxnId="{29E4EEA8-0864-410B-9B2D-892E41EF5D7D}">
      <dgm:prSet/>
      <dgm:spPr/>
      <dgm:t>
        <a:bodyPr/>
        <a:lstStyle/>
        <a:p>
          <a:endParaRPr lang="en-US"/>
        </a:p>
      </dgm:t>
    </dgm:pt>
    <dgm:pt modelId="{3E35ED8A-9D21-4C54-9EFA-9E4DFE7C2D5B}">
      <dgm:prSet/>
      <dgm:spPr/>
      <dgm:t>
        <a:bodyPr/>
        <a:lstStyle/>
        <a:p>
          <a:r>
            <a:rPr lang="en-US"/>
            <a:t>Key positively correlated features:</a:t>
          </a:r>
        </a:p>
      </dgm:t>
    </dgm:pt>
    <dgm:pt modelId="{A2219EF5-4196-4C79-BFD9-A801CFD4FFED}" type="parTrans" cxnId="{D673AC51-AA3D-4915-A3A9-6CB8B729FD82}">
      <dgm:prSet/>
      <dgm:spPr/>
      <dgm:t>
        <a:bodyPr/>
        <a:lstStyle/>
        <a:p>
          <a:endParaRPr lang="en-US"/>
        </a:p>
      </dgm:t>
    </dgm:pt>
    <dgm:pt modelId="{F5ACD120-0F1E-4A21-9705-6B6CB9C7F5E0}" type="sibTrans" cxnId="{D673AC51-AA3D-4915-A3A9-6CB8B729FD82}">
      <dgm:prSet/>
      <dgm:spPr/>
      <dgm:t>
        <a:bodyPr/>
        <a:lstStyle/>
        <a:p>
          <a:endParaRPr lang="en-US"/>
        </a:p>
      </dgm:t>
    </dgm:pt>
    <dgm:pt modelId="{C1B5A026-2B80-44A8-B54F-9F0A0B35F55F}">
      <dgm:prSet/>
      <dgm:spPr/>
      <dgm:t>
        <a:bodyPr/>
        <a:lstStyle/>
        <a:p>
          <a:r>
            <a:rPr lang="en-US" dirty="0"/>
            <a:t>Cholesterol, Diabetes, Exercise, Triglycerides, Blood Pressure, Age.</a:t>
          </a:r>
        </a:p>
      </dgm:t>
    </dgm:pt>
    <dgm:pt modelId="{CEC898B6-50EA-4DC1-AA12-68BF1A8FCBCA}" type="parTrans" cxnId="{26BA0465-6874-4583-A094-39E22F925EFD}">
      <dgm:prSet/>
      <dgm:spPr/>
      <dgm:t>
        <a:bodyPr/>
        <a:lstStyle/>
        <a:p>
          <a:endParaRPr lang="en-US"/>
        </a:p>
      </dgm:t>
    </dgm:pt>
    <dgm:pt modelId="{60239471-7E3A-4C03-8E38-7C6B282198FD}" type="sibTrans" cxnId="{26BA0465-6874-4583-A094-39E22F925EFD}">
      <dgm:prSet/>
      <dgm:spPr/>
      <dgm:t>
        <a:bodyPr/>
        <a:lstStyle/>
        <a:p>
          <a:endParaRPr lang="en-US"/>
        </a:p>
      </dgm:t>
    </dgm:pt>
    <dgm:pt modelId="{412962E6-E8D1-44A0-B322-D9DA7202A4CD}">
      <dgm:prSet/>
      <dgm:spPr/>
      <dgm:t>
        <a:bodyPr/>
        <a:lstStyle/>
        <a:p>
          <a:r>
            <a:rPr lang="en-US"/>
            <a:t>Findings: Older patients with high cholesterol/blood pressure have higher heart attack risk.</a:t>
          </a:r>
        </a:p>
      </dgm:t>
    </dgm:pt>
    <dgm:pt modelId="{DAA104F0-72C4-4AF5-B4BD-9CF588D39A63}" type="parTrans" cxnId="{85CF2DC7-6C1A-446D-8E5E-9EFD938DE5A1}">
      <dgm:prSet/>
      <dgm:spPr/>
      <dgm:t>
        <a:bodyPr/>
        <a:lstStyle/>
        <a:p>
          <a:endParaRPr lang="en-US"/>
        </a:p>
      </dgm:t>
    </dgm:pt>
    <dgm:pt modelId="{7D0BC5DD-DEAF-4D55-AE9A-0EE34CE30BEB}" type="sibTrans" cxnId="{85CF2DC7-6C1A-446D-8E5E-9EFD938DE5A1}">
      <dgm:prSet/>
      <dgm:spPr/>
      <dgm:t>
        <a:bodyPr/>
        <a:lstStyle/>
        <a:p>
          <a:endParaRPr lang="en-US"/>
        </a:p>
      </dgm:t>
    </dgm:pt>
    <dgm:pt modelId="{D6BA5844-A333-4130-9E46-E7E2DC96A7E9}" type="pres">
      <dgm:prSet presAssocID="{301B245B-47B1-414E-BCFF-3AE958AEF264}" presName="root" presStyleCnt="0">
        <dgm:presLayoutVars>
          <dgm:dir/>
          <dgm:resizeHandles val="exact"/>
        </dgm:presLayoutVars>
      </dgm:prSet>
      <dgm:spPr/>
    </dgm:pt>
    <dgm:pt modelId="{2C9E2564-AE22-49CB-A84B-76A84968A330}" type="pres">
      <dgm:prSet presAssocID="{5CC730C3-B5CD-4E48-8244-D13CDDA0E940}" presName="compNode" presStyleCnt="0"/>
      <dgm:spPr/>
    </dgm:pt>
    <dgm:pt modelId="{D6FD7C74-6F97-46D8-9723-591EB7FB7F1D}" type="pres">
      <dgm:prSet presAssocID="{5CC730C3-B5CD-4E48-8244-D13CDDA0E940}" presName="bgRect" presStyleLbl="bgShp" presStyleIdx="0" presStyleCnt="4"/>
      <dgm:spPr/>
    </dgm:pt>
    <dgm:pt modelId="{CC98E61E-C784-48C6-A483-8E87AC241B29}" type="pres">
      <dgm:prSet presAssocID="{5CC730C3-B5CD-4E48-8244-D13CDDA0E9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A0CF7F-D088-422F-A932-980229FF0EDE}" type="pres">
      <dgm:prSet presAssocID="{5CC730C3-B5CD-4E48-8244-D13CDDA0E940}" presName="spaceRect" presStyleCnt="0"/>
      <dgm:spPr/>
    </dgm:pt>
    <dgm:pt modelId="{9681BEFE-23CD-402E-B52C-23BC364DD670}" type="pres">
      <dgm:prSet presAssocID="{5CC730C3-B5CD-4E48-8244-D13CDDA0E940}" presName="parTx" presStyleLbl="revTx" presStyleIdx="0" presStyleCnt="6">
        <dgm:presLayoutVars>
          <dgm:chMax val="0"/>
          <dgm:chPref val="0"/>
        </dgm:presLayoutVars>
      </dgm:prSet>
      <dgm:spPr/>
    </dgm:pt>
    <dgm:pt modelId="{0F79C1AC-B08B-48E8-9823-0686AE4B6634}" type="pres">
      <dgm:prSet presAssocID="{9F559D63-C56E-4422-AE83-319E407295D7}" presName="sibTrans" presStyleCnt="0"/>
      <dgm:spPr/>
    </dgm:pt>
    <dgm:pt modelId="{84BC96AD-C1B4-4858-9670-BC1EEA8A5963}" type="pres">
      <dgm:prSet presAssocID="{F7180370-3912-47E6-9CA3-9854B54621EA}" presName="compNode" presStyleCnt="0"/>
      <dgm:spPr/>
    </dgm:pt>
    <dgm:pt modelId="{56F15EAD-5FE0-4E61-89F3-523DF9F28B4A}" type="pres">
      <dgm:prSet presAssocID="{F7180370-3912-47E6-9CA3-9854B54621EA}" presName="bgRect" presStyleLbl="bgShp" presStyleIdx="1" presStyleCnt="4"/>
      <dgm:spPr/>
    </dgm:pt>
    <dgm:pt modelId="{31D6C35D-6A24-48FB-89DE-377F08D63494}" type="pres">
      <dgm:prSet presAssocID="{F7180370-3912-47E6-9CA3-9854B54621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E6E3F7C-763E-404E-99B9-665B00E66222}" type="pres">
      <dgm:prSet presAssocID="{F7180370-3912-47E6-9CA3-9854B54621EA}" presName="spaceRect" presStyleCnt="0"/>
      <dgm:spPr/>
    </dgm:pt>
    <dgm:pt modelId="{1C45BDBD-1B35-4BDA-AF1A-22DD33035FC8}" type="pres">
      <dgm:prSet presAssocID="{F7180370-3912-47E6-9CA3-9854B54621EA}" presName="parTx" presStyleLbl="revTx" presStyleIdx="1" presStyleCnt="6">
        <dgm:presLayoutVars>
          <dgm:chMax val="0"/>
          <dgm:chPref val="0"/>
        </dgm:presLayoutVars>
      </dgm:prSet>
      <dgm:spPr/>
    </dgm:pt>
    <dgm:pt modelId="{15508142-A8BA-46F0-9AD4-28B76B5188FF}" type="pres">
      <dgm:prSet presAssocID="{F7180370-3912-47E6-9CA3-9854B54621EA}" presName="desTx" presStyleLbl="revTx" presStyleIdx="2" presStyleCnt="6">
        <dgm:presLayoutVars/>
      </dgm:prSet>
      <dgm:spPr/>
    </dgm:pt>
    <dgm:pt modelId="{327B8C35-5132-4ACE-AFC6-F22B1FE76220}" type="pres">
      <dgm:prSet presAssocID="{22B537C5-FC47-45E5-8D7D-C81DEF5CB593}" presName="sibTrans" presStyleCnt="0"/>
      <dgm:spPr/>
    </dgm:pt>
    <dgm:pt modelId="{E545FE4D-9606-4BA4-864B-65FCF32450A6}" type="pres">
      <dgm:prSet presAssocID="{3E35ED8A-9D21-4C54-9EFA-9E4DFE7C2D5B}" presName="compNode" presStyleCnt="0"/>
      <dgm:spPr/>
    </dgm:pt>
    <dgm:pt modelId="{1C115AAA-B0CE-439F-83A8-09CD87663585}" type="pres">
      <dgm:prSet presAssocID="{3E35ED8A-9D21-4C54-9EFA-9E4DFE7C2D5B}" presName="bgRect" presStyleLbl="bgShp" presStyleIdx="2" presStyleCnt="4"/>
      <dgm:spPr/>
    </dgm:pt>
    <dgm:pt modelId="{B2EDE250-C111-40EA-969D-FB9A2C967E83}" type="pres">
      <dgm:prSet presAssocID="{3E35ED8A-9D21-4C54-9EFA-9E4DFE7C2D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E2D8E93A-01A6-4EC2-BDE8-CDE081CE0EB6}" type="pres">
      <dgm:prSet presAssocID="{3E35ED8A-9D21-4C54-9EFA-9E4DFE7C2D5B}" presName="spaceRect" presStyleCnt="0"/>
      <dgm:spPr/>
    </dgm:pt>
    <dgm:pt modelId="{4F64CC7F-5E83-4B9E-95D3-6EC36BEAF237}" type="pres">
      <dgm:prSet presAssocID="{3E35ED8A-9D21-4C54-9EFA-9E4DFE7C2D5B}" presName="parTx" presStyleLbl="revTx" presStyleIdx="3" presStyleCnt="6">
        <dgm:presLayoutVars>
          <dgm:chMax val="0"/>
          <dgm:chPref val="0"/>
        </dgm:presLayoutVars>
      </dgm:prSet>
      <dgm:spPr/>
    </dgm:pt>
    <dgm:pt modelId="{A1A76E97-418E-4866-A187-8ECED3D928D4}" type="pres">
      <dgm:prSet presAssocID="{3E35ED8A-9D21-4C54-9EFA-9E4DFE7C2D5B}" presName="desTx" presStyleLbl="revTx" presStyleIdx="4" presStyleCnt="6">
        <dgm:presLayoutVars/>
      </dgm:prSet>
      <dgm:spPr/>
    </dgm:pt>
    <dgm:pt modelId="{F5EBF5C0-9FE0-4A63-AC76-28F7F1B511FC}" type="pres">
      <dgm:prSet presAssocID="{F5ACD120-0F1E-4A21-9705-6B6CB9C7F5E0}" presName="sibTrans" presStyleCnt="0"/>
      <dgm:spPr/>
    </dgm:pt>
    <dgm:pt modelId="{7CAA45CA-282E-4CB7-B87D-77399EBC26C0}" type="pres">
      <dgm:prSet presAssocID="{412962E6-E8D1-44A0-B322-D9DA7202A4CD}" presName="compNode" presStyleCnt="0"/>
      <dgm:spPr/>
    </dgm:pt>
    <dgm:pt modelId="{9D0BF49F-8AAC-4D7D-BFB2-24EA892B5540}" type="pres">
      <dgm:prSet presAssocID="{412962E6-E8D1-44A0-B322-D9DA7202A4CD}" presName="bgRect" presStyleLbl="bgShp" presStyleIdx="3" presStyleCnt="4"/>
      <dgm:spPr/>
    </dgm:pt>
    <dgm:pt modelId="{E11F746B-E17F-4DEF-B417-109A5C22AD05}" type="pres">
      <dgm:prSet presAssocID="{412962E6-E8D1-44A0-B322-D9DA7202A4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9A2D587-2563-4DC6-BD73-819EE0B10BC3}" type="pres">
      <dgm:prSet presAssocID="{412962E6-E8D1-44A0-B322-D9DA7202A4CD}" presName="spaceRect" presStyleCnt="0"/>
      <dgm:spPr/>
    </dgm:pt>
    <dgm:pt modelId="{DC73D519-3550-4F06-8A0A-F66F722F8169}" type="pres">
      <dgm:prSet presAssocID="{412962E6-E8D1-44A0-B322-D9DA7202A4C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1B91911-5FE8-48B5-864C-4E5EAC909518}" type="presOf" srcId="{5CC730C3-B5CD-4E48-8244-D13CDDA0E940}" destId="{9681BEFE-23CD-402E-B52C-23BC364DD670}" srcOrd="0" destOrd="0" presId="urn:microsoft.com/office/officeart/2018/2/layout/IconVerticalSolidList"/>
    <dgm:cxn modelId="{40AA2B22-7B2C-43A7-9A17-E44F9F94A05A}" srcId="{301B245B-47B1-414E-BCFF-3AE958AEF264}" destId="{5CC730C3-B5CD-4E48-8244-D13CDDA0E940}" srcOrd="0" destOrd="0" parTransId="{FCF4189A-756B-4D11-98CF-922929DEEFE2}" sibTransId="{9F559D63-C56E-4422-AE83-319E407295D7}"/>
    <dgm:cxn modelId="{26BA0465-6874-4583-A094-39E22F925EFD}" srcId="{3E35ED8A-9D21-4C54-9EFA-9E4DFE7C2D5B}" destId="{C1B5A026-2B80-44A8-B54F-9F0A0B35F55F}" srcOrd="0" destOrd="0" parTransId="{CEC898B6-50EA-4DC1-AA12-68BF1A8FCBCA}" sibTransId="{60239471-7E3A-4C03-8E38-7C6B282198FD}"/>
    <dgm:cxn modelId="{BD58A666-D6B6-4E39-A094-1302D628A563}" type="presOf" srcId="{8698882A-9452-445E-ACEC-5DF4FCF4151B}" destId="{15508142-A8BA-46F0-9AD4-28B76B5188FF}" srcOrd="0" destOrd="1" presId="urn:microsoft.com/office/officeart/2018/2/layout/IconVerticalSolidList"/>
    <dgm:cxn modelId="{D673AC51-AA3D-4915-A3A9-6CB8B729FD82}" srcId="{301B245B-47B1-414E-BCFF-3AE958AEF264}" destId="{3E35ED8A-9D21-4C54-9EFA-9E4DFE7C2D5B}" srcOrd="2" destOrd="0" parTransId="{A2219EF5-4196-4C79-BFD9-A801CFD4FFED}" sibTransId="{F5ACD120-0F1E-4A21-9705-6B6CB9C7F5E0}"/>
    <dgm:cxn modelId="{58012176-9B05-4D6E-8523-AED64106A4AD}" type="presOf" srcId="{F7180370-3912-47E6-9CA3-9854B54621EA}" destId="{1C45BDBD-1B35-4BDA-AF1A-22DD33035FC8}" srcOrd="0" destOrd="0" presId="urn:microsoft.com/office/officeart/2018/2/layout/IconVerticalSolidList"/>
    <dgm:cxn modelId="{2A19A05A-E765-4F3A-AB80-5E7ABB8F991F}" type="presOf" srcId="{21AAAA5D-D132-4F07-AC07-BE6E676BFB37}" destId="{15508142-A8BA-46F0-9AD4-28B76B5188FF}" srcOrd="0" destOrd="0" presId="urn:microsoft.com/office/officeart/2018/2/layout/IconVerticalSolidList"/>
    <dgm:cxn modelId="{72DE58A8-B3BE-4E69-836F-7CF34B4DD33F}" srcId="{301B245B-47B1-414E-BCFF-3AE958AEF264}" destId="{F7180370-3912-47E6-9CA3-9854B54621EA}" srcOrd="1" destOrd="0" parTransId="{248EF243-3AE9-433E-8B24-E6F4FBB1B0C7}" sibTransId="{22B537C5-FC47-45E5-8D7D-C81DEF5CB593}"/>
    <dgm:cxn modelId="{29E4EEA8-0864-410B-9B2D-892E41EF5D7D}" srcId="{F7180370-3912-47E6-9CA3-9854B54621EA}" destId="{8698882A-9452-445E-ACEC-5DF4FCF4151B}" srcOrd="1" destOrd="0" parTransId="{0BC7D4B9-965F-40D0-980F-903E6CA27D85}" sibTransId="{A9D3B4D6-4C4A-4BF6-A585-1201C7016589}"/>
    <dgm:cxn modelId="{281326B7-F4F3-4D5A-84D2-E470E61E7B92}" type="presOf" srcId="{301B245B-47B1-414E-BCFF-3AE958AEF264}" destId="{D6BA5844-A333-4130-9E46-E7E2DC96A7E9}" srcOrd="0" destOrd="0" presId="urn:microsoft.com/office/officeart/2018/2/layout/IconVerticalSolidList"/>
    <dgm:cxn modelId="{85CF2DC7-6C1A-446D-8E5E-9EFD938DE5A1}" srcId="{301B245B-47B1-414E-BCFF-3AE958AEF264}" destId="{412962E6-E8D1-44A0-B322-D9DA7202A4CD}" srcOrd="3" destOrd="0" parTransId="{DAA104F0-72C4-4AF5-B4BD-9CF588D39A63}" sibTransId="{7D0BC5DD-DEAF-4D55-AE9A-0EE34CE30BEB}"/>
    <dgm:cxn modelId="{D61E83DA-C57B-4271-8090-842AE10ADE5B}" type="presOf" srcId="{412962E6-E8D1-44A0-B322-D9DA7202A4CD}" destId="{DC73D519-3550-4F06-8A0A-F66F722F8169}" srcOrd="0" destOrd="0" presId="urn:microsoft.com/office/officeart/2018/2/layout/IconVerticalSolidList"/>
    <dgm:cxn modelId="{07A51AF2-4C2F-43CB-A951-2C18E22AE725}" srcId="{F7180370-3912-47E6-9CA3-9854B54621EA}" destId="{21AAAA5D-D132-4F07-AC07-BE6E676BFB37}" srcOrd="0" destOrd="0" parTransId="{B78D0ABE-917D-43B2-A5CC-33F1B08C7C35}" sibTransId="{ED1E3210-0EBC-4067-B558-9D66AEACE1AB}"/>
    <dgm:cxn modelId="{631AD9F5-E1E4-4416-BACB-E1050FDC9175}" type="presOf" srcId="{3E35ED8A-9D21-4C54-9EFA-9E4DFE7C2D5B}" destId="{4F64CC7F-5E83-4B9E-95D3-6EC36BEAF237}" srcOrd="0" destOrd="0" presId="urn:microsoft.com/office/officeart/2018/2/layout/IconVerticalSolidList"/>
    <dgm:cxn modelId="{C096ADF7-847B-446D-8128-8E24366339A3}" type="presOf" srcId="{C1B5A026-2B80-44A8-B54F-9F0A0B35F55F}" destId="{A1A76E97-418E-4866-A187-8ECED3D928D4}" srcOrd="0" destOrd="0" presId="urn:microsoft.com/office/officeart/2018/2/layout/IconVerticalSolidList"/>
    <dgm:cxn modelId="{E74E7802-C320-42F4-8422-DC88920ED146}" type="presParOf" srcId="{D6BA5844-A333-4130-9E46-E7E2DC96A7E9}" destId="{2C9E2564-AE22-49CB-A84B-76A84968A330}" srcOrd="0" destOrd="0" presId="urn:microsoft.com/office/officeart/2018/2/layout/IconVerticalSolidList"/>
    <dgm:cxn modelId="{1B40325C-61F1-42A7-A87C-AA1DDE0C694F}" type="presParOf" srcId="{2C9E2564-AE22-49CB-A84B-76A84968A330}" destId="{D6FD7C74-6F97-46D8-9723-591EB7FB7F1D}" srcOrd="0" destOrd="0" presId="urn:microsoft.com/office/officeart/2018/2/layout/IconVerticalSolidList"/>
    <dgm:cxn modelId="{79DBA46D-DCF3-4CF9-85E8-304B13B04961}" type="presParOf" srcId="{2C9E2564-AE22-49CB-A84B-76A84968A330}" destId="{CC98E61E-C784-48C6-A483-8E87AC241B29}" srcOrd="1" destOrd="0" presId="urn:microsoft.com/office/officeart/2018/2/layout/IconVerticalSolidList"/>
    <dgm:cxn modelId="{132ECE86-B52A-4A67-8825-691ECB5ABB82}" type="presParOf" srcId="{2C9E2564-AE22-49CB-A84B-76A84968A330}" destId="{2FA0CF7F-D088-422F-A932-980229FF0EDE}" srcOrd="2" destOrd="0" presId="urn:microsoft.com/office/officeart/2018/2/layout/IconVerticalSolidList"/>
    <dgm:cxn modelId="{EFE12D00-F4AE-4CF8-9C8B-8DCFC09098A6}" type="presParOf" srcId="{2C9E2564-AE22-49CB-A84B-76A84968A330}" destId="{9681BEFE-23CD-402E-B52C-23BC364DD670}" srcOrd="3" destOrd="0" presId="urn:microsoft.com/office/officeart/2018/2/layout/IconVerticalSolidList"/>
    <dgm:cxn modelId="{D7AD1FA9-C32D-4A18-AF27-DFBC927BC4A8}" type="presParOf" srcId="{D6BA5844-A333-4130-9E46-E7E2DC96A7E9}" destId="{0F79C1AC-B08B-48E8-9823-0686AE4B6634}" srcOrd="1" destOrd="0" presId="urn:microsoft.com/office/officeart/2018/2/layout/IconVerticalSolidList"/>
    <dgm:cxn modelId="{9545C973-8A9B-495A-AD1D-FE12BB67BBC0}" type="presParOf" srcId="{D6BA5844-A333-4130-9E46-E7E2DC96A7E9}" destId="{84BC96AD-C1B4-4858-9670-BC1EEA8A5963}" srcOrd="2" destOrd="0" presId="urn:microsoft.com/office/officeart/2018/2/layout/IconVerticalSolidList"/>
    <dgm:cxn modelId="{7E85C0BD-426C-4CBE-89B5-7CA88E5EBDA1}" type="presParOf" srcId="{84BC96AD-C1B4-4858-9670-BC1EEA8A5963}" destId="{56F15EAD-5FE0-4E61-89F3-523DF9F28B4A}" srcOrd="0" destOrd="0" presId="urn:microsoft.com/office/officeart/2018/2/layout/IconVerticalSolidList"/>
    <dgm:cxn modelId="{8832A20D-87A7-426D-BACE-326213A82532}" type="presParOf" srcId="{84BC96AD-C1B4-4858-9670-BC1EEA8A5963}" destId="{31D6C35D-6A24-48FB-89DE-377F08D63494}" srcOrd="1" destOrd="0" presId="urn:microsoft.com/office/officeart/2018/2/layout/IconVerticalSolidList"/>
    <dgm:cxn modelId="{8A853785-6B00-4F7B-9F90-5391431D7677}" type="presParOf" srcId="{84BC96AD-C1B4-4858-9670-BC1EEA8A5963}" destId="{AE6E3F7C-763E-404E-99B9-665B00E66222}" srcOrd="2" destOrd="0" presId="urn:microsoft.com/office/officeart/2018/2/layout/IconVerticalSolidList"/>
    <dgm:cxn modelId="{7FF7A24A-F54E-40A0-A465-4CFFC49D1AC6}" type="presParOf" srcId="{84BC96AD-C1B4-4858-9670-BC1EEA8A5963}" destId="{1C45BDBD-1B35-4BDA-AF1A-22DD33035FC8}" srcOrd="3" destOrd="0" presId="urn:microsoft.com/office/officeart/2018/2/layout/IconVerticalSolidList"/>
    <dgm:cxn modelId="{1059E824-9595-492E-AEA9-C06FAAE9EB65}" type="presParOf" srcId="{84BC96AD-C1B4-4858-9670-BC1EEA8A5963}" destId="{15508142-A8BA-46F0-9AD4-28B76B5188FF}" srcOrd="4" destOrd="0" presId="urn:microsoft.com/office/officeart/2018/2/layout/IconVerticalSolidList"/>
    <dgm:cxn modelId="{80AA31AE-771F-4DAF-930F-AFBB710FC4CB}" type="presParOf" srcId="{D6BA5844-A333-4130-9E46-E7E2DC96A7E9}" destId="{327B8C35-5132-4ACE-AFC6-F22B1FE76220}" srcOrd="3" destOrd="0" presId="urn:microsoft.com/office/officeart/2018/2/layout/IconVerticalSolidList"/>
    <dgm:cxn modelId="{0DA9E4D3-7029-4FC6-B758-CCE1D301F40A}" type="presParOf" srcId="{D6BA5844-A333-4130-9E46-E7E2DC96A7E9}" destId="{E545FE4D-9606-4BA4-864B-65FCF32450A6}" srcOrd="4" destOrd="0" presId="urn:microsoft.com/office/officeart/2018/2/layout/IconVerticalSolidList"/>
    <dgm:cxn modelId="{6C3A8C1F-A660-4C0F-A1B5-07DE396762F9}" type="presParOf" srcId="{E545FE4D-9606-4BA4-864B-65FCF32450A6}" destId="{1C115AAA-B0CE-439F-83A8-09CD87663585}" srcOrd="0" destOrd="0" presId="urn:microsoft.com/office/officeart/2018/2/layout/IconVerticalSolidList"/>
    <dgm:cxn modelId="{24C4EA03-0F86-416B-890C-10FB660E30D9}" type="presParOf" srcId="{E545FE4D-9606-4BA4-864B-65FCF32450A6}" destId="{B2EDE250-C111-40EA-969D-FB9A2C967E83}" srcOrd="1" destOrd="0" presId="urn:microsoft.com/office/officeart/2018/2/layout/IconVerticalSolidList"/>
    <dgm:cxn modelId="{6B099570-C6F9-4227-9914-317C76BFBE74}" type="presParOf" srcId="{E545FE4D-9606-4BA4-864B-65FCF32450A6}" destId="{E2D8E93A-01A6-4EC2-BDE8-CDE081CE0EB6}" srcOrd="2" destOrd="0" presId="urn:microsoft.com/office/officeart/2018/2/layout/IconVerticalSolidList"/>
    <dgm:cxn modelId="{88619CB2-B9A4-44B3-BE53-C178AA6454CE}" type="presParOf" srcId="{E545FE4D-9606-4BA4-864B-65FCF32450A6}" destId="{4F64CC7F-5E83-4B9E-95D3-6EC36BEAF237}" srcOrd="3" destOrd="0" presId="urn:microsoft.com/office/officeart/2018/2/layout/IconVerticalSolidList"/>
    <dgm:cxn modelId="{AEC61D5E-6AFB-48BF-89E5-2775BDE24FA3}" type="presParOf" srcId="{E545FE4D-9606-4BA4-864B-65FCF32450A6}" destId="{A1A76E97-418E-4866-A187-8ECED3D928D4}" srcOrd="4" destOrd="0" presId="urn:microsoft.com/office/officeart/2018/2/layout/IconVerticalSolidList"/>
    <dgm:cxn modelId="{20A8BD28-8087-4859-B1FB-B8A6B104DCE5}" type="presParOf" srcId="{D6BA5844-A333-4130-9E46-E7E2DC96A7E9}" destId="{F5EBF5C0-9FE0-4A63-AC76-28F7F1B511FC}" srcOrd="5" destOrd="0" presId="urn:microsoft.com/office/officeart/2018/2/layout/IconVerticalSolidList"/>
    <dgm:cxn modelId="{86BDAF0B-697D-4EBC-978A-3189BBF76922}" type="presParOf" srcId="{D6BA5844-A333-4130-9E46-E7E2DC96A7E9}" destId="{7CAA45CA-282E-4CB7-B87D-77399EBC26C0}" srcOrd="6" destOrd="0" presId="urn:microsoft.com/office/officeart/2018/2/layout/IconVerticalSolidList"/>
    <dgm:cxn modelId="{182FE2B0-326D-4E2C-89AF-E68B3BC05CB8}" type="presParOf" srcId="{7CAA45CA-282E-4CB7-B87D-77399EBC26C0}" destId="{9D0BF49F-8AAC-4D7D-BFB2-24EA892B5540}" srcOrd="0" destOrd="0" presId="urn:microsoft.com/office/officeart/2018/2/layout/IconVerticalSolidList"/>
    <dgm:cxn modelId="{EEF3E6B9-42EF-4D4F-AAC0-2E337C1C6418}" type="presParOf" srcId="{7CAA45CA-282E-4CB7-B87D-77399EBC26C0}" destId="{E11F746B-E17F-4DEF-B417-109A5C22AD05}" srcOrd="1" destOrd="0" presId="urn:microsoft.com/office/officeart/2018/2/layout/IconVerticalSolidList"/>
    <dgm:cxn modelId="{46A7B424-F9E3-4B8E-92FC-16CFE2433CBF}" type="presParOf" srcId="{7CAA45CA-282E-4CB7-B87D-77399EBC26C0}" destId="{69A2D587-2563-4DC6-BD73-819EE0B10BC3}" srcOrd="2" destOrd="0" presId="urn:microsoft.com/office/officeart/2018/2/layout/IconVerticalSolidList"/>
    <dgm:cxn modelId="{315E84CD-E065-4FA6-A7AD-B61475E586F0}" type="presParOf" srcId="{7CAA45CA-282E-4CB7-B87D-77399EBC26C0}" destId="{DC73D519-3550-4F06-8A0A-F66F722F81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247F85-CBDE-4AF6-9387-38EA7EB6D9B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12C1FF-E603-4908-A021-9D2652115E72}">
      <dgm:prSet/>
      <dgm:spPr/>
      <dgm:t>
        <a:bodyPr/>
        <a:lstStyle/>
        <a:p>
          <a:pPr>
            <a:defRPr b="1"/>
          </a:pPr>
          <a:r>
            <a:rPr lang="en-US"/>
            <a:t>Machine Learning Models Tested:</a:t>
          </a:r>
        </a:p>
      </dgm:t>
    </dgm:pt>
    <dgm:pt modelId="{5F5DCEA5-DAEF-4731-BED4-2A93EEC4D100}" type="parTrans" cxnId="{EB910DD6-D3BB-462C-9C76-1763FFD044FC}">
      <dgm:prSet/>
      <dgm:spPr/>
      <dgm:t>
        <a:bodyPr/>
        <a:lstStyle/>
        <a:p>
          <a:endParaRPr lang="en-US"/>
        </a:p>
      </dgm:t>
    </dgm:pt>
    <dgm:pt modelId="{CEEB2494-AC78-43A5-BFB6-98DD9ADF4BD2}" type="sibTrans" cxnId="{EB910DD6-D3BB-462C-9C76-1763FFD044FC}">
      <dgm:prSet/>
      <dgm:spPr/>
      <dgm:t>
        <a:bodyPr/>
        <a:lstStyle/>
        <a:p>
          <a:endParaRPr lang="en-US"/>
        </a:p>
      </dgm:t>
    </dgm:pt>
    <dgm:pt modelId="{4C4E1CC2-1990-43F5-B387-CC2B517D13DA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0F844E05-5710-4942-800B-FEF5257D4575}" type="parTrans" cxnId="{5A6DA559-A823-4423-A79A-FFF5988741F7}">
      <dgm:prSet/>
      <dgm:spPr/>
      <dgm:t>
        <a:bodyPr/>
        <a:lstStyle/>
        <a:p>
          <a:endParaRPr lang="en-US"/>
        </a:p>
      </dgm:t>
    </dgm:pt>
    <dgm:pt modelId="{0ADF4898-3F87-403C-A403-30F002637582}" type="sibTrans" cxnId="{5A6DA559-A823-4423-A79A-FFF5988741F7}">
      <dgm:prSet/>
      <dgm:spPr/>
      <dgm:t>
        <a:bodyPr/>
        <a:lstStyle/>
        <a:p>
          <a:endParaRPr lang="en-US"/>
        </a:p>
      </dgm:t>
    </dgm:pt>
    <dgm:pt modelId="{C4B7232E-D741-4B3A-BAB8-600FEF706519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5C6BD163-0D51-4C34-AADA-A334F5C43E70}" type="parTrans" cxnId="{71000135-71D6-4773-B2B1-9C49DEFC28AD}">
      <dgm:prSet/>
      <dgm:spPr/>
      <dgm:t>
        <a:bodyPr/>
        <a:lstStyle/>
        <a:p>
          <a:endParaRPr lang="en-US"/>
        </a:p>
      </dgm:t>
    </dgm:pt>
    <dgm:pt modelId="{15B36210-5EBD-4FE3-81FF-9411D3A9F441}" type="sibTrans" cxnId="{71000135-71D6-4773-B2B1-9C49DEFC28AD}">
      <dgm:prSet/>
      <dgm:spPr/>
      <dgm:t>
        <a:bodyPr/>
        <a:lstStyle/>
        <a:p>
          <a:endParaRPr lang="en-US"/>
        </a:p>
      </dgm:t>
    </dgm:pt>
    <dgm:pt modelId="{F1DF4F41-6112-434B-AF20-F49757C78C43}">
      <dgm:prSet/>
      <dgm:spPr/>
      <dgm:t>
        <a:bodyPr/>
        <a:lstStyle/>
        <a:p>
          <a:r>
            <a:rPr lang="en-US"/>
            <a:t>K-Nearest Neighbors (KNN)</a:t>
          </a:r>
        </a:p>
      </dgm:t>
    </dgm:pt>
    <dgm:pt modelId="{D4249CFA-9AAA-43B2-A538-222BC679EB5A}" type="parTrans" cxnId="{4848CA7D-81EE-4467-9BB3-C9CE0851C4FE}">
      <dgm:prSet/>
      <dgm:spPr/>
      <dgm:t>
        <a:bodyPr/>
        <a:lstStyle/>
        <a:p>
          <a:endParaRPr lang="en-US"/>
        </a:p>
      </dgm:t>
    </dgm:pt>
    <dgm:pt modelId="{DC52B07C-A4E0-4B41-9FAC-0F47A04AD175}" type="sibTrans" cxnId="{4848CA7D-81EE-4467-9BB3-C9CE0851C4FE}">
      <dgm:prSet/>
      <dgm:spPr/>
      <dgm:t>
        <a:bodyPr/>
        <a:lstStyle/>
        <a:p>
          <a:endParaRPr lang="en-US"/>
        </a:p>
      </dgm:t>
    </dgm:pt>
    <dgm:pt modelId="{F45A0892-2181-4142-B5D1-11F14C54B7DD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045FE6DA-6483-4D60-8ED6-F8F521646DF5}" type="parTrans" cxnId="{9A715038-E933-4C62-81A4-CE496F697F42}">
      <dgm:prSet/>
      <dgm:spPr/>
      <dgm:t>
        <a:bodyPr/>
        <a:lstStyle/>
        <a:p>
          <a:endParaRPr lang="en-US"/>
        </a:p>
      </dgm:t>
    </dgm:pt>
    <dgm:pt modelId="{16E13CB6-0BB7-4778-B633-0E75E7A8AEC9}" type="sibTrans" cxnId="{9A715038-E933-4C62-81A4-CE496F697F42}">
      <dgm:prSet/>
      <dgm:spPr/>
      <dgm:t>
        <a:bodyPr/>
        <a:lstStyle/>
        <a:p>
          <a:endParaRPr lang="en-US"/>
        </a:p>
      </dgm:t>
    </dgm:pt>
    <dgm:pt modelId="{53FD5060-5781-4403-B316-F8DF277455A9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1EB2D28C-2895-44C0-953D-77C8A3DC1B8E}" type="parTrans" cxnId="{C0A913A3-CA3A-4F33-B90A-6B4392BC934B}">
      <dgm:prSet/>
      <dgm:spPr/>
      <dgm:t>
        <a:bodyPr/>
        <a:lstStyle/>
        <a:p>
          <a:endParaRPr lang="en-US"/>
        </a:p>
      </dgm:t>
    </dgm:pt>
    <dgm:pt modelId="{8BFC285F-156A-484C-B44C-FAC8D776B784}" type="sibTrans" cxnId="{C0A913A3-CA3A-4F33-B90A-6B4392BC934B}">
      <dgm:prSet/>
      <dgm:spPr/>
      <dgm:t>
        <a:bodyPr/>
        <a:lstStyle/>
        <a:p>
          <a:endParaRPr lang="en-US"/>
        </a:p>
      </dgm:t>
    </dgm:pt>
    <dgm:pt modelId="{C82D1E70-BD9F-415F-AEE5-A7A2E9FD171F}">
      <dgm:prSet/>
      <dgm:spPr/>
      <dgm:t>
        <a:bodyPr/>
        <a:lstStyle/>
        <a:p>
          <a:pPr>
            <a:defRPr b="1"/>
          </a:pPr>
          <a:r>
            <a:rPr lang="en-US"/>
            <a:t>Key Evaluation Metrics: Accuracy, ROC AUC Score, Confusion Matrix.</a:t>
          </a:r>
        </a:p>
      </dgm:t>
    </dgm:pt>
    <dgm:pt modelId="{06EE5BB4-34C8-4FA0-A956-B95B2390926B}" type="parTrans" cxnId="{A7930D57-5C23-4DCC-A3E6-3723FB022E2D}">
      <dgm:prSet/>
      <dgm:spPr/>
      <dgm:t>
        <a:bodyPr/>
        <a:lstStyle/>
        <a:p>
          <a:endParaRPr lang="en-US"/>
        </a:p>
      </dgm:t>
    </dgm:pt>
    <dgm:pt modelId="{120C5FC0-577F-4D69-A428-2F800DA9B11A}" type="sibTrans" cxnId="{A7930D57-5C23-4DCC-A3E6-3723FB022E2D}">
      <dgm:prSet/>
      <dgm:spPr/>
      <dgm:t>
        <a:bodyPr/>
        <a:lstStyle/>
        <a:p>
          <a:endParaRPr lang="en-US"/>
        </a:p>
      </dgm:t>
    </dgm:pt>
    <dgm:pt modelId="{3B54E642-A8A7-4890-A89C-07BB6116C53D}" type="pres">
      <dgm:prSet presAssocID="{AD247F85-CBDE-4AF6-9387-38EA7EB6D9B6}" presName="root" presStyleCnt="0">
        <dgm:presLayoutVars>
          <dgm:dir/>
          <dgm:resizeHandles val="exact"/>
        </dgm:presLayoutVars>
      </dgm:prSet>
      <dgm:spPr/>
    </dgm:pt>
    <dgm:pt modelId="{77D651D3-EC02-4B36-BCA0-BBF4141E9CD6}" type="pres">
      <dgm:prSet presAssocID="{CC12C1FF-E603-4908-A021-9D2652115E72}" presName="compNode" presStyleCnt="0"/>
      <dgm:spPr/>
    </dgm:pt>
    <dgm:pt modelId="{E3218CDB-AF56-464C-B418-09B66091A09D}" type="pres">
      <dgm:prSet presAssocID="{CC12C1FF-E603-4908-A021-9D2652115E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D4F3166-72B6-45F1-9BEE-D881255694FF}" type="pres">
      <dgm:prSet presAssocID="{CC12C1FF-E603-4908-A021-9D2652115E72}" presName="iconSpace" presStyleCnt="0"/>
      <dgm:spPr/>
    </dgm:pt>
    <dgm:pt modelId="{578132A5-D77B-4AA9-830B-0EC443A098C8}" type="pres">
      <dgm:prSet presAssocID="{CC12C1FF-E603-4908-A021-9D2652115E72}" presName="parTx" presStyleLbl="revTx" presStyleIdx="0" presStyleCnt="4">
        <dgm:presLayoutVars>
          <dgm:chMax val="0"/>
          <dgm:chPref val="0"/>
        </dgm:presLayoutVars>
      </dgm:prSet>
      <dgm:spPr/>
    </dgm:pt>
    <dgm:pt modelId="{EE2A316F-C4F1-42A4-8A45-846A07CB07D3}" type="pres">
      <dgm:prSet presAssocID="{CC12C1FF-E603-4908-A021-9D2652115E72}" presName="txSpace" presStyleCnt="0"/>
      <dgm:spPr/>
    </dgm:pt>
    <dgm:pt modelId="{1AB0E2C5-7D35-46C5-A9F9-F461516CF01B}" type="pres">
      <dgm:prSet presAssocID="{CC12C1FF-E603-4908-A021-9D2652115E72}" presName="desTx" presStyleLbl="revTx" presStyleIdx="1" presStyleCnt="4">
        <dgm:presLayoutVars/>
      </dgm:prSet>
      <dgm:spPr/>
    </dgm:pt>
    <dgm:pt modelId="{CAC4C176-4F25-421E-BAF8-5BB549330222}" type="pres">
      <dgm:prSet presAssocID="{CEEB2494-AC78-43A5-BFB6-98DD9ADF4BD2}" presName="sibTrans" presStyleCnt="0"/>
      <dgm:spPr/>
    </dgm:pt>
    <dgm:pt modelId="{CB6FE6A2-852C-44DC-B365-15264682AABF}" type="pres">
      <dgm:prSet presAssocID="{C82D1E70-BD9F-415F-AEE5-A7A2E9FD171F}" presName="compNode" presStyleCnt="0"/>
      <dgm:spPr/>
    </dgm:pt>
    <dgm:pt modelId="{E6A4184A-9083-4CE7-B388-AA24293B4C00}" type="pres">
      <dgm:prSet presAssocID="{C82D1E70-BD9F-415F-AEE5-A7A2E9FD17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86752B1-8945-4F1A-A1B5-EDCAA282DB58}" type="pres">
      <dgm:prSet presAssocID="{C82D1E70-BD9F-415F-AEE5-A7A2E9FD171F}" presName="iconSpace" presStyleCnt="0"/>
      <dgm:spPr/>
    </dgm:pt>
    <dgm:pt modelId="{FA662901-88A2-4E1E-84F2-AEAB9D2983DA}" type="pres">
      <dgm:prSet presAssocID="{C82D1E70-BD9F-415F-AEE5-A7A2E9FD171F}" presName="parTx" presStyleLbl="revTx" presStyleIdx="2" presStyleCnt="4">
        <dgm:presLayoutVars>
          <dgm:chMax val="0"/>
          <dgm:chPref val="0"/>
        </dgm:presLayoutVars>
      </dgm:prSet>
      <dgm:spPr/>
    </dgm:pt>
    <dgm:pt modelId="{6C08EF50-90AA-466D-A6FE-C88A215DD368}" type="pres">
      <dgm:prSet presAssocID="{C82D1E70-BD9F-415F-AEE5-A7A2E9FD171F}" presName="txSpace" presStyleCnt="0"/>
      <dgm:spPr/>
    </dgm:pt>
    <dgm:pt modelId="{F7E9E7C4-BC01-4688-A142-F4698EDE6B77}" type="pres">
      <dgm:prSet presAssocID="{C82D1E70-BD9F-415F-AEE5-A7A2E9FD171F}" presName="desTx" presStyleLbl="revTx" presStyleIdx="3" presStyleCnt="4">
        <dgm:presLayoutVars/>
      </dgm:prSet>
      <dgm:spPr/>
    </dgm:pt>
  </dgm:ptLst>
  <dgm:cxnLst>
    <dgm:cxn modelId="{5D0D7426-605F-4F20-A59C-BD77C1E391B0}" type="presOf" srcId="{C4B7232E-D741-4B3A-BAB8-600FEF706519}" destId="{1AB0E2C5-7D35-46C5-A9F9-F461516CF01B}" srcOrd="0" destOrd="1" presId="urn:microsoft.com/office/officeart/2018/5/layout/CenteredIconLabelDescriptionList"/>
    <dgm:cxn modelId="{71000135-71D6-4773-B2B1-9C49DEFC28AD}" srcId="{CC12C1FF-E603-4908-A021-9D2652115E72}" destId="{C4B7232E-D741-4B3A-BAB8-600FEF706519}" srcOrd="1" destOrd="0" parTransId="{5C6BD163-0D51-4C34-AADA-A334F5C43E70}" sibTransId="{15B36210-5EBD-4FE3-81FF-9411D3A9F441}"/>
    <dgm:cxn modelId="{9A715038-E933-4C62-81A4-CE496F697F42}" srcId="{CC12C1FF-E603-4908-A021-9D2652115E72}" destId="{F45A0892-2181-4142-B5D1-11F14C54B7DD}" srcOrd="3" destOrd="0" parTransId="{045FE6DA-6483-4D60-8ED6-F8F521646DF5}" sibTransId="{16E13CB6-0BB7-4778-B633-0E75E7A8AEC9}"/>
    <dgm:cxn modelId="{00171156-5C5B-471B-A715-E17F55BE8EBA}" type="presOf" srcId="{4C4E1CC2-1990-43F5-B387-CC2B517D13DA}" destId="{1AB0E2C5-7D35-46C5-A9F9-F461516CF01B}" srcOrd="0" destOrd="0" presId="urn:microsoft.com/office/officeart/2018/5/layout/CenteredIconLabelDescriptionList"/>
    <dgm:cxn modelId="{7C38F276-1963-4AB6-B15E-5767D5587ACF}" type="presOf" srcId="{CC12C1FF-E603-4908-A021-9D2652115E72}" destId="{578132A5-D77B-4AA9-830B-0EC443A098C8}" srcOrd="0" destOrd="0" presId="urn:microsoft.com/office/officeart/2018/5/layout/CenteredIconLabelDescriptionList"/>
    <dgm:cxn modelId="{A7930D57-5C23-4DCC-A3E6-3723FB022E2D}" srcId="{AD247F85-CBDE-4AF6-9387-38EA7EB6D9B6}" destId="{C82D1E70-BD9F-415F-AEE5-A7A2E9FD171F}" srcOrd="1" destOrd="0" parTransId="{06EE5BB4-34C8-4FA0-A956-B95B2390926B}" sibTransId="{120C5FC0-577F-4D69-A428-2F800DA9B11A}"/>
    <dgm:cxn modelId="{5A6DA559-A823-4423-A79A-FFF5988741F7}" srcId="{CC12C1FF-E603-4908-A021-9D2652115E72}" destId="{4C4E1CC2-1990-43F5-B387-CC2B517D13DA}" srcOrd="0" destOrd="0" parTransId="{0F844E05-5710-4942-800B-FEF5257D4575}" sibTransId="{0ADF4898-3F87-403C-A403-30F002637582}"/>
    <dgm:cxn modelId="{4848CA7D-81EE-4467-9BB3-C9CE0851C4FE}" srcId="{CC12C1FF-E603-4908-A021-9D2652115E72}" destId="{F1DF4F41-6112-434B-AF20-F49757C78C43}" srcOrd="2" destOrd="0" parTransId="{D4249CFA-9AAA-43B2-A538-222BC679EB5A}" sibTransId="{DC52B07C-A4E0-4B41-9FAC-0F47A04AD175}"/>
    <dgm:cxn modelId="{C0A913A3-CA3A-4F33-B90A-6B4392BC934B}" srcId="{CC12C1FF-E603-4908-A021-9D2652115E72}" destId="{53FD5060-5781-4403-B316-F8DF277455A9}" srcOrd="4" destOrd="0" parTransId="{1EB2D28C-2895-44C0-953D-77C8A3DC1B8E}" sibTransId="{8BFC285F-156A-484C-B44C-FAC8D776B784}"/>
    <dgm:cxn modelId="{34E4DBBA-B94A-487A-8DEB-43630D7347AB}" type="presOf" srcId="{AD247F85-CBDE-4AF6-9387-38EA7EB6D9B6}" destId="{3B54E642-A8A7-4890-A89C-07BB6116C53D}" srcOrd="0" destOrd="0" presId="urn:microsoft.com/office/officeart/2018/5/layout/CenteredIconLabelDescriptionList"/>
    <dgm:cxn modelId="{20BC89C2-20B5-4786-B92D-1FDFAB2734D9}" type="presOf" srcId="{53FD5060-5781-4403-B316-F8DF277455A9}" destId="{1AB0E2C5-7D35-46C5-A9F9-F461516CF01B}" srcOrd="0" destOrd="4" presId="urn:microsoft.com/office/officeart/2018/5/layout/CenteredIconLabelDescriptionList"/>
    <dgm:cxn modelId="{BB4E48CA-3296-4DF2-BB58-AB08CF9EC115}" type="presOf" srcId="{F1DF4F41-6112-434B-AF20-F49757C78C43}" destId="{1AB0E2C5-7D35-46C5-A9F9-F461516CF01B}" srcOrd="0" destOrd="2" presId="urn:microsoft.com/office/officeart/2018/5/layout/CenteredIconLabelDescriptionList"/>
    <dgm:cxn modelId="{EB910DD6-D3BB-462C-9C76-1763FFD044FC}" srcId="{AD247F85-CBDE-4AF6-9387-38EA7EB6D9B6}" destId="{CC12C1FF-E603-4908-A021-9D2652115E72}" srcOrd="0" destOrd="0" parTransId="{5F5DCEA5-DAEF-4731-BED4-2A93EEC4D100}" sibTransId="{CEEB2494-AC78-43A5-BFB6-98DD9ADF4BD2}"/>
    <dgm:cxn modelId="{45CA29DD-58AD-4AC7-A952-94249F4B31F7}" type="presOf" srcId="{C82D1E70-BD9F-415F-AEE5-A7A2E9FD171F}" destId="{FA662901-88A2-4E1E-84F2-AEAB9D2983DA}" srcOrd="0" destOrd="0" presId="urn:microsoft.com/office/officeart/2018/5/layout/CenteredIconLabelDescriptionList"/>
    <dgm:cxn modelId="{0EF029E9-2741-4BE9-9747-982B4F2D6B6B}" type="presOf" srcId="{F45A0892-2181-4142-B5D1-11F14C54B7DD}" destId="{1AB0E2C5-7D35-46C5-A9F9-F461516CF01B}" srcOrd="0" destOrd="3" presId="urn:microsoft.com/office/officeart/2018/5/layout/CenteredIconLabelDescriptionList"/>
    <dgm:cxn modelId="{69BF4A85-766A-414C-B015-E4D2E75E85E4}" type="presParOf" srcId="{3B54E642-A8A7-4890-A89C-07BB6116C53D}" destId="{77D651D3-EC02-4B36-BCA0-BBF4141E9CD6}" srcOrd="0" destOrd="0" presId="urn:microsoft.com/office/officeart/2018/5/layout/CenteredIconLabelDescriptionList"/>
    <dgm:cxn modelId="{67BCB961-AA08-4E20-A37C-1234101FD72A}" type="presParOf" srcId="{77D651D3-EC02-4B36-BCA0-BBF4141E9CD6}" destId="{E3218CDB-AF56-464C-B418-09B66091A09D}" srcOrd="0" destOrd="0" presId="urn:microsoft.com/office/officeart/2018/5/layout/CenteredIconLabelDescriptionList"/>
    <dgm:cxn modelId="{010B26B9-B30D-4C7C-90F6-AC7FF036A251}" type="presParOf" srcId="{77D651D3-EC02-4B36-BCA0-BBF4141E9CD6}" destId="{9D4F3166-72B6-45F1-9BEE-D881255694FF}" srcOrd="1" destOrd="0" presId="urn:microsoft.com/office/officeart/2018/5/layout/CenteredIconLabelDescriptionList"/>
    <dgm:cxn modelId="{ED515621-1357-4D88-ACE7-2E69C563815B}" type="presParOf" srcId="{77D651D3-EC02-4B36-BCA0-BBF4141E9CD6}" destId="{578132A5-D77B-4AA9-830B-0EC443A098C8}" srcOrd="2" destOrd="0" presId="urn:microsoft.com/office/officeart/2018/5/layout/CenteredIconLabelDescriptionList"/>
    <dgm:cxn modelId="{A42697D5-E9F2-4C79-9116-CCF5746FBB64}" type="presParOf" srcId="{77D651D3-EC02-4B36-BCA0-BBF4141E9CD6}" destId="{EE2A316F-C4F1-42A4-8A45-846A07CB07D3}" srcOrd="3" destOrd="0" presId="urn:microsoft.com/office/officeart/2018/5/layout/CenteredIconLabelDescriptionList"/>
    <dgm:cxn modelId="{DFD26223-D2D7-46E2-AF0E-780CF5F1988A}" type="presParOf" srcId="{77D651D3-EC02-4B36-BCA0-BBF4141E9CD6}" destId="{1AB0E2C5-7D35-46C5-A9F9-F461516CF01B}" srcOrd="4" destOrd="0" presId="urn:microsoft.com/office/officeart/2018/5/layout/CenteredIconLabelDescriptionList"/>
    <dgm:cxn modelId="{08FF8824-A8F8-47A4-BC65-EF0E36B1CB1B}" type="presParOf" srcId="{3B54E642-A8A7-4890-A89C-07BB6116C53D}" destId="{CAC4C176-4F25-421E-BAF8-5BB549330222}" srcOrd="1" destOrd="0" presId="urn:microsoft.com/office/officeart/2018/5/layout/CenteredIconLabelDescriptionList"/>
    <dgm:cxn modelId="{5D9D9AB8-CB1A-4AFB-8303-2DB127ACDEC2}" type="presParOf" srcId="{3B54E642-A8A7-4890-A89C-07BB6116C53D}" destId="{CB6FE6A2-852C-44DC-B365-15264682AABF}" srcOrd="2" destOrd="0" presId="urn:microsoft.com/office/officeart/2018/5/layout/CenteredIconLabelDescriptionList"/>
    <dgm:cxn modelId="{68CEB2AE-6BDB-42CF-9931-2985EE138CB3}" type="presParOf" srcId="{CB6FE6A2-852C-44DC-B365-15264682AABF}" destId="{E6A4184A-9083-4CE7-B388-AA24293B4C00}" srcOrd="0" destOrd="0" presId="urn:microsoft.com/office/officeart/2018/5/layout/CenteredIconLabelDescriptionList"/>
    <dgm:cxn modelId="{155BA41A-6BF3-4FE4-9EDE-E68EADD629CD}" type="presParOf" srcId="{CB6FE6A2-852C-44DC-B365-15264682AABF}" destId="{B86752B1-8945-4F1A-A1B5-EDCAA282DB58}" srcOrd="1" destOrd="0" presId="urn:microsoft.com/office/officeart/2018/5/layout/CenteredIconLabelDescriptionList"/>
    <dgm:cxn modelId="{5885B1A6-D646-4BE5-9075-DE7E5383D45E}" type="presParOf" srcId="{CB6FE6A2-852C-44DC-B365-15264682AABF}" destId="{FA662901-88A2-4E1E-84F2-AEAB9D2983DA}" srcOrd="2" destOrd="0" presId="urn:microsoft.com/office/officeart/2018/5/layout/CenteredIconLabelDescriptionList"/>
    <dgm:cxn modelId="{575542C4-7A34-4772-87D4-B68168FCE468}" type="presParOf" srcId="{CB6FE6A2-852C-44DC-B365-15264682AABF}" destId="{6C08EF50-90AA-466D-A6FE-C88A215DD368}" srcOrd="3" destOrd="0" presId="urn:microsoft.com/office/officeart/2018/5/layout/CenteredIconLabelDescriptionList"/>
    <dgm:cxn modelId="{AFD783C0-8C40-41FD-9DA5-C1DA58CCDB21}" type="presParOf" srcId="{CB6FE6A2-852C-44DC-B365-15264682AABF}" destId="{F7E9E7C4-BC01-4688-A142-F4698EDE6B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729A47-B276-459E-AC1C-F5B41F0C5E8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267C5E-9A94-4C9B-B9DF-AAD4412D3910}">
      <dgm:prSet/>
      <dgm:spPr/>
      <dgm:t>
        <a:bodyPr/>
        <a:lstStyle/>
        <a:p>
          <a:r>
            <a:rPr lang="en-US"/>
            <a:t>Best-performing models: Gradient Boosting and Decision Tree.</a:t>
          </a:r>
        </a:p>
      </dgm:t>
    </dgm:pt>
    <dgm:pt modelId="{00487123-A562-4B7A-9008-E6D6DB9BCD38}" type="parTrans" cxnId="{AE5E456A-2508-45FA-A2C7-B284129201C0}">
      <dgm:prSet/>
      <dgm:spPr/>
      <dgm:t>
        <a:bodyPr/>
        <a:lstStyle/>
        <a:p>
          <a:endParaRPr lang="en-US"/>
        </a:p>
      </dgm:t>
    </dgm:pt>
    <dgm:pt modelId="{9A7B2334-49C1-4B2C-8AE3-F48CF3E4026A}" type="sibTrans" cxnId="{AE5E456A-2508-45FA-A2C7-B284129201C0}">
      <dgm:prSet/>
      <dgm:spPr/>
      <dgm:t>
        <a:bodyPr/>
        <a:lstStyle/>
        <a:p>
          <a:endParaRPr lang="en-US"/>
        </a:p>
      </dgm:t>
    </dgm:pt>
    <dgm:pt modelId="{9C950F06-E4C0-4446-A459-8D9373231B4E}">
      <dgm:prSet/>
      <dgm:spPr/>
      <dgm:t>
        <a:bodyPr/>
        <a:lstStyle/>
        <a:p>
          <a:r>
            <a:rPr lang="en-US"/>
            <a:t>Key observations:</a:t>
          </a:r>
        </a:p>
      </dgm:t>
    </dgm:pt>
    <dgm:pt modelId="{A17BAD78-DC80-4290-B694-F8143E6EF1FA}" type="parTrans" cxnId="{EDA91D80-7788-4F0B-A5EB-D70CC0AF8C61}">
      <dgm:prSet/>
      <dgm:spPr/>
      <dgm:t>
        <a:bodyPr/>
        <a:lstStyle/>
        <a:p>
          <a:endParaRPr lang="en-US"/>
        </a:p>
      </dgm:t>
    </dgm:pt>
    <dgm:pt modelId="{70FBDF5D-5653-467B-954E-B831DA3C531A}" type="sibTrans" cxnId="{EDA91D80-7788-4F0B-A5EB-D70CC0AF8C61}">
      <dgm:prSet/>
      <dgm:spPr/>
      <dgm:t>
        <a:bodyPr/>
        <a:lstStyle/>
        <a:p>
          <a:endParaRPr lang="en-US"/>
        </a:p>
      </dgm:t>
    </dgm:pt>
    <dgm:pt modelId="{F59D0522-4352-4968-9BFB-914D8A318681}">
      <dgm:prSet/>
      <dgm:spPr/>
      <dgm:t>
        <a:bodyPr/>
        <a:lstStyle/>
        <a:p>
          <a:r>
            <a:rPr lang="en-US"/>
            <a:t>Strong predictors: Cholesterol, Triglycerides, Blood Pressure, Age, Previous Heart Problems.</a:t>
          </a:r>
        </a:p>
      </dgm:t>
    </dgm:pt>
    <dgm:pt modelId="{96ED9BE5-884A-46CC-8476-DFD3CF56DABC}" type="parTrans" cxnId="{EA8C0CE1-ABBF-4634-8652-2A42D4745915}">
      <dgm:prSet/>
      <dgm:spPr/>
      <dgm:t>
        <a:bodyPr/>
        <a:lstStyle/>
        <a:p>
          <a:endParaRPr lang="en-US"/>
        </a:p>
      </dgm:t>
    </dgm:pt>
    <dgm:pt modelId="{7482795B-EE82-4612-AF24-E8B29B1F4C80}" type="sibTrans" cxnId="{EA8C0CE1-ABBF-4634-8652-2A42D4745915}">
      <dgm:prSet/>
      <dgm:spPr/>
      <dgm:t>
        <a:bodyPr/>
        <a:lstStyle/>
        <a:p>
          <a:endParaRPr lang="en-US"/>
        </a:p>
      </dgm:t>
    </dgm:pt>
    <dgm:pt modelId="{47FA3DA6-47B2-4D60-BAE1-FF9BB85908F2}">
      <dgm:prSet/>
      <dgm:spPr/>
      <dgm:t>
        <a:bodyPr/>
        <a:lstStyle/>
        <a:p>
          <a:r>
            <a:rPr lang="en-US"/>
            <a:t>High cholesterol &amp; sedentary lifestyle contribute significantly to heart attack risk.</a:t>
          </a:r>
        </a:p>
      </dgm:t>
    </dgm:pt>
    <dgm:pt modelId="{A72A98D0-F42E-44FD-A399-4FF17B338295}" type="parTrans" cxnId="{BBC869EA-E0EE-4152-BECE-B4529477BDE5}">
      <dgm:prSet/>
      <dgm:spPr/>
      <dgm:t>
        <a:bodyPr/>
        <a:lstStyle/>
        <a:p>
          <a:endParaRPr lang="en-US"/>
        </a:p>
      </dgm:t>
    </dgm:pt>
    <dgm:pt modelId="{8E2CA3CD-E785-4A1C-8BD7-9BB7E3744209}" type="sibTrans" cxnId="{BBC869EA-E0EE-4152-BECE-B4529477BDE5}">
      <dgm:prSet/>
      <dgm:spPr/>
      <dgm:t>
        <a:bodyPr/>
        <a:lstStyle/>
        <a:p>
          <a:endParaRPr lang="en-US"/>
        </a:p>
      </dgm:t>
    </dgm:pt>
    <dgm:pt modelId="{FF7251BB-367D-4097-9340-EA74791EA92D}" type="pres">
      <dgm:prSet presAssocID="{DC729A47-B276-459E-AC1C-F5B41F0C5E83}" presName="linear" presStyleCnt="0">
        <dgm:presLayoutVars>
          <dgm:animLvl val="lvl"/>
          <dgm:resizeHandles val="exact"/>
        </dgm:presLayoutVars>
      </dgm:prSet>
      <dgm:spPr/>
    </dgm:pt>
    <dgm:pt modelId="{94A8D290-798E-4D1B-A392-C4F9BA849395}" type="pres">
      <dgm:prSet presAssocID="{A9267C5E-9A94-4C9B-B9DF-AAD4412D39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59B2D5-31DB-4B83-A762-6C2B679063AE}" type="pres">
      <dgm:prSet presAssocID="{9A7B2334-49C1-4B2C-8AE3-F48CF3E4026A}" presName="spacer" presStyleCnt="0"/>
      <dgm:spPr/>
    </dgm:pt>
    <dgm:pt modelId="{E10E1189-3FCA-43D5-8416-B66B18FED11C}" type="pres">
      <dgm:prSet presAssocID="{9C950F06-E4C0-4446-A459-8D9373231B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C36931-0C84-4DE8-A780-97F1C3B5709C}" type="pres">
      <dgm:prSet presAssocID="{9C950F06-E4C0-4446-A459-8D9373231B4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A7C82D-D2D8-429A-9A72-26DC05B97121}" type="presOf" srcId="{DC729A47-B276-459E-AC1C-F5B41F0C5E83}" destId="{FF7251BB-367D-4097-9340-EA74791EA92D}" srcOrd="0" destOrd="0" presId="urn:microsoft.com/office/officeart/2005/8/layout/vList2"/>
    <dgm:cxn modelId="{228FF632-19FA-472B-9458-99DEC0415B15}" type="presOf" srcId="{F59D0522-4352-4968-9BFB-914D8A318681}" destId="{1BC36931-0C84-4DE8-A780-97F1C3B5709C}" srcOrd="0" destOrd="0" presId="urn:microsoft.com/office/officeart/2005/8/layout/vList2"/>
    <dgm:cxn modelId="{AE5E456A-2508-45FA-A2C7-B284129201C0}" srcId="{DC729A47-B276-459E-AC1C-F5B41F0C5E83}" destId="{A9267C5E-9A94-4C9B-B9DF-AAD4412D3910}" srcOrd="0" destOrd="0" parTransId="{00487123-A562-4B7A-9008-E6D6DB9BCD38}" sibTransId="{9A7B2334-49C1-4B2C-8AE3-F48CF3E4026A}"/>
    <dgm:cxn modelId="{EDA91D80-7788-4F0B-A5EB-D70CC0AF8C61}" srcId="{DC729A47-B276-459E-AC1C-F5B41F0C5E83}" destId="{9C950F06-E4C0-4446-A459-8D9373231B4E}" srcOrd="1" destOrd="0" parTransId="{A17BAD78-DC80-4290-B694-F8143E6EF1FA}" sibTransId="{70FBDF5D-5653-467B-954E-B831DA3C531A}"/>
    <dgm:cxn modelId="{E0DE5488-D323-4DBF-A7D0-D13F909DDEBF}" type="presOf" srcId="{A9267C5E-9A94-4C9B-B9DF-AAD4412D3910}" destId="{94A8D290-798E-4D1B-A392-C4F9BA849395}" srcOrd="0" destOrd="0" presId="urn:microsoft.com/office/officeart/2005/8/layout/vList2"/>
    <dgm:cxn modelId="{FB8B51A4-D8DD-4E54-9325-8F9C940E97DB}" type="presOf" srcId="{9C950F06-E4C0-4446-A459-8D9373231B4E}" destId="{E10E1189-3FCA-43D5-8416-B66B18FED11C}" srcOrd="0" destOrd="0" presId="urn:microsoft.com/office/officeart/2005/8/layout/vList2"/>
    <dgm:cxn modelId="{EA8C0CE1-ABBF-4634-8652-2A42D4745915}" srcId="{9C950F06-E4C0-4446-A459-8D9373231B4E}" destId="{F59D0522-4352-4968-9BFB-914D8A318681}" srcOrd="0" destOrd="0" parTransId="{96ED9BE5-884A-46CC-8476-DFD3CF56DABC}" sibTransId="{7482795B-EE82-4612-AF24-E8B29B1F4C80}"/>
    <dgm:cxn modelId="{BBC869EA-E0EE-4152-BECE-B4529477BDE5}" srcId="{9C950F06-E4C0-4446-A459-8D9373231B4E}" destId="{47FA3DA6-47B2-4D60-BAE1-FF9BB85908F2}" srcOrd="1" destOrd="0" parTransId="{A72A98D0-F42E-44FD-A399-4FF17B338295}" sibTransId="{8E2CA3CD-E785-4A1C-8BD7-9BB7E3744209}"/>
    <dgm:cxn modelId="{F95D80F3-91C4-4453-BB38-FADE14C70D62}" type="presOf" srcId="{47FA3DA6-47B2-4D60-BAE1-FF9BB85908F2}" destId="{1BC36931-0C84-4DE8-A780-97F1C3B5709C}" srcOrd="0" destOrd="1" presId="urn:microsoft.com/office/officeart/2005/8/layout/vList2"/>
    <dgm:cxn modelId="{68FF4D0A-6772-4459-BBAB-26C4BADCA7DF}" type="presParOf" srcId="{FF7251BB-367D-4097-9340-EA74791EA92D}" destId="{94A8D290-798E-4D1B-A392-C4F9BA849395}" srcOrd="0" destOrd="0" presId="urn:microsoft.com/office/officeart/2005/8/layout/vList2"/>
    <dgm:cxn modelId="{57FB4104-326C-4AD3-BBE8-66CE57D6B416}" type="presParOf" srcId="{FF7251BB-367D-4097-9340-EA74791EA92D}" destId="{E159B2D5-31DB-4B83-A762-6C2B679063AE}" srcOrd="1" destOrd="0" presId="urn:microsoft.com/office/officeart/2005/8/layout/vList2"/>
    <dgm:cxn modelId="{578C6943-2980-47D5-807D-BB407AF0A349}" type="presParOf" srcId="{FF7251BB-367D-4097-9340-EA74791EA92D}" destId="{E10E1189-3FCA-43D5-8416-B66B18FED11C}" srcOrd="2" destOrd="0" presId="urn:microsoft.com/office/officeart/2005/8/layout/vList2"/>
    <dgm:cxn modelId="{42C2BFFB-1AA7-426F-B600-7D3632040BDF}" type="presParOf" srcId="{FF7251BB-367D-4097-9340-EA74791EA92D}" destId="{1BC36931-0C84-4DE8-A780-97F1C3B570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781A47-1A72-4B9F-A093-3E1B506D85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E8192C-C086-4EB2-A8B0-89AE1D101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Chosen model: Decision Tree Classifier (best at identifying heart attack risk).</a:t>
          </a:r>
        </a:p>
      </dgm:t>
    </dgm:pt>
    <dgm:pt modelId="{27DDA93C-DA5D-4F25-9CD9-EA27A90C42BE}" type="parTrans" cxnId="{E8396ACA-D324-4D9A-BE89-5DAACDB2085C}">
      <dgm:prSet/>
      <dgm:spPr/>
      <dgm:t>
        <a:bodyPr/>
        <a:lstStyle/>
        <a:p>
          <a:endParaRPr lang="en-US"/>
        </a:p>
      </dgm:t>
    </dgm:pt>
    <dgm:pt modelId="{49804C16-66A0-4820-AD8C-C0B6DD5E939C}" type="sibTrans" cxnId="{E8396ACA-D324-4D9A-BE89-5DAACDB2085C}">
      <dgm:prSet/>
      <dgm:spPr/>
      <dgm:t>
        <a:bodyPr/>
        <a:lstStyle/>
        <a:p>
          <a:endParaRPr lang="en-US"/>
        </a:p>
      </dgm:t>
    </dgm:pt>
    <dgm:pt modelId="{692DC92D-58EF-49C3-9D18-1F68266B3E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Importance:</a:t>
          </a:r>
        </a:p>
      </dgm:t>
    </dgm:pt>
    <dgm:pt modelId="{FF4A12F5-5F16-49B3-91A3-B20968CE6231}" type="parTrans" cxnId="{57CA359B-27D8-45C9-9529-9C5E59D93AED}">
      <dgm:prSet/>
      <dgm:spPr/>
      <dgm:t>
        <a:bodyPr/>
        <a:lstStyle/>
        <a:p>
          <a:endParaRPr lang="en-US"/>
        </a:p>
      </dgm:t>
    </dgm:pt>
    <dgm:pt modelId="{D99E4B03-0193-4A16-86E1-C8DEE86D6737}" type="sibTrans" cxnId="{57CA359B-27D8-45C9-9529-9C5E59D93AED}">
      <dgm:prSet/>
      <dgm:spPr/>
      <dgm:t>
        <a:bodyPr/>
        <a:lstStyle/>
        <a:p>
          <a:endParaRPr lang="en-US"/>
        </a:p>
      </dgm:t>
    </dgm:pt>
    <dgm:pt modelId="{552ABC9D-4616-4927-BA72-BBE2F1DF6C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predictors include Triglycerides, Cholesterol, Age, and Exercise.</a:t>
          </a:r>
        </a:p>
      </dgm:t>
    </dgm:pt>
    <dgm:pt modelId="{CE9084CA-6840-40B2-8142-45EC8B05F58D}" type="parTrans" cxnId="{12CE8A47-5CB9-4A94-8A66-51C2CF6660B9}">
      <dgm:prSet/>
      <dgm:spPr/>
      <dgm:t>
        <a:bodyPr/>
        <a:lstStyle/>
        <a:p>
          <a:endParaRPr lang="en-US"/>
        </a:p>
      </dgm:t>
    </dgm:pt>
    <dgm:pt modelId="{8AC2179B-DEFA-432D-950E-B091085C8A9C}" type="sibTrans" cxnId="{12CE8A47-5CB9-4A94-8A66-51C2CF6660B9}">
      <dgm:prSet/>
      <dgm:spPr/>
      <dgm:t>
        <a:bodyPr/>
        <a:lstStyle/>
        <a:p>
          <a:endParaRPr lang="en-US"/>
        </a:p>
      </dgm:t>
    </dgm:pt>
    <dgm:pt modelId="{A6C54302-A4A9-4FD2-B6B1-AFC1FE806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Scenario Analysis: Simulated risk under different lifestyle conditions.</a:t>
          </a:r>
        </a:p>
      </dgm:t>
    </dgm:pt>
    <dgm:pt modelId="{D4B540B5-4E4D-46ED-A2C6-4177646582E3}" type="parTrans" cxnId="{60F653C4-CF2B-42FE-94AC-6E99E71960C1}">
      <dgm:prSet/>
      <dgm:spPr/>
      <dgm:t>
        <a:bodyPr/>
        <a:lstStyle/>
        <a:p>
          <a:endParaRPr lang="en-US"/>
        </a:p>
      </dgm:t>
    </dgm:pt>
    <dgm:pt modelId="{ED9143CF-7305-4DCF-B775-3B072DD3FDD1}" type="sibTrans" cxnId="{60F653C4-CF2B-42FE-94AC-6E99E71960C1}">
      <dgm:prSet/>
      <dgm:spPr/>
      <dgm:t>
        <a:bodyPr/>
        <a:lstStyle/>
        <a:p>
          <a:endParaRPr lang="en-US"/>
        </a:p>
      </dgm:t>
    </dgm:pt>
    <dgm:pt modelId="{C5168864-BA31-4B71-9E14-54EC23F11FBE}" type="pres">
      <dgm:prSet presAssocID="{33781A47-1A72-4B9F-A093-3E1B506D852E}" presName="root" presStyleCnt="0">
        <dgm:presLayoutVars>
          <dgm:dir/>
          <dgm:resizeHandles val="exact"/>
        </dgm:presLayoutVars>
      </dgm:prSet>
      <dgm:spPr/>
    </dgm:pt>
    <dgm:pt modelId="{CA039E67-3D0A-43FF-84D2-228B365DB3F7}" type="pres">
      <dgm:prSet presAssocID="{39E8192C-C086-4EB2-A8B0-89AE1D1019FA}" presName="compNode" presStyleCnt="0"/>
      <dgm:spPr/>
    </dgm:pt>
    <dgm:pt modelId="{EA43FA56-9CFB-4D38-B663-4AC5CF7AD751}" type="pres">
      <dgm:prSet presAssocID="{39E8192C-C086-4EB2-A8B0-89AE1D1019FA}" presName="bgRect" presStyleLbl="bgShp" presStyleIdx="0" presStyleCnt="3"/>
      <dgm:spPr/>
    </dgm:pt>
    <dgm:pt modelId="{D1AD9D02-111A-4D3B-ADE0-38786DA89724}" type="pres">
      <dgm:prSet presAssocID="{39E8192C-C086-4EB2-A8B0-89AE1D1019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9E81D04E-0D29-4C9C-B720-5D03CE50D466}" type="pres">
      <dgm:prSet presAssocID="{39E8192C-C086-4EB2-A8B0-89AE1D1019FA}" presName="spaceRect" presStyleCnt="0"/>
      <dgm:spPr/>
    </dgm:pt>
    <dgm:pt modelId="{DB925323-496D-4E03-8D85-695A7F1CE6F6}" type="pres">
      <dgm:prSet presAssocID="{39E8192C-C086-4EB2-A8B0-89AE1D1019FA}" presName="parTx" presStyleLbl="revTx" presStyleIdx="0" presStyleCnt="4">
        <dgm:presLayoutVars>
          <dgm:chMax val="0"/>
          <dgm:chPref val="0"/>
        </dgm:presLayoutVars>
      </dgm:prSet>
      <dgm:spPr/>
    </dgm:pt>
    <dgm:pt modelId="{5B9A4346-A1CB-4216-A89C-23A01198B1B4}" type="pres">
      <dgm:prSet presAssocID="{49804C16-66A0-4820-AD8C-C0B6DD5E939C}" presName="sibTrans" presStyleCnt="0"/>
      <dgm:spPr/>
    </dgm:pt>
    <dgm:pt modelId="{27A70840-3E03-4E1D-9F76-3ED5BAE50DD5}" type="pres">
      <dgm:prSet presAssocID="{692DC92D-58EF-49C3-9D18-1F68266B3E17}" presName="compNode" presStyleCnt="0"/>
      <dgm:spPr/>
    </dgm:pt>
    <dgm:pt modelId="{F4878FA6-C71A-4627-9391-402B79D20499}" type="pres">
      <dgm:prSet presAssocID="{692DC92D-58EF-49C3-9D18-1F68266B3E17}" presName="bgRect" presStyleLbl="bgShp" presStyleIdx="1" presStyleCnt="3"/>
      <dgm:spPr/>
    </dgm:pt>
    <dgm:pt modelId="{D7F05358-5144-4403-9F97-62625E86E373}" type="pres">
      <dgm:prSet presAssocID="{692DC92D-58EF-49C3-9D18-1F68266B3E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563C64F-D423-4645-8484-CC4F36D6B56E}" type="pres">
      <dgm:prSet presAssocID="{692DC92D-58EF-49C3-9D18-1F68266B3E17}" presName="spaceRect" presStyleCnt="0"/>
      <dgm:spPr/>
    </dgm:pt>
    <dgm:pt modelId="{5BB75AFA-0436-48A2-B3C7-9720B4C70DBD}" type="pres">
      <dgm:prSet presAssocID="{692DC92D-58EF-49C3-9D18-1F68266B3E17}" presName="parTx" presStyleLbl="revTx" presStyleIdx="1" presStyleCnt="4">
        <dgm:presLayoutVars>
          <dgm:chMax val="0"/>
          <dgm:chPref val="0"/>
        </dgm:presLayoutVars>
      </dgm:prSet>
      <dgm:spPr/>
    </dgm:pt>
    <dgm:pt modelId="{072C5B74-A728-4F98-A927-E4E967C36A00}" type="pres">
      <dgm:prSet presAssocID="{692DC92D-58EF-49C3-9D18-1F68266B3E17}" presName="desTx" presStyleLbl="revTx" presStyleIdx="2" presStyleCnt="4">
        <dgm:presLayoutVars/>
      </dgm:prSet>
      <dgm:spPr/>
    </dgm:pt>
    <dgm:pt modelId="{E929A1C2-85F6-412F-A44F-072A896F2326}" type="pres">
      <dgm:prSet presAssocID="{D99E4B03-0193-4A16-86E1-C8DEE86D6737}" presName="sibTrans" presStyleCnt="0"/>
      <dgm:spPr/>
    </dgm:pt>
    <dgm:pt modelId="{3A75E513-14E5-4F07-8E6D-74A2AA559120}" type="pres">
      <dgm:prSet presAssocID="{A6C54302-A4A9-4FD2-B6B1-AFC1FE80630A}" presName="compNode" presStyleCnt="0"/>
      <dgm:spPr/>
    </dgm:pt>
    <dgm:pt modelId="{3E839D89-F8B6-420A-8EF6-1EA1E58DF38E}" type="pres">
      <dgm:prSet presAssocID="{A6C54302-A4A9-4FD2-B6B1-AFC1FE80630A}" presName="bgRect" presStyleLbl="bgShp" presStyleIdx="2" presStyleCnt="3"/>
      <dgm:spPr/>
    </dgm:pt>
    <dgm:pt modelId="{D4B4B4DB-A51B-4CF1-8CC2-47E72F1B009D}" type="pres">
      <dgm:prSet presAssocID="{A6C54302-A4A9-4FD2-B6B1-AFC1FE8063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CA266CB-85C0-49A7-B028-DCF39E6D5F0F}" type="pres">
      <dgm:prSet presAssocID="{A6C54302-A4A9-4FD2-B6B1-AFC1FE80630A}" presName="spaceRect" presStyleCnt="0"/>
      <dgm:spPr/>
    </dgm:pt>
    <dgm:pt modelId="{3CF458BD-B637-4758-B23E-44DDE6329179}" type="pres">
      <dgm:prSet presAssocID="{A6C54302-A4A9-4FD2-B6B1-AFC1FE8063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E5F901-27F9-4D60-9F0B-063D28696DD5}" type="presOf" srcId="{A6C54302-A4A9-4FD2-B6B1-AFC1FE80630A}" destId="{3CF458BD-B637-4758-B23E-44DDE6329179}" srcOrd="0" destOrd="0" presId="urn:microsoft.com/office/officeart/2018/2/layout/IconVerticalSolidList"/>
    <dgm:cxn modelId="{858C6E14-AAB9-4902-B1EF-E591A84BD2A2}" type="presOf" srcId="{39E8192C-C086-4EB2-A8B0-89AE1D1019FA}" destId="{DB925323-496D-4E03-8D85-695A7F1CE6F6}" srcOrd="0" destOrd="0" presId="urn:microsoft.com/office/officeart/2018/2/layout/IconVerticalSolidList"/>
    <dgm:cxn modelId="{82CBBF29-07C2-460D-8AF5-2D782E72B3A0}" type="presOf" srcId="{33781A47-1A72-4B9F-A093-3E1B506D852E}" destId="{C5168864-BA31-4B71-9E14-54EC23F11FBE}" srcOrd="0" destOrd="0" presId="urn:microsoft.com/office/officeart/2018/2/layout/IconVerticalSolidList"/>
    <dgm:cxn modelId="{8BB74967-D44C-43C4-9CD4-68EBA61B8A8C}" type="presOf" srcId="{692DC92D-58EF-49C3-9D18-1F68266B3E17}" destId="{5BB75AFA-0436-48A2-B3C7-9720B4C70DBD}" srcOrd="0" destOrd="0" presId="urn:microsoft.com/office/officeart/2018/2/layout/IconVerticalSolidList"/>
    <dgm:cxn modelId="{12CE8A47-5CB9-4A94-8A66-51C2CF6660B9}" srcId="{692DC92D-58EF-49C3-9D18-1F68266B3E17}" destId="{552ABC9D-4616-4927-BA72-BBE2F1DF6C48}" srcOrd="0" destOrd="0" parTransId="{CE9084CA-6840-40B2-8142-45EC8B05F58D}" sibTransId="{8AC2179B-DEFA-432D-950E-B091085C8A9C}"/>
    <dgm:cxn modelId="{57CA359B-27D8-45C9-9529-9C5E59D93AED}" srcId="{33781A47-1A72-4B9F-A093-3E1B506D852E}" destId="{692DC92D-58EF-49C3-9D18-1F68266B3E17}" srcOrd="1" destOrd="0" parTransId="{FF4A12F5-5F16-49B3-91A3-B20968CE6231}" sibTransId="{D99E4B03-0193-4A16-86E1-C8DEE86D6737}"/>
    <dgm:cxn modelId="{60F653C4-CF2B-42FE-94AC-6E99E71960C1}" srcId="{33781A47-1A72-4B9F-A093-3E1B506D852E}" destId="{A6C54302-A4A9-4FD2-B6B1-AFC1FE80630A}" srcOrd="2" destOrd="0" parTransId="{D4B540B5-4E4D-46ED-A2C6-4177646582E3}" sibTransId="{ED9143CF-7305-4DCF-B775-3B072DD3FDD1}"/>
    <dgm:cxn modelId="{E8396ACA-D324-4D9A-BE89-5DAACDB2085C}" srcId="{33781A47-1A72-4B9F-A093-3E1B506D852E}" destId="{39E8192C-C086-4EB2-A8B0-89AE1D1019FA}" srcOrd="0" destOrd="0" parTransId="{27DDA93C-DA5D-4F25-9CD9-EA27A90C42BE}" sibTransId="{49804C16-66A0-4820-AD8C-C0B6DD5E939C}"/>
    <dgm:cxn modelId="{467599F3-86B1-4734-86C2-AEF0E9E6A1E4}" type="presOf" srcId="{552ABC9D-4616-4927-BA72-BBE2F1DF6C48}" destId="{072C5B74-A728-4F98-A927-E4E967C36A00}" srcOrd="0" destOrd="0" presId="urn:microsoft.com/office/officeart/2018/2/layout/IconVerticalSolidList"/>
    <dgm:cxn modelId="{557FA5E0-0222-4D27-B5E9-38C4744D7744}" type="presParOf" srcId="{C5168864-BA31-4B71-9E14-54EC23F11FBE}" destId="{CA039E67-3D0A-43FF-84D2-228B365DB3F7}" srcOrd="0" destOrd="0" presId="urn:microsoft.com/office/officeart/2018/2/layout/IconVerticalSolidList"/>
    <dgm:cxn modelId="{B7D95230-E442-4B0C-A0CB-74191B847B6B}" type="presParOf" srcId="{CA039E67-3D0A-43FF-84D2-228B365DB3F7}" destId="{EA43FA56-9CFB-4D38-B663-4AC5CF7AD751}" srcOrd="0" destOrd="0" presId="urn:microsoft.com/office/officeart/2018/2/layout/IconVerticalSolidList"/>
    <dgm:cxn modelId="{0500CD74-BE70-4A30-8DE9-76E0A69FA0E7}" type="presParOf" srcId="{CA039E67-3D0A-43FF-84D2-228B365DB3F7}" destId="{D1AD9D02-111A-4D3B-ADE0-38786DA89724}" srcOrd="1" destOrd="0" presId="urn:microsoft.com/office/officeart/2018/2/layout/IconVerticalSolidList"/>
    <dgm:cxn modelId="{7016D7A0-237A-493B-B08B-D2044A8A19D2}" type="presParOf" srcId="{CA039E67-3D0A-43FF-84D2-228B365DB3F7}" destId="{9E81D04E-0D29-4C9C-B720-5D03CE50D466}" srcOrd="2" destOrd="0" presId="urn:microsoft.com/office/officeart/2018/2/layout/IconVerticalSolidList"/>
    <dgm:cxn modelId="{7C1E7A11-BA07-4A89-B57F-3E6FE6C83CE5}" type="presParOf" srcId="{CA039E67-3D0A-43FF-84D2-228B365DB3F7}" destId="{DB925323-496D-4E03-8D85-695A7F1CE6F6}" srcOrd="3" destOrd="0" presId="urn:microsoft.com/office/officeart/2018/2/layout/IconVerticalSolidList"/>
    <dgm:cxn modelId="{44A24533-78E0-4360-B283-FE5F63B275EE}" type="presParOf" srcId="{C5168864-BA31-4B71-9E14-54EC23F11FBE}" destId="{5B9A4346-A1CB-4216-A89C-23A01198B1B4}" srcOrd="1" destOrd="0" presId="urn:microsoft.com/office/officeart/2018/2/layout/IconVerticalSolidList"/>
    <dgm:cxn modelId="{CFA82047-8DF6-4E39-947C-D82B80186601}" type="presParOf" srcId="{C5168864-BA31-4B71-9E14-54EC23F11FBE}" destId="{27A70840-3E03-4E1D-9F76-3ED5BAE50DD5}" srcOrd="2" destOrd="0" presId="urn:microsoft.com/office/officeart/2018/2/layout/IconVerticalSolidList"/>
    <dgm:cxn modelId="{6805DD29-320D-482B-8E88-8F2D71331FB6}" type="presParOf" srcId="{27A70840-3E03-4E1D-9F76-3ED5BAE50DD5}" destId="{F4878FA6-C71A-4627-9391-402B79D20499}" srcOrd="0" destOrd="0" presId="urn:microsoft.com/office/officeart/2018/2/layout/IconVerticalSolidList"/>
    <dgm:cxn modelId="{5FD96B04-9C19-4375-8AB2-26EE8B9BCDA7}" type="presParOf" srcId="{27A70840-3E03-4E1D-9F76-3ED5BAE50DD5}" destId="{D7F05358-5144-4403-9F97-62625E86E373}" srcOrd="1" destOrd="0" presId="urn:microsoft.com/office/officeart/2018/2/layout/IconVerticalSolidList"/>
    <dgm:cxn modelId="{1BE79300-17B0-472F-936A-85F3A3BCDA0A}" type="presParOf" srcId="{27A70840-3E03-4E1D-9F76-3ED5BAE50DD5}" destId="{F563C64F-D423-4645-8484-CC4F36D6B56E}" srcOrd="2" destOrd="0" presId="urn:microsoft.com/office/officeart/2018/2/layout/IconVerticalSolidList"/>
    <dgm:cxn modelId="{F27AE668-14F5-45D7-BFE8-E5DDE67B2085}" type="presParOf" srcId="{27A70840-3E03-4E1D-9F76-3ED5BAE50DD5}" destId="{5BB75AFA-0436-48A2-B3C7-9720B4C70DBD}" srcOrd="3" destOrd="0" presId="urn:microsoft.com/office/officeart/2018/2/layout/IconVerticalSolidList"/>
    <dgm:cxn modelId="{62476C4C-606B-4418-B53C-E67A24CC1EE6}" type="presParOf" srcId="{27A70840-3E03-4E1D-9F76-3ED5BAE50DD5}" destId="{072C5B74-A728-4F98-A927-E4E967C36A00}" srcOrd="4" destOrd="0" presId="urn:microsoft.com/office/officeart/2018/2/layout/IconVerticalSolidList"/>
    <dgm:cxn modelId="{310438E0-F91C-4585-99D8-1ED50127A462}" type="presParOf" srcId="{C5168864-BA31-4B71-9E14-54EC23F11FBE}" destId="{E929A1C2-85F6-412F-A44F-072A896F2326}" srcOrd="3" destOrd="0" presId="urn:microsoft.com/office/officeart/2018/2/layout/IconVerticalSolidList"/>
    <dgm:cxn modelId="{5FC34292-61A8-4610-A5AD-8E492B85ABD4}" type="presParOf" srcId="{C5168864-BA31-4B71-9E14-54EC23F11FBE}" destId="{3A75E513-14E5-4F07-8E6D-74A2AA559120}" srcOrd="4" destOrd="0" presId="urn:microsoft.com/office/officeart/2018/2/layout/IconVerticalSolidList"/>
    <dgm:cxn modelId="{D7D1EADB-BF74-4B73-ADF5-9269871D0202}" type="presParOf" srcId="{3A75E513-14E5-4F07-8E6D-74A2AA559120}" destId="{3E839D89-F8B6-420A-8EF6-1EA1E58DF38E}" srcOrd="0" destOrd="0" presId="urn:microsoft.com/office/officeart/2018/2/layout/IconVerticalSolidList"/>
    <dgm:cxn modelId="{0EC8182D-4105-4F65-8D25-1E4A1007FD44}" type="presParOf" srcId="{3A75E513-14E5-4F07-8E6D-74A2AA559120}" destId="{D4B4B4DB-A51B-4CF1-8CC2-47E72F1B009D}" srcOrd="1" destOrd="0" presId="urn:microsoft.com/office/officeart/2018/2/layout/IconVerticalSolidList"/>
    <dgm:cxn modelId="{98222554-50E1-47E0-8482-E38D0189604A}" type="presParOf" srcId="{3A75E513-14E5-4F07-8E6D-74A2AA559120}" destId="{DCA266CB-85C0-49A7-B028-DCF39E6D5F0F}" srcOrd="2" destOrd="0" presId="urn:microsoft.com/office/officeart/2018/2/layout/IconVerticalSolidList"/>
    <dgm:cxn modelId="{19127EE5-05D0-48BA-A58B-704E48E663BE}" type="presParOf" srcId="{3A75E513-14E5-4F07-8E6D-74A2AA559120}" destId="{3CF458BD-B637-4758-B23E-44DDE63291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F69194-8002-4551-9052-0F113EDC53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0A3E65-528B-44F9-BBBC-A4EEF88429BF}">
      <dgm:prSet/>
      <dgm:spPr/>
      <dgm:t>
        <a:bodyPr/>
        <a:lstStyle/>
        <a:p>
          <a:r>
            <a:rPr lang="en-US"/>
            <a:t>High Cholesterol &amp; Triglycerides increased risk significantly.</a:t>
          </a:r>
        </a:p>
      </dgm:t>
    </dgm:pt>
    <dgm:pt modelId="{1D9EFAC3-D062-4ACC-B59E-FA403F34AC1F}" type="parTrans" cxnId="{FB69CB15-B0F3-4198-B0C9-5910C56697BF}">
      <dgm:prSet/>
      <dgm:spPr/>
      <dgm:t>
        <a:bodyPr/>
        <a:lstStyle/>
        <a:p>
          <a:endParaRPr lang="en-US"/>
        </a:p>
      </dgm:t>
    </dgm:pt>
    <dgm:pt modelId="{AEFE5558-FED4-41DB-BC61-AC2E24C014DD}" type="sibTrans" cxnId="{FB69CB15-B0F3-4198-B0C9-5910C56697BF}">
      <dgm:prSet/>
      <dgm:spPr/>
      <dgm:t>
        <a:bodyPr/>
        <a:lstStyle/>
        <a:p>
          <a:endParaRPr lang="en-US"/>
        </a:p>
      </dgm:t>
    </dgm:pt>
    <dgm:pt modelId="{7CC1D03C-8901-4ADD-A306-AA974A5AD8C1}">
      <dgm:prSet/>
      <dgm:spPr/>
      <dgm:t>
        <a:bodyPr/>
        <a:lstStyle/>
        <a:p>
          <a:r>
            <a:rPr lang="en-US"/>
            <a:t>Sedentary Lifestyle (0.5 hours/week exercise) was a major risk factor.</a:t>
          </a:r>
        </a:p>
      </dgm:t>
    </dgm:pt>
    <dgm:pt modelId="{094E93F3-94DA-4CCF-88DF-0F201017F021}" type="parTrans" cxnId="{4693E5D0-69FE-429D-A9B4-3B26EAD88323}">
      <dgm:prSet/>
      <dgm:spPr/>
      <dgm:t>
        <a:bodyPr/>
        <a:lstStyle/>
        <a:p>
          <a:endParaRPr lang="en-US"/>
        </a:p>
      </dgm:t>
    </dgm:pt>
    <dgm:pt modelId="{20D589F2-C0EC-4BBE-8815-6449296D9CF7}" type="sibTrans" cxnId="{4693E5D0-69FE-429D-A9B4-3B26EAD88323}">
      <dgm:prSet/>
      <dgm:spPr/>
      <dgm:t>
        <a:bodyPr/>
        <a:lstStyle/>
        <a:p>
          <a:endParaRPr lang="en-US"/>
        </a:p>
      </dgm:t>
    </dgm:pt>
    <dgm:pt modelId="{062EB753-E7C2-4504-8C32-FE341AE179E2}">
      <dgm:prSet/>
      <dgm:spPr/>
      <dgm:t>
        <a:bodyPr/>
        <a:lstStyle/>
        <a:p>
          <a:r>
            <a:rPr lang="en-US"/>
            <a:t>Being at least lightly active (2+ hrs/week) reduced risk even with high cholesterol/triglycerides.</a:t>
          </a:r>
        </a:p>
      </dgm:t>
    </dgm:pt>
    <dgm:pt modelId="{46031D52-3573-4E21-B52B-2A5AF95E0CA1}" type="parTrans" cxnId="{D8B69368-35E6-46E6-A96F-264CDF719A31}">
      <dgm:prSet/>
      <dgm:spPr/>
      <dgm:t>
        <a:bodyPr/>
        <a:lstStyle/>
        <a:p>
          <a:endParaRPr lang="en-US"/>
        </a:p>
      </dgm:t>
    </dgm:pt>
    <dgm:pt modelId="{2298CEF3-C085-4ADA-A6B7-8BE80423F6B1}" type="sibTrans" cxnId="{D8B69368-35E6-46E6-A96F-264CDF719A31}">
      <dgm:prSet/>
      <dgm:spPr/>
      <dgm:t>
        <a:bodyPr/>
        <a:lstStyle/>
        <a:p>
          <a:endParaRPr lang="en-US"/>
        </a:p>
      </dgm:t>
    </dgm:pt>
    <dgm:pt modelId="{F0844A59-DBE6-43B7-AE96-1B8C3CF6E80E}" type="pres">
      <dgm:prSet presAssocID="{98F69194-8002-4551-9052-0F113EDC5344}" presName="root" presStyleCnt="0">
        <dgm:presLayoutVars>
          <dgm:dir/>
          <dgm:resizeHandles val="exact"/>
        </dgm:presLayoutVars>
      </dgm:prSet>
      <dgm:spPr/>
    </dgm:pt>
    <dgm:pt modelId="{C6C4924B-6B49-4D76-B3CF-363EEB4FEE4B}" type="pres">
      <dgm:prSet presAssocID="{490A3E65-528B-44F9-BBBC-A4EEF88429BF}" presName="compNode" presStyleCnt="0"/>
      <dgm:spPr/>
    </dgm:pt>
    <dgm:pt modelId="{0F337945-E6DE-4E89-A979-F8582C43C50C}" type="pres">
      <dgm:prSet presAssocID="{490A3E65-528B-44F9-BBBC-A4EEF88429BF}" presName="bgRect" presStyleLbl="bgShp" presStyleIdx="0" presStyleCnt="3"/>
      <dgm:spPr/>
    </dgm:pt>
    <dgm:pt modelId="{EE861290-6C8F-4715-BB8E-E3C2274CF02F}" type="pres">
      <dgm:prSet presAssocID="{490A3E65-528B-44F9-BBBC-A4EEF88429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05097EF0-EDFC-47E9-A7FC-85FF56208C68}" type="pres">
      <dgm:prSet presAssocID="{490A3E65-528B-44F9-BBBC-A4EEF88429BF}" presName="spaceRect" presStyleCnt="0"/>
      <dgm:spPr/>
    </dgm:pt>
    <dgm:pt modelId="{0BA9857F-01D5-4A90-A336-7341DF786E3C}" type="pres">
      <dgm:prSet presAssocID="{490A3E65-528B-44F9-BBBC-A4EEF88429BF}" presName="parTx" presStyleLbl="revTx" presStyleIdx="0" presStyleCnt="3">
        <dgm:presLayoutVars>
          <dgm:chMax val="0"/>
          <dgm:chPref val="0"/>
        </dgm:presLayoutVars>
      </dgm:prSet>
      <dgm:spPr/>
    </dgm:pt>
    <dgm:pt modelId="{B983A4D3-CAB6-4EAB-B01E-2CB4E1CF448F}" type="pres">
      <dgm:prSet presAssocID="{AEFE5558-FED4-41DB-BC61-AC2E24C014DD}" presName="sibTrans" presStyleCnt="0"/>
      <dgm:spPr/>
    </dgm:pt>
    <dgm:pt modelId="{B1BAE23F-365B-4468-AA36-C16909A38179}" type="pres">
      <dgm:prSet presAssocID="{7CC1D03C-8901-4ADD-A306-AA974A5AD8C1}" presName="compNode" presStyleCnt="0"/>
      <dgm:spPr/>
    </dgm:pt>
    <dgm:pt modelId="{66E61FBA-5A15-4D49-B694-B91A76C2FF3B}" type="pres">
      <dgm:prSet presAssocID="{7CC1D03C-8901-4ADD-A306-AA974A5AD8C1}" presName="bgRect" presStyleLbl="bgShp" presStyleIdx="1" presStyleCnt="3"/>
      <dgm:spPr/>
    </dgm:pt>
    <dgm:pt modelId="{799CD349-1420-4F3B-BADB-9E66D51D42CA}" type="pres">
      <dgm:prSet presAssocID="{7CC1D03C-8901-4ADD-A306-AA974A5AD8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AB8AA6F9-6991-470C-9128-164D0DEBC19F}" type="pres">
      <dgm:prSet presAssocID="{7CC1D03C-8901-4ADD-A306-AA974A5AD8C1}" presName="spaceRect" presStyleCnt="0"/>
      <dgm:spPr/>
    </dgm:pt>
    <dgm:pt modelId="{46B1FC8C-0B26-49D4-AA56-F4BACF54A6DB}" type="pres">
      <dgm:prSet presAssocID="{7CC1D03C-8901-4ADD-A306-AA974A5AD8C1}" presName="parTx" presStyleLbl="revTx" presStyleIdx="1" presStyleCnt="3">
        <dgm:presLayoutVars>
          <dgm:chMax val="0"/>
          <dgm:chPref val="0"/>
        </dgm:presLayoutVars>
      </dgm:prSet>
      <dgm:spPr/>
    </dgm:pt>
    <dgm:pt modelId="{8DC62F4F-67F7-482C-882D-3A30A6638757}" type="pres">
      <dgm:prSet presAssocID="{20D589F2-C0EC-4BBE-8815-6449296D9CF7}" presName="sibTrans" presStyleCnt="0"/>
      <dgm:spPr/>
    </dgm:pt>
    <dgm:pt modelId="{597DACA9-7485-4FAF-8EB9-18B0A8B6FDAF}" type="pres">
      <dgm:prSet presAssocID="{062EB753-E7C2-4504-8C32-FE341AE179E2}" presName="compNode" presStyleCnt="0"/>
      <dgm:spPr/>
    </dgm:pt>
    <dgm:pt modelId="{2ACA5756-08E2-4D38-B4C9-4D56B37661C6}" type="pres">
      <dgm:prSet presAssocID="{062EB753-E7C2-4504-8C32-FE341AE179E2}" presName="bgRect" presStyleLbl="bgShp" presStyleIdx="2" presStyleCnt="3"/>
      <dgm:spPr/>
    </dgm:pt>
    <dgm:pt modelId="{8702F41F-9D83-4984-BFD4-AC1FA9D483B5}" type="pres">
      <dgm:prSet presAssocID="{062EB753-E7C2-4504-8C32-FE341AE179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AEDCD37A-F85E-44FD-ACB3-A2DFA4FFCA47}" type="pres">
      <dgm:prSet presAssocID="{062EB753-E7C2-4504-8C32-FE341AE179E2}" presName="spaceRect" presStyleCnt="0"/>
      <dgm:spPr/>
    </dgm:pt>
    <dgm:pt modelId="{4AD66C7D-9DCB-4732-BBB4-4A790D960575}" type="pres">
      <dgm:prSet presAssocID="{062EB753-E7C2-4504-8C32-FE341AE179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3FD03-F238-4941-A7E3-F6B07C178FF7}" type="presOf" srcId="{062EB753-E7C2-4504-8C32-FE341AE179E2}" destId="{4AD66C7D-9DCB-4732-BBB4-4A790D960575}" srcOrd="0" destOrd="0" presId="urn:microsoft.com/office/officeart/2018/2/layout/IconVerticalSolidList"/>
    <dgm:cxn modelId="{FB69CB15-B0F3-4198-B0C9-5910C56697BF}" srcId="{98F69194-8002-4551-9052-0F113EDC5344}" destId="{490A3E65-528B-44F9-BBBC-A4EEF88429BF}" srcOrd="0" destOrd="0" parTransId="{1D9EFAC3-D062-4ACC-B59E-FA403F34AC1F}" sibTransId="{AEFE5558-FED4-41DB-BC61-AC2E24C014DD}"/>
    <dgm:cxn modelId="{773C5865-3FF0-40DF-BB03-4D135D64D408}" type="presOf" srcId="{7CC1D03C-8901-4ADD-A306-AA974A5AD8C1}" destId="{46B1FC8C-0B26-49D4-AA56-F4BACF54A6DB}" srcOrd="0" destOrd="0" presId="urn:microsoft.com/office/officeart/2018/2/layout/IconVerticalSolidList"/>
    <dgm:cxn modelId="{D8B69368-35E6-46E6-A96F-264CDF719A31}" srcId="{98F69194-8002-4551-9052-0F113EDC5344}" destId="{062EB753-E7C2-4504-8C32-FE341AE179E2}" srcOrd="2" destOrd="0" parTransId="{46031D52-3573-4E21-B52B-2A5AF95E0CA1}" sibTransId="{2298CEF3-C085-4ADA-A6B7-8BE80423F6B1}"/>
    <dgm:cxn modelId="{D152EA7E-A723-473F-BB70-7C6DD2BEA7BF}" type="presOf" srcId="{98F69194-8002-4551-9052-0F113EDC5344}" destId="{F0844A59-DBE6-43B7-AE96-1B8C3CF6E80E}" srcOrd="0" destOrd="0" presId="urn:microsoft.com/office/officeart/2018/2/layout/IconVerticalSolidList"/>
    <dgm:cxn modelId="{4693E5D0-69FE-429D-A9B4-3B26EAD88323}" srcId="{98F69194-8002-4551-9052-0F113EDC5344}" destId="{7CC1D03C-8901-4ADD-A306-AA974A5AD8C1}" srcOrd="1" destOrd="0" parTransId="{094E93F3-94DA-4CCF-88DF-0F201017F021}" sibTransId="{20D589F2-C0EC-4BBE-8815-6449296D9CF7}"/>
    <dgm:cxn modelId="{7C4E71E2-0A2B-415A-BF4D-F6B0E5ACDC15}" type="presOf" srcId="{490A3E65-528B-44F9-BBBC-A4EEF88429BF}" destId="{0BA9857F-01D5-4A90-A336-7341DF786E3C}" srcOrd="0" destOrd="0" presId="urn:microsoft.com/office/officeart/2018/2/layout/IconVerticalSolidList"/>
    <dgm:cxn modelId="{8EA27FD8-3B3B-468A-AF58-1CDA366B2060}" type="presParOf" srcId="{F0844A59-DBE6-43B7-AE96-1B8C3CF6E80E}" destId="{C6C4924B-6B49-4D76-B3CF-363EEB4FEE4B}" srcOrd="0" destOrd="0" presId="urn:microsoft.com/office/officeart/2018/2/layout/IconVerticalSolidList"/>
    <dgm:cxn modelId="{9E75F918-145F-4E9B-8357-AA81C640EE41}" type="presParOf" srcId="{C6C4924B-6B49-4D76-B3CF-363EEB4FEE4B}" destId="{0F337945-E6DE-4E89-A979-F8582C43C50C}" srcOrd="0" destOrd="0" presId="urn:microsoft.com/office/officeart/2018/2/layout/IconVerticalSolidList"/>
    <dgm:cxn modelId="{2E9B6D89-46AE-4DF0-B2FE-BA6A6B67A432}" type="presParOf" srcId="{C6C4924B-6B49-4D76-B3CF-363EEB4FEE4B}" destId="{EE861290-6C8F-4715-BB8E-E3C2274CF02F}" srcOrd="1" destOrd="0" presId="urn:microsoft.com/office/officeart/2018/2/layout/IconVerticalSolidList"/>
    <dgm:cxn modelId="{EB3B56E3-A433-47F3-829D-3037F9E4F569}" type="presParOf" srcId="{C6C4924B-6B49-4D76-B3CF-363EEB4FEE4B}" destId="{05097EF0-EDFC-47E9-A7FC-85FF56208C68}" srcOrd="2" destOrd="0" presId="urn:microsoft.com/office/officeart/2018/2/layout/IconVerticalSolidList"/>
    <dgm:cxn modelId="{6B9F2A08-3B02-4514-9C63-F6B6B3CBFB9C}" type="presParOf" srcId="{C6C4924B-6B49-4D76-B3CF-363EEB4FEE4B}" destId="{0BA9857F-01D5-4A90-A336-7341DF786E3C}" srcOrd="3" destOrd="0" presId="urn:microsoft.com/office/officeart/2018/2/layout/IconVerticalSolidList"/>
    <dgm:cxn modelId="{CFFD1EFD-46E7-44CC-8EAA-D684579F97D3}" type="presParOf" srcId="{F0844A59-DBE6-43B7-AE96-1B8C3CF6E80E}" destId="{B983A4D3-CAB6-4EAB-B01E-2CB4E1CF448F}" srcOrd="1" destOrd="0" presId="urn:microsoft.com/office/officeart/2018/2/layout/IconVerticalSolidList"/>
    <dgm:cxn modelId="{FAD1206F-D9B4-46E6-9F42-83193C532D3F}" type="presParOf" srcId="{F0844A59-DBE6-43B7-AE96-1B8C3CF6E80E}" destId="{B1BAE23F-365B-4468-AA36-C16909A38179}" srcOrd="2" destOrd="0" presId="urn:microsoft.com/office/officeart/2018/2/layout/IconVerticalSolidList"/>
    <dgm:cxn modelId="{AA417438-E74E-4F55-A8EA-BDB7B68FF248}" type="presParOf" srcId="{B1BAE23F-365B-4468-AA36-C16909A38179}" destId="{66E61FBA-5A15-4D49-B694-B91A76C2FF3B}" srcOrd="0" destOrd="0" presId="urn:microsoft.com/office/officeart/2018/2/layout/IconVerticalSolidList"/>
    <dgm:cxn modelId="{8615A40B-503A-4F7E-8CDA-E3032FBDA7FB}" type="presParOf" srcId="{B1BAE23F-365B-4468-AA36-C16909A38179}" destId="{799CD349-1420-4F3B-BADB-9E66D51D42CA}" srcOrd="1" destOrd="0" presId="urn:microsoft.com/office/officeart/2018/2/layout/IconVerticalSolidList"/>
    <dgm:cxn modelId="{FCACFD41-3C8B-40E2-B890-5B949D55E390}" type="presParOf" srcId="{B1BAE23F-365B-4468-AA36-C16909A38179}" destId="{AB8AA6F9-6991-470C-9128-164D0DEBC19F}" srcOrd="2" destOrd="0" presId="urn:microsoft.com/office/officeart/2018/2/layout/IconVerticalSolidList"/>
    <dgm:cxn modelId="{99C88C6B-6987-4D1D-8442-29ED199C6619}" type="presParOf" srcId="{B1BAE23F-365B-4468-AA36-C16909A38179}" destId="{46B1FC8C-0B26-49D4-AA56-F4BACF54A6DB}" srcOrd="3" destOrd="0" presId="urn:microsoft.com/office/officeart/2018/2/layout/IconVerticalSolidList"/>
    <dgm:cxn modelId="{F7C5F0D4-6CDF-429A-8E38-54951B4BC1DF}" type="presParOf" srcId="{F0844A59-DBE6-43B7-AE96-1B8C3CF6E80E}" destId="{8DC62F4F-67F7-482C-882D-3A30A6638757}" srcOrd="3" destOrd="0" presId="urn:microsoft.com/office/officeart/2018/2/layout/IconVerticalSolidList"/>
    <dgm:cxn modelId="{6E45E51C-C95F-4B81-944D-A1194C1B09E8}" type="presParOf" srcId="{F0844A59-DBE6-43B7-AE96-1B8C3CF6E80E}" destId="{597DACA9-7485-4FAF-8EB9-18B0A8B6FDAF}" srcOrd="4" destOrd="0" presId="urn:microsoft.com/office/officeart/2018/2/layout/IconVerticalSolidList"/>
    <dgm:cxn modelId="{0453E6F9-E66E-41B1-AB30-F29A7EAFDD4D}" type="presParOf" srcId="{597DACA9-7485-4FAF-8EB9-18B0A8B6FDAF}" destId="{2ACA5756-08E2-4D38-B4C9-4D56B37661C6}" srcOrd="0" destOrd="0" presId="urn:microsoft.com/office/officeart/2018/2/layout/IconVerticalSolidList"/>
    <dgm:cxn modelId="{22D959D8-B8A6-41F6-AA0D-B9736657FA7C}" type="presParOf" srcId="{597DACA9-7485-4FAF-8EB9-18B0A8B6FDAF}" destId="{8702F41F-9D83-4984-BFD4-AC1FA9D483B5}" srcOrd="1" destOrd="0" presId="urn:microsoft.com/office/officeart/2018/2/layout/IconVerticalSolidList"/>
    <dgm:cxn modelId="{3465CE1A-A638-431C-B1E9-7D0018F930F4}" type="presParOf" srcId="{597DACA9-7485-4FAF-8EB9-18B0A8B6FDAF}" destId="{AEDCD37A-F85E-44FD-ACB3-A2DFA4FFCA47}" srcOrd="2" destOrd="0" presId="urn:microsoft.com/office/officeart/2018/2/layout/IconVerticalSolidList"/>
    <dgm:cxn modelId="{78A909E6-314D-4ED7-9443-8095D08767FD}" type="presParOf" srcId="{597DACA9-7485-4FAF-8EB9-18B0A8B6FDAF}" destId="{4AD66C7D-9DCB-4732-BBB4-4A790D9605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1633-71C0-4282-88EB-CDD8AEC7914D}">
      <dsp:nvSpPr>
        <dsp:cNvPr id="0" name=""/>
        <dsp:cNvSpPr/>
      </dsp:nvSpPr>
      <dsp:spPr>
        <a:xfrm>
          <a:off x="60186" y="441408"/>
          <a:ext cx="1257386" cy="12573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D280B-4E33-48C2-A688-44B23FE5FF76}">
      <dsp:nvSpPr>
        <dsp:cNvPr id="0" name=""/>
        <dsp:cNvSpPr/>
      </dsp:nvSpPr>
      <dsp:spPr>
        <a:xfrm>
          <a:off x="324237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37326-3465-4DC1-8925-8EEF34B9872A}">
      <dsp:nvSpPr>
        <dsp:cNvPr id="0" name=""/>
        <dsp:cNvSpPr/>
      </dsp:nvSpPr>
      <dsp:spPr>
        <a:xfrm>
          <a:off x="1587013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Heart attacks are a major global health issue.</a:t>
          </a:r>
        </a:p>
      </dsp:txBody>
      <dsp:txXfrm>
        <a:off x="1587013" y="441408"/>
        <a:ext cx="2963839" cy="1257386"/>
      </dsp:txXfrm>
    </dsp:sp>
    <dsp:sp modelId="{EFF59B41-AC91-43CB-81CE-5D517F7E0A46}">
      <dsp:nvSpPr>
        <dsp:cNvPr id="0" name=""/>
        <dsp:cNvSpPr/>
      </dsp:nvSpPr>
      <dsp:spPr>
        <a:xfrm>
          <a:off x="5067279" y="441408"/>
          <a:ext cx="1257386" cy="12573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87845-84E9-425D-B51F-CCE8EDAC17C4}">
      <dsp:nvSpPr>
        <dsp:cNvPr id="0" name=""/>
        <dsp:cNvSpPr/>
      </dsp:nvSpPr>
      <dsp:spPr>
        <a:xfrm>
          <a:off x="5331331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635E-24EF-4173-A792-5266F21067C5}">
      <dsp:nvSpPr>
        <dsp:cNvPr id="0" name=""/>
        <dsp:cNvSpPr/>
      </dsp:nvSpPr>
      <dsp:spPr>
        <a:xfrm>
          <a:off x="6594106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Understanding risk factors can help prevent them.</a:t>
          </a:r>
        </a:p>
      </dsp:txBody>
      <dsp:txXfrm>
        <a:off x="6594106" y="441408"/>
        <a:ext cx="2963839" cy="1257386"/>
      </dsp:txXfrm>
    </dsp:sp>
    <dsp:sp modelId="{330B5898-BBAF-469A-A026-8445D19B6882}">
      <dsp:nvSpPr>
        <dsp:cNvPr id="0" name=""/>
        <dsp:cNvSpPr/>
      </dsp:nvSpPr>
      <dsp:spPr>
        <a:xfrm>
          <a:off x="60186" y="2394686"/>
          <a:ext cx="1257386" cy="12573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39612-8600-471B-B726-74DC78DE466A}">
      <dsp:nvSpPr>
        <dsp:cNvPr id="0" name=""/>
        <dsp:cNvSpPr/>
      </dsp:nvSpPr>
      <dsp:spPr>
        <a:xfrm>
          <a:off x="324237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CB54E-D7D8-43E9-AC2F-70CD027434D5}">
      <dsp:nvSpPr>
        <dsp:cNvPr id="0" name=""/>
        <dsp:cNvSpPr/>
      </dsp:nvSpPr>
      <dsp:spPr>
        <a:xfrm>
          <a:off x="1587013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dataset includes key health attributes (age, cholesterol, blood pressure, lifestyle habits, etc.).</a:t>
          </a:r>
        </a:p>
      </dsp:txBody>
      <dsp:txXfrm>
        <a:off x="1587013" y="2394686"/>
        <a:ext cx="2963839" cy="1257386"/>
      </dsp:txXfrm>
    </dsp:sp>
    <dsp:sp modelId="{9BFD3833-C7D4-4647-ABA8-09ABCFCB686B}">
      <dsp:nvSpPr>
        <dsp:cNvPr id="0" name=""/>
        <dsp:cNvSpPr/>
      </dsp:nvSpPr>
      <dsp:spPr>
        <a:xfrm>
          <a:off x="5067279" y="2394686"/>
          <a:ext cx="1257386" cy="1257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D4124-3928-4654-8EA4-779E4E8530E4}">
      <dsp:nvSpPr>
        <dsp:cNvPr id="0" name=""/>
        <dsp:cNvSpPr/>
      </dsp:nvSpPr>
      <dsp:spPr>
        <a:xfrm>
          <a:off x="5331331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9805B-8735-4983-8F25-1EE4B8955722}">
      <dsp:nvSpPr>
        <dsp:cNvPr id="0" name=""/>
        <dsp:cNvSpPr/>
      </dsp:nvSpPr>
      <dsp:spPr>
        <a:xfrm>
          <a:off x="6594106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machine learning, we aim to create predictive models for better prevention and management.</a:t>
          </a:r>
        </a:p>
      </dsp:txBody>
      <dsp:txXfrm>
        <a:off x="6594106" y="2394686"/>
        <a:ext cx="2963839" cy="1257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4E47F-9AF3-4D77-B1DD-B94C797B577D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Goal: Build a predictive model to assess heart attack risk.</a:t>
          </a:r>
        </a:p>
      </dsp:txBody>
      <dsp:txXfrm>
        <a:off x="35968" y="35968"/>
        <a:ext cx="6850257" cy="1156108"/>
      </dsp:txXfrm>
    </dsp:sp>
    <dsp:sp modelId="{982C9366-C174-43A4-B831-C185BD14A5A6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Method: Use machine learning to identify patterns and correlations.</a:t>
          </a:r>
        </a:p>
      </dsp:txBody>
      <dsp:txXfrm>
        <a:off x="757327" y="1468686"/>
        <a:ext cx="6583888" cy="1156108"/>
      </dsp:txXfrm>
    </dsp:sp>
    <dsp:sp modelId="{875D9734-65C0-4587-A62B-825DF6507562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Impact: Helps healthcare professionals develop proactive strategies.</a:t>
          </a:r>
        </a:p>
      </dsp:txBody>
      <dsp:txXfrm>
        <a:off x="1478687" y="2901405"/>
        <a:ext cx="6583888" cy="1156108"/>
      </dsp:txXfrm>
    </dsp:sp>
    <dsp:sp modelId="{9A239674-E629-424F-984A-C2446EAC2947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15BE9B4E-158C-4703-A2E6-08C892B4103C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F9A09-5F37-4699-B401-0E29EEB47D7F}">
      <dsp:nvSpPr>
        <dsp:cNvPr id="0" name=""/>
        <dsp:cNvSpPr/>
      </dsp:nvSpPr>
      <dsp:spPr>
        <a:xfrm>
          <a:off x="0" y="3038"/>
          <a:ext cx="6628804" cy="1421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C615D-836F-4DB4-B262-427ADD95AD92}">
      <dsp:nvSpPr>
        <dsp:cNvPr id="0" name=""/>
        <dsp:cNvSpPr/>
      </dsp:nvSpPr>
      <dsp:spPr>
        <a:xfrm>
          <a:off x="429852" y="322763"/>
          <a:ext cx="781550" cy="781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2FC98-25EA-4F59-A333-59A185CAB404}">
      <dsp:nvSpPr>
        <dsp:cNvPr id="0" name=""/>
        <dsp:cNvSpPr/>
      </dsp:nvSpPr>
      <dsp:spPr>
        <a:xfrm>
          <a:off x="1641256" y="3038"/>
          <a:ext cx="4985943" cy="142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89" tIns="150389" rIns="150389" bIns="1503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Initial dataset: 8,763 rows, 25 columns.</a:t>
          </a:r>
        </a:p>
      </dsp:txBody>
      <dsp:txXfrm>
        <a:off x="1641256" y="3038"/>
        <a:ext cx="4985943" cy="1421001"/>
      </dsp:txXfrm>
    </dsp:sp>
    <dsp:sp modelId="{AD4996B5-2D99-421E-86EC-1AF7C9BF4197}">
      <dsp:nvSpPr>
        <dsp:cNvPr id="0" name=""/>
        <dsp:cNvSpPr/>
      </dsp:nvSpPr>
      <dsp:spPr>
        <a:xfrm>
          <a:off x="0" y="1779289"/>
          <a:ext cx="6628804" cy="1421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85BFE-D59F-4D34-AABC-78262D45A026}">
      <dsp:nvSpPr>
        <dsp:cNvPr id="0" name=""/>
        <dsp:cNvSpPr/>
      </dsp:nvSpPr>
      <dsp:spPr>
        <a:xfrm>
          <a:off x="429852" y="2099015"/>
          <a:ext cx="781550" cy="781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249C7-5000-46C4-BED2-5C1AC9425950}">
      <dsp:nvSpPr>
        <dsp:cNvPr id="0" name=""/>
        <dsp:cNvSpPr/>
      </dsp:nvSpPr>
      <dsp:spPr>
        <a:xfrm>
          <a:off x="1641256" y="1779289"/>
          <a:ext cx="2982961" cy="142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89" tIns="150389" rIns="150389" bIns="1503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Cleaning steps:</a:t>
          </a:r>
        </a:p>
      </dsp:txBody>
      <dsp:txXfrm>
        <a:off x="1641256" y="1779289"/>
        <a:ext cx="2982961" cy="1421001"/>
      </dsp:txXfrm>
    </dsp:sp>
    <dsp:sp modelId="{2E43D20B-99EF-4C85-B879-7A49C10718C9}">
      <dsp:nvSpPr>
        <dsp:cNvPr id="0" name=""/>
        <dsp:cNvSpPr/>
      </dsp:nvSpPr>
      <dsp:spPr>
        <a:xfrm>
          <a:off x="4624217" y="1779289"/>
          <a:ext cx="2002981" cy="142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89" tIns="150389" rIns="150389" bIns="15038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Rounding values for consistency.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Splitting blood pressure into Systolic &amp; Diastolic.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Encoding categorical features (Sex, Diet, Country, Continent, Hemisphere).</a:t>
          </a:r>
        </a:p>
      </dsp:txBody>
      <dsp:txXfrm>
        <a:off x="4624217" y="1779289"/>
        <a:ext cx="2002981" cy="1421001"/>
      </dsp:txXfrm>
    </dsp:sp>
    <dsp:sp modelId="{3956795B-11F5-4E6B-9F00-B946A98937D0}">
      <dsp:nvSpPr>
        <dsp:cNvPr id="0" name=""/>
        <dsp:cNvSpPr/>
      </dsp:nvSpPr>
      <dsp:spPr>
        <a:xfrm>
          <a:off x="0" y="3555541"/>
          <a:ext cx="6628804" cy="14210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9CBE1-07CB-47F3-82AD-9A3A6161BA2B}">
      <dsp:nvSpPr>
        <dsp:cNvPr id="0" name=""/>
        <dsp:cNvSpPr/>
      </dsp:nvSpPr>
      <dsp:spPr>
        <a:xfrm>
          <a:off x="429852" y="3875266"/>
          <a:ext cx="781550" cy="781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75E02-F7EE-456B-963E-600F08CA1E01}">
      <dsp:nvSpPr>
        <dsp:cNvPr id="0" name=""/>
        <dsp:cNvSpPr/>
      </dsp:nvSpPr>
      <dsp:spPr>
        <a:xfrm>
          <a:off x="1641256" y="3555541"/>
          <a:ext cx="4985943" cy="142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89" tIns="150389" rIns="150389" bIns="1503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Outcome: A well-structured dataset for further analysis.</a:t>
          </a:r>
        </a:p>
      </dsp:txBody>
      <dsp:txXfrm>
        <a:off x="1641256" y="3555541"/>
        <a:ext cx="4985943" cy="1421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D7C74-6F97-46D8-9723-591EB7FB7F1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8E61E-C784-48C6-A483-8E87AC241B29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BEFE-23CD-402E-B52C-23BC364DD67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Purpose: Identify trends, anomalies, and relationships between variables.</a:t>
          </a:r>
        </a:p>
      </dsp:txBody>
      <dsp:txXfrm>
        <a:off x="1209819" y="2066"/>
        <a:ext cx="5418984" cy="1047462"/>
      </dsp:txXfrm>
    </dsp:sp>
    <dsp:sp modelId="{56F15EAD-5FE0-4E61-89F3-523DF9F28B4A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C35D-6A24-48FB-89DE-377F08D63494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5BDBD-1B35-4BDA-AF1A-22DD33035FC8}">
      <dsp:nvSpPr>
        <dsp:cNvPr id="0" name=""/>
        <dsp:cNvSpPr/>
      </dsp:nvSpPr>
      <dsp:spPr>
        <a:xfrm>
          <a:off x="1209819" y="1311395"/>
          <a:ext cx="298296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transformations:</a:t>
          </a:r>
        </a:p>
      </dsp:txBody>
      <dsp:txXfrm>
        <a:off x="1209819" y="1311395"/>
        <a:ext cx="2982961" cy="1047462"/>
      </dsp:txXfrm>
    </dsp:sp>
    <dsp:sp modelId="{15508142-A8BA-46F0-9AD4-28B76B5188FF}">
      <dsp:nvSpPr>
        <dsp:cNvPr id="0" name=""/>
        <dsp:cNvSpPr/>
      </dsp:nvSpPr>
      <dsp:spPr>
        <a:xfrm>
          <a:off x="4192781" y="1311395"/>
          <a:ext cx="2436022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Label encoding categorical variables.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Feature mapping (Cholesterol &amp; Blood Pressure categories).</a:t>
          </a:r>
        </a:p>
      </dsp:txBody>
      <dsp:txXfrm>
        <a:off x="4192781" y="1311395"/>
        <a:ext cx="2436022" cy="1047462"/>
      </dsp:txXfrm>
    </dsp:sp>
    <dsp:sp modelId="{1C115AAA-B0CE-439F-83A8-09CD87663585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E250-C111-40EA-969D-FB9A2C967E83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4CC7F-5E83-4B9E-95D3-6EC36BEAF237}">
      <dsp:nvSpPr>
        <dsp:cNvPr id="0" name=""/>
        <dsp:cNvSpPr/>
      </dsp:nvSpPr>
      <dsp:spPr>
        <a:xfrm>
          <a:off x="1209819" y="2620723"/>
          <a:ext cx="298296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positively correlated features:</a:t>
          </a:r>
        </a:p>
      </dsp:txBody>
      <dsp:txXfrm>
        <a:off x="1209819" y="2620723"/>
        <a:ext cx="2982961" cy="1047462"/>
      </dsp:txXfrm>
    </dsp:sp>
    <dsp:sp modelId="{A1A76E97-418E-4866-A187-8ECED3D928D4}">
      <dsp:nvSpPr>
        <dsp:cNvPr id="0" name=""/>
        <dsp:cNvSpPr/>
      </dsp:nvSpPr>
      <dsp:spPr>
        <a:xfrm>
          <a:off x="4192781" y="2620723"/>
          <a:ext cx="2436022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Cholesterol, Diabetes, Exercise, Triglycerides, Blood Pressure, Age.</a:t>
          </a:r>
        </a:p>
      </dsp:txBody>
      <dsp:txXfrm>
        <a:off x="4192781" y="2620723"/>
        <a:ext cx="2436022" cy="1047462"/>
      </dsp:txXfrm>
    </dsp:sp>
    <dsp:sp modelId="{9D0BF49F-8AAC-4D7D-BFB2-24EA892B554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F746B-E17F-4DEF-B417-109A5C22AD0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D519-3550-4F06-8A0A-F66F722F8169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Findings: Older patients with high cholesterol/blood pressure have higher heart attack risk.</a:t>
          </a:r>
        </a:p>
      </dsp:txBody>
      <dsp:txXfrm>
        <a:off x="1209819" y="3930051"/>
        <a:ext cx="5418984" cy="1047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18CDB-AF56-464C-B418-09B66091A09D}">
      <dsp:nvSpPr>
        <dsp:cNvPr id="0" name=""/>
        <dsp:cNvSpPr/>
      </dsp:nvSpPr>
      <dsp:spPr>
        <a:xfrm>
          <a:off x="1515066" y="1399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132A5-D77B-4AA9-830B-0EC443A098C8}">
      <dsp:nvSpPr>
        <dsp:cNvPr id="0" name=""/>
        <dsp:cNvSpPr/>
      </dsp:nvSpPr>
      <dsp:spPr>
        <a:xfrm>
          <a:off x="111066" y="1815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Machine Learning Models Tested:</a:t>
          </a:r>
        </a:p>
      </dsp:txBody>
      <dsp:txXfrm>
        <a:off x="111066" y="1815901"/>
        <a:ext cx="4320000" cy="648000"/>
      </dsp:txXfrm>
    </dsp:sp>
    <dsp:sp modelId="{1AB0E2C5-7D35-46C5-A9F9-F461516CF01B}">
      <dsp:nvSpPr>
        <dsp:cNvPr id="0" name=""/>
        <dsp:cNvSpPr/>
      </dsp:nvSpPr>
      <dsp:spPr>
        <a:xfrm>
          <a:off x="111066" y="2540174"/>
          <a:ext cx="4320000" cy="141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K-Nearest Neighbors (KNN)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Decision Tree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Gradient Boosting</a:t>
          </a:r>
        </a:p>
      </dsp:txBody>
      <dsp:txXfrm>
        <a:off x="111066" y="2540174"/>
        <a:ext cx="4320000" cy="1413393"/>
      </dsp:txXfrm>
    </dsp:sp>
    <dsp:sp modelId="{E6A4184A-9083-4CE7-B388-AA24293B4C00}">
      <dsp:nvSpPr>
        <dsp:cNvPr id="0" name=""/>
        <dsp:cNvSpPr/>
      </dsp:nvSpPr>
      <dsp:spPr>
        <a:xfrm>
          <a:off x="6591066" y="1399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62901-88A2-4E1E-84F2-AEAB9D2983DA}">
      <dsp:nvSpPr>
        <dsp:cNvPr id="0" name=""/>
        <dsp:cNvSpPr/>
      </dsp:nvSpPr>
      <dsp:spPr>
        <a:xfrm>
          <a:off x="5187066" y="1815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Key Evaluation Metrics: Accuracy, ROC AUC Score, Confusion Matrix.</a:t>
          </a:r>
        </a:p>
      </dsp:txBody>
      <dsp:txXfrm>
        <a:off x="5187066" y="1815901"/>
        <a:ext cx="4320000" cy="648000"/>
      </dsp:txXfrm>
    </dsp:sp>
    <dsp:sp modelId="{F7E9E7C4-BC01-4688-A142-F4698EDE6B77}">
      <dsp:nvSpPr>
        <dsp:cNvPr id="0" name=""/>
        <dsp:cNvSpPr/>
      </dsp:nvSpPr>
      <dsp:spPr>
        <a:xfrm>
          <a:off x="5187066" y="2540174"/>
          <a:ext cx="4320000" cy="141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8D290-798E-4D1B-A392-C4F9BA849395}">
      <dsp:nvSpPr>
        <dsp:cNvPr id="0" name=""/>
        <dsp:cNvSpPr/>
      </dsp:nvSpPr>
      <dsp:spPr>
        <a:xfrm>
          <a:off x="0" y="115230"/>
          <a:ext cx="6628804" cy="1235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Best-performing models: Gradient Boosting and Decision Tree.</a:t>
          </a:r>
        </a:p>
      </dsp:txBody>
      <dsp:txXfrm>
        <a:off x="60313" y="175543"/>
        <a:ext cx="6508178" cy="1114894"/>
      </dsp:txXfrm>
    </dsp:sp>
    <dsp:sp modelId="{E10E1189-3FCA-43D5-8416-B66B18FED11C}">
      <dsp:nvSpPr>
        <dsp:cNvPr id="0" name=""/>
        <dsp:cNvSpPr/>
      </dsp:nvSpPr>
      <dsp:spPr>
        <a:xfrm>
          <a:off x="0" y="1442910"/>
          <a:ext cx="6628804" cy="1235520"/>
        </a:xfrm>
        <a:prstGeom prst="roundRect">
          <a:avLst/>
        </a:prstGeom>
        <a:gradFill rotWithShape="0">
          <a:gsLst>
            <a:gs pos="0">
              <a:schemeClr val="accent2">
                <a:hueOff val="958067"/>
                <a:satOff val="-5475"/>
                <a:lumOff val="5295"/>
                <a:alphaOff val="0"/>
                <a:tint val="96000"/>
                <a:lumMod val="100000"/>
              </a:schemeClr>
            </a:gs>
            <a:gs pos="78000">
              <a:schemeClr val="accent2">
                <a:hueOff val="958067"/>
                <a:satOff val="-5475"/>
                <a:lumOff val="52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Key observations:</a:t>
          </a:r>
        </a:p>
      </dsp:txBody>
      <dsp:txXfrm>
        <a:off x="60313" y="1503223"/>
        <a:ext cx="6508178" cy="1114894"/>
      </dsp:txXfrm>
    </dsp:sp>
    <dsp:sp modelId="{1BC36931-0C84-4DE8-A780-97F1C3B5709C}">
      <dsp:nvSpPr>
        <dsp:cNvPr id="0" name=""/>
        <dsp:cNvSpPr/>
      </dsp:nvSpPr>
      <dsp:spPr>
        <a:xfrm>
          <a:off x="0" y="2678430"/>
          <a:ext cx="6628804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Strong predictors: Cholesterol, Triglycerides, Blood Pressure, Age, Previous Heart Problems.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High cholesterol &amp; sedentary lifestyle contribute significantly to heart attack risk.</a:t>
          </a:r>
        </a:p>
      </dsp:txBody>
      <dsp:txXfrm>
        <a:off x="0" y="2678430"/>
        <a:ext cx="6628804" cy="2185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FA56-9CFB-4D38-B663-4AC5CF7AD751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D9D02-111A-4D3B-ADE0-38786DA89724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25323-496D-4E03-8D85-695A7F1CE6F6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Chosen model: Decision Tree Classifier (best at identifying heart attack risk).</a:t>
          </a:r>
        </a:p>
      </dsp:txBody>
      <dsp:txXfrm>
        <a:off x="1350519" y="499"/>
        <a:ext cx="8267613" cy="1169280"/>
      </dsp:txXfrm>
    </dsp:sp>
    <dsp:sp modelId="{F4878FA6-C71A-4627-9391-402B79D2049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05358-5144-4403-9F97-62625E86E373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5AFA-0436-48A2-B3C7-9720B4C70DBD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Importance:</a:t>
          </a:r>
        </a:p>
      </dsp:txBody>
      <dsp:txXfrm>
        <a:off x="1350519" y="1462100"/>
        <a:ext cx="4328159" cy="1169280"/>
      </dsp:txXfrm>
    </dsp:sp>
    <dsp:sp modelId="{072C5B74-A728-4F98-A927-E4E967C36A00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predictors include Triglycerides, Cholesterol, Age, and Exercise.</a:t>
          </a:r>
        </a:p>
      </dsp:txBody>
      <dsp:txXfrm>
        <a:off x="5678679" y="1462100"/>
        <a:ext cx="3939453" cy="1169280"/>
      </dsp:txXfrm>
    </dsp:sp>
    <dsp:sp modelId="{3E839D89-F8B6-420A-8EF6-1EA1E58DF38E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4B4DB-A51B-4CF1-8CC2-47E72F1B009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458BD-B637-4758-B23E-44DDE6329179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Scenario Analysis: Simulated risk under different lifestyle conditions.</a:t>
          </a:r>
        </a:p>
      </dsp:txBody>
      <dsp:txXfrm>
        <a:off x="1350519" y="2923701"/>
        <a:ext cx="8267613" cy="1169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7945-E6DE-4E89-A979-F8582C43C50C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61290-6C8F-4715-BB8E-E3C2274CF02F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9857F-01D5-4A90-A336-7341DF786E3C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Cholesterol &amp; Triglycerides increased risk significantly.</a:t>
          </a:r>
        </a:p>
      </dsp:txBody>
      <dsp:txXfrm>
        <a:off x="1350519" y="499"/>
        <a:ext cx="8267613" cy="1169280"/>
      </dsp:txXfrm>
    </dsp:sp>
    <dsp:sp modelId="{66E61FBA-5A15-4D49-B694-B91A76C2FF3B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CD349-1420-4F3B-BADB-9E66D51D42CA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1FC8C-0B26-49D4-AA56-F4BACF54A6DB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Sedentary Lifestyle (0.5 hours/week exercise) was a major risk factor.</a:t>
          </a:r>
        </a:p>
      </dsp:txBody>
      <dsp:txXfrm>
        <a:off x="1350519" y="1462100"/>
        <a:ext cx="8267613" cy="1169280"/>
      </dsp:txXfrm>
    </dsp:sp>
    <dsp:sp modelId="{2ACA5756-08E2-4D38-B4C9-4D56B37661C6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2F41F-9D83-4984-BFD4-AC1FA9D483B5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66C7D-9DCB-4732-BBB4-4A790D960575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Being at least lightly active (2+ hrs/week) reduced risk even with high cholesterol/triglycerides.</a:t>
          </a:r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A467-A17E-4033-8801-ED5FC433AB3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A123-94EC-4490-82F0-5BB4B5AE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92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18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0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blue abstract watercolor pattern on a white background">
            <a:extLst>
              <a:ext uri="{FF2B5EF4-FFF2-40B4-BE49-F238E27FC236}">
                <a16:creationId xmlns:a16="http://schemas.microsoft.com/office/drawing/2014/main" id="{A9B3D72D-BBE7-5688-2EA4-0532026A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8799" b="459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5FDF3-1531-22F0-CB7E-5DB3579EF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Heart Attack Risk Prediction: Capstone 2 Project</a:t>
            </a:r>
            <a:endParaRPr lang="en-US" sz="5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C53C6-84E4-166C-A626-E93654DD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by: Nilesh Suresh</a:t>
            </a: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C2F9C3-E58F-AE51-54E2-B61F4F68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2ABD-EEBB-0096-0BCE-2BC5F3A7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Dummy feature creation: Converted categorical variables into numeric format.</a:t>
            </a:r>
          </a:p>
          <a:p>
            <a:r>
              <a:rPr lang="en-US" dirty="0"/>
              <a:t>Train/Test Split: 80% training, 20% testing.</a:t>
            </a:r>
          </a:p>
          <a:p>
            <a:r>
              <a:rPr lang="en-US" dirty="0"/>
              <a:t>Outcome: Data ready for machine learning model development.</a:t>
            </a:r>
          </a:p>
        </p:txBody>
      </p:sp>
    </p:spTree>
    <p:extLst>
      <p:ext uri="{BB962C8B-B14F-4D97-AF65-F5344CB8AC3E}">
        <p14:creationId xmlns:p14="http://schemas.microsoft.com/office/powerpoint/2010/main" val="212273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B1B0D-B50D-A078-9AA3-C4228BDA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Modeling Approach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52D3A-22B4-774B-A1A7-47657A755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5802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40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C14B-048D-0CEE-1CD1-81DEED6B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Model Evaluation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6D786B0-9CBB-49F4-E75E-A81988A93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23597"/>
              </p:ext>
            </p:extLst>
          </p:nvPr>
        </p:nvGraphicFramePr>
        <p:xfrm>
          <a:off x="777205" y="2160588"/>
          <a:ext cx="8397629" cy="388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352">
                  <a:extLst>
                    <a:ext uri="{9D8B030D-6E8A-4147-A177-3AD203B41FA5}">
                      <a16:colId xmlns:a16="http://schemas.microsoft.com/office/drawing/2014/main" val="2187659819"/>
                    </a:ext>
                  </a:extLst>
                </a:gridCol>
                <a:gridCol w="1585238">
                  <a:extLst>
                    <a:ext uri="{9D8B030D-6E8A-4147-A177-3AD203B41FA5}">
                      <a16:colId xmlns:a16="http://schemas.microsoft.com/office/drawing/2014/main" val="278308671"/>
                    </a:ext>
                  </a:extLst>
                </a:gridCol>
                <a:gridCol w="726168">
                  <a:extLst>
                    <a:ext uri="{9D8B030D-6E8A-4147-A177-3AD203B41FA5}">
                      <a16:colId xmlns:a16="http://schemas.microsoft.com/office/drawing/2014/main" val="2504624885"/>
                    </a:ext>
                  </a:extLst>
                </a:gridCol>
                <a:gridCol w="2810983">
                  <a:extLst>
                    <a:ext uri="{9D8B030D-6E8A-4147-A177-3AD203B41FA5}">
                      <a16:colId xmlns:a16="http://schemas.microsoft.com/office/drawing/2014/main" val="1532586964"/>
                    </a:ext>
                  </a:extLst>
                </a:gridCol>
                <a:gridCol w="1740888">
                  <a:extLst>
                    <a:ext uri="{9D8B030D-6E8A-4147-A177-3AD203B41FA5}">
                      <a16:colId xmlns:a16="http://schemas.microsoft.com/office/drawing/2014/main" val="634572575"/>
                    </a:ext>
                  </a:extLst>
                </a:gridCol>
              </a:tblGrid>
              <a:tr h="21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Best Hyperparameters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Confusion Matrix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ROC AUC Score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954141314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Logistic Regression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 = 0.2113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64.10%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4484 No-Risk, 13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2500 No-Risk as Risk, 14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0.4978 (poor class separation)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1707496940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Random Forest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Criterion: gini,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 Depth: 3,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 Samples Split: 2,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 Estimators: 200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64.10%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4497 No-Risk, 0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2513 No-Risk as Risk, 1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0.5079 (slightly better but still weak)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3154488425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KNeighbors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n_neighbors = 47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63.80%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4452 No-Risk, 20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2493 No-Risk as Risk, 46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0.5070 (similar to Random Forest)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1745061506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Decision Tree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Criterion: entropy,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 Depth: 3,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 Samples Split: 2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61.90%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4135 No-Risk, 207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2306 No-Risk as Risk, 363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0.5027 (weak class separation)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3867145883"/>
                  </a:ext>
                </a:extLst>
              </a:tr>
              <a:tr h="7331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Gradient Boosting Classifier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 Depth: 3,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 Samples Split: 2, 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Learning Rate: 0.1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63.00%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Correctly predicted: 4322 No-Risk, 97 Risk cases.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Misclassified: 2416 No-Risk as Risk, 176 Risk as No-Risk.</a:t>
                      </a:r>
                    </a:p>
                  </a:txBody>
                  <a:tcPr marL="8980" marR="8980" marT="8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0.5134 (slightly better, but weak)</a:t>
                      </a:r>
                    </a:p>
                  </a:txBody>
                  <a:tcPr marL="8980" marR="8980" marT="8980" marB="0" anchor="ctr"/>
                </a:tc>
                <a:extLst>
                  <a:ext uri="{0D108BD9-81ED-4DB2-BD59-A6C34878D82A}">
                    <a16:rowId xmlns:a16="http://schemas.microsoft.com/office/drawing/2014/main" val="165365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8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7" name="Isosceles Triangle 207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1" name="Isosceles Triangle 208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82" name="Isosceles Triangle 208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F0F6AF-4800-F04E-5E07-D8E9A4E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 - Accuracy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2FA0F-3EEE-C14B-FCEA-F1C45A689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1374" y="934222"/>
            <a:ext cx="5237220" cy="329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7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6" name="Group 310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1" name="Isosceles Triangle 311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5" name="Isosceles Triangle 311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16" name="Isosceles Triangle 311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7CB539-74B8-71BE-82C1-3C1236A9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 – ROC AUC Score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9F606B-D5BF-5BD7-0B9A-EE279EEA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1374" y="934222"/>
            <a:ext cx="5237220" cy="329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5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CEF07F-C4DC-1E2E-340B-821D467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 – Confusion Matrix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52F9F3-B049-5F97-B6F4-ECB2021E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1781" y="326136"/>
            <a:ext cx="4650114" cy="4626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8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9E5B6-F7F1-2910-700F-29CB8E7C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Model Comparisons &amp; Insights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9749F-F71C-9C3D-FF7E-69963AC2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81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59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0349A-46BB-B50E-F415-59E73D89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Final Model Selection</a:t>
            </a:r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B4ADA0B-1727-06D8-470D-D0F28CF66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1154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62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E81ED9-DCB3-0EDB-3A25-8D6EF86F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Feature Importance Analysis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F74CFF13-48A2-5289-25D8-036B1994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5" b="-2"/>
          <a:stretch/>
        </p:blipFill>
        <p:spPr bwMode="auto">
          <a:xfrm>
            <a:off x="888603" y="1261330"/>
            <a:ext cx="4973212" cy="4335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74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E392-F459-0D47-1B9D-EE7BF57C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2F03-2ED4-ADB6-B5E5-DBED4DC9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83389" cy="3880773"/>
          </a:xfrm>
        </p:spPr>
        <p:txBody>
          <a:bodyPr>
            <a:normAutofit/>
          </a:bodyPr>
          <a:lstStyle/>
          <a:p>
            <a:r>
              <a:rPr lang="en-US" dirty="0"/>
              <a:t>Cholesterol Levels: </a:t>
            </a:r>
          </a:p>
          <a:p>
            <a:pPr lvl="1"/>
            <a:r>
              <a:rPr lang="en-US" dirty="0"/>
              <a:t>Normal (180)</a:t>
            </a:r>
          </a:p>
          <a:p>
            <a:pPr lvl="1"/>
            <a:r>
              <a:rPr lang="en-US" dirty="0"/>
              <a:t>At Risk (230)</a:t>
            </a:r>
          </a:p>
          <a:p>
            <a:pPr lvl="1"/>
            <a:r>
              <a:rPr lang="en-US" dirty="0"/>
              <a:t>Dangerous (380)</a:t>
            </a:r>
          </a:p>
          <a:p>
            <a:r>
              <a:rPr lang="en-US" dirty="0"/>
              <a:t>Triglycerides Levels: </a:t>
            </a:r>
          </a:p>
          <a:p>
            <a:pPr lvl="1"/>
            <a:r>
              <a:rPr lang="en-US" dirty="0"/>
              <a:t>Normal (140)</a:t>
            </a:r>
          </a:p>
          <a:p>
            <a:pPr lvl="1"/>
            <a:r>
              <a:rPr lang="en-US" dirty="0"/>
              <a:t>Borderline (190)</a:t>
            </a:r>
          </a:p>
          <a:p>
            <a:pPr lvl="1"/>
            <a:r>
              <a:rPr lang="en-US" dirty="0"/>
              <a:t>High (450)</a:t>
            </a:r>
          </a:p>
          <a:p>
            <a:pPr lvl="1"/>
            <a:r>
              <a:rPr lang="en-US" dirty="0"/>
              <a:t>Very High (550)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CA2FA6-7CC5-43F8-C1CC-0E28EF7C6A52}"/>
              </a:ext>
            </a:extLst>
          </p:cNvPr>
          <p:cNvSpPr txBox="1">
            <a:spLocks/>
          </p:cNvSpPr>
          <p:nvPr/>
        </p:nvSpPr>
        <p:spPr>
          <a:xfrm>
            <a:off x="4846213" y="2158081"/>
            <a:ext cx="44277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Groups: </a:t>
            </a:r>
          </a:p>
          <a:p>
            <a:pPr lvl="1"/>
            <a:r>
              <a:rPr lang="en-US" dirty="0"/>
              <a:t>Young (28)</a:t>
            </a:r>
          </a:p>
          <a:p>
            <a:pPr lvl="1"/>
            <a:r>
              <a:rPr lang="en-US" dirty="0"/>
              <a:t>Middle Age (48)</a:t>
            </a:r>
          </a:p>
          <a:p>
            <a:pPr lvl="1"/>
            <a:r>
              <a:rPr lang="en-US" dirty="0"/>
              <a:t>Senior (68)</a:t>
            </a:r>
          </a:p>
          <a:p>
            <a:r>
              <a:rPr lang="en-US" dirty="0"/>
              <a:t>Activity Levels: </a:t>
            </a:r>
          </a:p>
          <a:p>
            <a:pPr lvl="1"/>
            <a:r>
              <a:rPr lang="en-US" dirty="0"/>
              <a:t>Sedentary (0.5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pPr lvl="1"/>
            <a:r>
              <a:rPr lang="en-US" dirty="0"/>
              <a:t>Lightly Active (2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pPr lvl="1"/>
            <a:r>
              <a:rPr lang="en-US" dirty="0"/>
              <a:t>Moderately Active (4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pPr lvl="1"/>
            <a:r>
              <a:rPr lang="en-US" dirty="0"/>
              <a:t>Very Active (6 </a:t>
            </a:r>
            <a:r>
              <a:rPr lang="en-US" dirty="0" err="1"/>
              <a:t>hrs</a:t>
            </a:r>
            <a:r>
              <a:rPr lang="en-US" dirty="0"/>
              <a:t>/week)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01897-DA3F-456E-2884-C673690F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95280-88F3-B6F8-AD0F-07D693EF0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67030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60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68C8E2-05E8-BFFE-D01D-B2655BFD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Scenarios with Heart Attack Risk Predicted as Yes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B32859-FA9C-DF43-AFEB-9B8AD312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09600"/>
            <a:ext cx="6446651" cy="3642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29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37312-3FC4-8C53-952C-523C8BAD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Key Insights from the Simulations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464976-8BF1-2242-7B80-017825393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602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55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5DBA4-C30D-3431-4F44-4B7E927C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Summary &amp; Next Steps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8C48-6384-6F0F-5506-9E95696D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Accuracy: 62% (Decision Tree model).</a:t>
            </a:r>
          </a:p>
          <a:p>
            <a:r>
              <a:rPr lang="en-US">
                <a:solidFill>
                  <a:srgbClr val="FFFFFF"/>
                </a:solidFill>
              </a:rPr>
              <a:t>Challenges: Low class separation (ROC AUC Score ~0.50).</a:t>
            </a:r>
          </a:p>
          <a:p>
            <a:r>
              <a:rPr lang="en-US">
                <a:solidFill>
                  <a:srgbClr val="FFFFFF"/>
                </a:solidFill>
              </a:rPr>
              <a:t>Potential improvements: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 ensemble learning (XGBoost, stacking).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Expand dataset with additional health factors.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Optimize feature selection and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7907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21FDF-85E1-F5D5-92E2-53E7E1A1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8969C-1F3B-11C3-D620-0C44619B9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7696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34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3332E-418A-523F-03B2-69CD50DF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Data Wrangling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C9BBA4-0DC6-E67B-B3C9-0BC9D80AC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90988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06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A0CA-AE40-93DC-12A0-D92322CE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12B5-1EE7-0FA0-242B-860E5D3C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35" y="1548480"/>
            <a:ext cx="2577688" cy="2266435"/>
          </a:xfrm>
        </p:spPr>
        <p:txBody>
          <a:bodyPr>
            <a:noAutofit/>
          </a:bodyPr>
          <a:lstStyle/>
          <a:p>
            <a:r>
              <a:rPr lang="en-US" sz="1200" dirty="0"/>
              <a:t>Categorical Features</a:t>
            </a:r>
          </a:p>
          <a:p>
            <a:pPr marL="742950" lvl="2" indent="-342900"/>
            <a:r>
              <a:rPr lang="en-US" sz="1200" dirty="0"/>
              <a:t>Blood Pressure</a:t>
            </a:r>
          </a:p>
          <a:p>
            <a:pPr marL="742950" lvl="2" indent="-342900"/>
            <a:r>
              <a:rPr lang="en-US" sz="1200" dirty="0"/>
              <a:t>Sex</a:t>
            </a:r>
          </a:p>
          <a:p>
            <a:pPr marL="742950" lvl="2" indent="-342900"/>
            <a:r>
              <a:rPr lang="en-US" sz="1200" dirty="0"/>
              <a:t>Diet</a:t>
            </a:r>
          </a:p>
          <a:p>
            <a:pPr marL="742950" lvl="2" indent="-342900"/>
            <a:r>
              <a:rPr lang="en-US" sz="1200" dirty="0"/>
              <a:t>Country </a:t>
            </a:r>
          </a:p>
          <a:p>
            <a:pPr marL="742950" lvl="2" indent="-342900"/>
            <a:r>
              <a:rPr lang="en-US" sz="1200" dirty="0"/>
              <a:t>Continent</a:t>
            </a:r>
          </a:p>
          <a:p>
            <a:pPr marL="742950" lvl="2" indent="-342900"/>
            <a:r>
              <a:rPr lang="en-US" sz="1200" dirty="0"/>
              <a:t>Hemisphere</a:t>
            </a:r>
          </a:p>
          <a:p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6C1558-73A9-A0F4-D06B-01A478DA929D}"/>
              </a:ext>
            </a:extLst>
          </p:cNvPr>
          <p:cNvSpPr txBox="1">
            <a:spLocks/>
          </p:cNvSpPr>
          <p:nvPr/>
        </p:nvSpPr>
        <p:spPr>
          <a:xfrm>
            <a:off x="677334" y="1548481"/>
            <a:ext cx="5072901" cy="4898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Numeric Features</a:t>
            </a:r>
          </a:p>
          <a:p>
            <a:pPr lvl="1"/>
            <a:r>
              <a:rPr lang="en-US" sz="3600" dirty="0"/>
              <a:t>Age</a:t>
            </a:r>
          </a:p>
          <a:p>
            <a:pPr lvl="1"/>
            <a:r>
              <a:rPr lang="en-US" sz="3600" dirty="0"/>
              <a:t>Cholesterol</a:t>
            </a:r>
          </a:p>
          <a:p>
            <a:pPr lvl="1"/>
            <a:r>
              <a:rPr lang="en-US" sz="3600" dirty="0"/>
              <a:t>Heart Rate</a:t>
            </a:r>
          </a:p>
          <a:p>
            <a:pPr lvl="1"/>
            <a:r>
              <a:rPr lang="en-US" sz="3600" dirty="0"/>
              <a:t>Exercise Hours Per Week</a:t>
            </a:r>
          </a:p>
          <a:p>
            <a:pPr lvl="1"/>
            <a:r>
              <a:rPr lang="en-US" sz="3600" dirty="0"/>
              <a:t>Stress Level</a:t>
            </a:r>
          </a:p>
          <a:p>
            <a:pPr lvl="1"/>
            <a:r>
              <a:rPr lang="en-US" sz="3600" dirty="0"/>
              <a:t>Sedentary Hours Per Day</a:t>
            </a:r>
          </a:p>
          <a:p>
            <a:pPr lvl="1"/>
            <a:r>
              <a:rPr lang="en-US" sz="3600" dirty="0"/>
              <a:t>Income</a:t>
            </a:r>
          </a:p>
          <a:p>
            <a:pPr lvl="1"/>
            <a:r>
              <a:rPr lang="en-US" sz="3600" dirty="0"/>
              <a:t>BMI</a:t>
            </a:r>
          </a:p>
          <a:p>
            <a:pPr lvl="1"/>
            <a:r>
              <a:rPr lang="en-US" sz="3600" dirty="0"/>
              <a:t>Triglycerides</a:t>
            </a:r>
          </a:p>
          <a:p>
            <a:pPr lvl="1"/>
            <a:r>
              <a:rPr lang="en-US" sz="3600" dirty="0"/>
              <a:t>Physical Activity Days Per Week</a:t>
            </a:r>
          </a:p>
          <a:p>
            <a:pPr lvl="1"/>
            <a:r>
              <a:rPr lang="en-US" sz="3600" dirty="0"/>
              <a:t>Sleep Hours Per Day</a:t>
            </a:r>
          </a:p>
          <a:p>
            <a:pPr lvl="1"/>
            <a:r>
              <a:rPr lang="en-US" sz="3600" dirty="0"/>
              <a:t>Diabetes</a:t>
            </a:r>
          </a:p>
          <a:p>
            <a:pPr lvl="1"/>
            <a:r>
              <a:rPr lang="en-US" sz="3600" dirty="0"/>
              <a:t>Family History</a:t>
            </a:r>
          </a:p>
          <a:p>
            <a:pPr lvl="1"/>
            <a:r>
              <a:rPr lang="en-US" sz="3600" dirty="0"/>
              <a:t>Smoking</a:t>
            </a:r>
          </a:p>
          <a:p>
            <a:pPr lvl="1"/>
            <a:r>
              <a:rPr lang="en-US" sz="3600" dirty="0"/>
              <a:t>Obesity</a:t>
            </a:r>
          </a:p>
          <a:p>
            <a:pPr lvl="1"/>
            <a:r>
              <a:rPr lang="en-US" sz="3600" dirty="0"/>
              <a:t>Alcohol Consumption</a:t>
            </a:r>
          </a:p>
          <a:p>
            <a:pPr lvl="1"/>
            <a:r>
              <a:rPr lang="en-US" sz="3600" dirty="0"/>
              <a:t>Previous Heart Problems</a:t>
            </a:r>
          </a:p>
          <a:p>
            <a:pPr lvl="1"/>
            <a:endParaRPr lang="en-US" sz="36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B4C17D-0A31-D26C-2685-79AF4A44BF2F}"/>
              </a:ext>
            </a:extLst>
          </p:cNvPr>
          <p:cNvSpPr txBox="1">
            <a:spLocks/>
          </p:cNvSpPr>
          <p:nvPr/>
        </p:nvSpPr>
        <p:spPr>
          <a:xfrm>
            <a:off x="5750235" y="4226518"/>
            <a:ext cx="3020140" cy="90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Target Feature</a:t>
            </a:r>
          </a:p>
          <a:p>
            <a:pPr marL="742950" lvl="2" indent="-342900"/>
            <a:r>
              <a:rPr lang="en-US" sz="1600" b="0" i="0" dirty="0">
                <a:effectLst/>
              </a:rPr>
              <a:t>Heart Attack Risk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78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4C3BB49C-178B-1C2E-F57C-E2A3CA0F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85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792D-E733-D8E4-1AAD-E3667602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>
                <a:effectLst/>
                <a:latin typeface="system-ui"/>
              </a:rPr>
              <a:t>Distributions Of Feature Values</a:t>
            </a:r>
            <a:br>
              <a:rPr lang="en-US" sz="2800" b="0" i="0">
                <a:effectLst/>
                <a:latin typeface="system-ui"/>
              </a:rPr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E4C7-1508-CA0F-C8CB-0B06D14D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en-US" ker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istribution analyses were conducted for both numerical and categorical variables, confirming that the feature distributions were appropriate for heart attack risk prediction modeling. </a:t>
            </a:r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B7584-A1D9-12DA-6244-1AE9D164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Exploratory Data Analysis (EDA)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A4F1F5B-26EC-DD1C-9626-88E2C0A9D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59791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6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6106-3C20-E166-AFFC-7F8D4862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1755-BCE5-2A4A-A560-0E9B544D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pPr marR="0" lvl="0">
              <a:lnSpc>
                <a:spcPct val="90000"/>
              </a:lnSpc>
              <a:tabLst>
                <a:tab pos="685800" algn="l"/>
              </a:tabLst>
            </a:pPr>
            <a:r>
              <a:rPr lang="en-US"/>
              <a:t>Standardized the dataset using scaling to ensure uniformity across features.</a:t>
            </a:r>
          </a:p>
          <a:p>
            <a:pPr marR="0" lvl="0">
              <a:lnSpc>
                <a:spcPct val="90000"/>
              </a:lnSpc>
              <a:tabLst>
                <a:tab pos="685800" algn="l"/>
              </a:tabLst>
            </a:pPr>
            <a:r>
              <a:rPr lang="en-US"/>
              <a:t>PCA transformation was applied to capture variance in the dataset.</a:t>
            </a:r>
          </a:p>
          <a:p>
            <a:pPr marR="0" lvl="0">
              <a:lnSpc>
                <a:spcPct val="90000"/>
              </a:lnSpc>
              <a:tabLst>
                <a:tab pos="685800" algn="l"/>
              </a:tabLst>
            </a:pPr>
            <a:r>
              <a:rPr lang="en-US"/>
              <a:t>The first principal component (Age) explained 15% variance, with about 80% variance coming from the top 15 components</a:t>
            </a:r>
          </a:p>
        </p:txBody>
      </p:sp>
      <p:pic>
        <p:nvPicPr>
          <p:cNvPr id="4" name="Picture 3" descr="A graph with a blue line&#10;&#10;AI-generated content may be incorrect.">
            <a:extLst>
              <a:ext uri="{FF2B5EF4-FFF2-40B4-BE49-F238E27FC236}">
                <a16:creationId xmlns:a16="http://schemas.microsoft.com/office/drawing/2014/main" id="{0E3C634C-3380-0BD8-722C-1AB47DF9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814" y="1790367"/>
            <a:ext cx="5062993" cy="3265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27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42E3-CFED-6D8F-4B16-7156A05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Correlation Analysis</a:t>
            </a:r>
            <a:endParaRPr lang="en-US" dirty="0"/>
          </a:p>
        </p:txBody>
      </p:sp>
      <p:pic>
        <p:nvPicPr>
          <p:cNvPr id="4" name="Picture 3" descr="A purple and white grid with white squares&#10;&#10;AI-generated content may be incorrect.">
            <a:extLst>
              <a:ext uri="{FF2B5EF4-FFF2-40B4-BE49-F238E27FC236}">
                <a16:creationId xmlns:a16="http://schemas.microsoft.com/office/drawing/2014/main" id="{2FEDBB5E-6D43-FE95-BBE1-E35E01C22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47" y="1911118"/>
            <a:ext cx="6212362" cy="4379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F739-E78D-59B7-8082-2B7409A6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>
              <a:tabLst>
                <a:tab pos="685800" algn="l"/>
              </a:tabLst>
            </a:pPr>
            <a:r>
              <a:rPr lang="en-US" sz="1400"/>
              <a:t>Heatmap visualization revealed strong positive correlations with "Heart Attack Risk", particularly: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Cholesterol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Diabetes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Exercise Hours Per Week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Triglycerides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Systolic Blood Pressure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Age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Previous Heart Problems</a:t>
            </a:r>
          </a:p>
          <a:p>
            <a:pPr lvl="1">
              <a:tabLst>
                <a:tab pos="685800" algn="l"/>
              </a:tabLst>
            </a:pPr>
            <a:r>
              <a:rPr lang="en-US" sz="1400"/>
              <a:t>Medication 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7087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</TotalTime>
  <Words>994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system-ui</vt:lpstr>
      <vt:lpstr>Trebuchet MS</vt:lpstr>
      <vt:lpstr>Verdana</vt:lpstr>
      <vt:lpstr>Wingdings 3</vt:lpstr>
      <vt:lpstr>Facet</vt:lpstr>
      <vt:lpstr>Heart Attack Risk Prediction: Capstone 2 Project</vt:lpstr>
      <vt:lpstr>Context</vt:lpstr>
      <vt:lpstr>Problem Statement</vt:lpstr>
      <vt:lpstr>Data Wrangling</vt:lpstr>
      <vt:lpstr>Data Features</vt:lpstr>
      <vt:lpstr>Distributions Of Feature Values </vt:lpstr>
      <vt:lpstr>Exploratory Data Analysis (EDA)</vt:lpstr>
      <vt:lpstr>Principal Component Analysis (PCA)</vt:lpstr>
      <vt:lpstr>Correlation Analysis</vt:lpstr>
      <vt:lpstr>Data Preprocessing</vt:lpstr>
      <vt:lpstr>Modeling Approach</vt:lpstr>
      <vt:lpstr>Model Evaluation</vt:lpstr>
      <vt:lpstr>Model Comparison - Accuracy</vt:lpstr>
      <vt:lpstr>Model Comparison – ROC AUC Score</vt:lpstr>
      <vt:lpstr>Model Comparison – Confusion Matrix</vt:lpstr>
      <vt:lpstr>Model Comparisons &amp; Insights</vt:lpstr>
      <vt:lpstr>Final Model Selection</vt:lpstr>
      <vt:lpstr>Feature Importance Analysis</vt:lpstr>
      <vt:lpstr>Scenarios Tested</vt:lpstr>
      <vt:lpstr>Scenarios with Heart Attack Risk Predicted as Yes</vt:lpstr>
      <vt:lpstr>Key Insights from the Simulations</vt:lpstr>
      <vt:lpstr>Summary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Nilesh Suresh</dc:creator>
  <cp:lastModifiedBy>Nilesh Suresh</cp:lastModifiedBy>
  <cp:revision>50</cp:revision>
  <dcterms:created xsi:type="dcterms:W3CDTF">2024-11-11T15:06:55Z</dcterms:created>
  <dcterms:modified xsi:type="dcterms:W3CDTF">2025-04-23T01:52:15Z</dcterms:modified>
</cp:coreProperties>
</file>