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708" r:id="rId2"/>
    <p:sldId id="730" r:id="rId3"/>
    <p:sldId id="820" r:id="rId4"/>
    <p:sldId id="844" r:id="rId5"/>
    <p:sldId id="846" r:id="rId6"/>
    <p:sldId id="869" r:id="rId7"/>
    <p:sldId id="837" r:id="rId8"/>
    <p:sldId id="845" r:id="rId9"/>
    <p:sldId id="868" r:id="rId10"/>
    <p:sldId id="843" r:id="rId11"/>
    <p:sldId id="872" r:id="rId12"/>
    <p:sldId id="871" r:id="rId13"/>
    <p:sldId id="821" r:id="rId14"/>
    <p:sldId id="796" r:id="rId15"/>
    <p:sldId id="752" r:id="rId16"/>
    <p:sldId id="870" r:id="rId17"/>
  </p:sldIdLst>
  <p:sldSz cx="12192000" cy="6858000"/>
  <p:notesSz cx="6807200" cy="9939338"/>
  <p:defaultTextStyle>
    <a:defPPr>
      <a:defRPr lang="zh-TW"/>
    </a:defPPr>
    <a:lvl1pPr algn="l" rtl="0" fontAlgn="base">
      <a:spcBef>
        <a:spcPct val="0"/>
      </a:spcBef>
      <a:spcAft>
        <a:spcPct val="0"/>
      </a:spcAft>
      <a:defRPr kumimoji="1" b="1" kern="1200">
        <a:solidFill>
          <a:schemeClr val="tx1"/>
        </a:solidFill>
        <a:latin typeface="Arial" charset="0"/>
        <a:ea typeface="新細明體" charset="-120"/>
        <a:cs typeface="+mn-cs"/>
      </a:defRPr>
    </a:lvl1pPr>
    <a:lvl2pPr marL="457200" algn="l" rtl="0" fontAlgn="base">
      <a:spcBef>
        <a:spcPct val="0"/>
      </a:spcBef>
      <a:spcAft>
        <a:spcPct val="0"/>
      </a:spcAft>
      <a:defRPr kumimoji="1" b="1" kern="1200">
        <a:solidFill>
          <a:schemeClr val="tx1"/>
        </a:solidFill>
        <a:latin typeface="Arial" charset="0"/>
        <a:ea typeface="新細明體" charset="-120"/>
        <a:cs typeface="+mn-cs"/>
      </a:defRPr>
    </a:lvl2pPr>
    <a:lvl3pPr marL="914400" algn="l" rtl="0" fontAlgn="base">
      <a:spcBef>
        <a:spcPct val="0"/>
      </a:spcBef>
      <a:spcAft>
        <a:spcPct val="0"/>
      </a:spcAft>
      <a:defRPr kumimoji="1" b="1" kern="1200">
        <a:solidFill>
          <a:schemeClr val="tx1"/>
        </a:solidFill>
        <a:latin typeface="Arial" charset="0"/>
        <a:ea typeface="新細明體" charset="-120"/>
        <a:cs typeface="+mn-cs"/>
      </a:defRPr>
    </a:lvl3pPr>
    <a:lvl4pPr marL="1371600" algn="l" rtl="0" fontAlgn="base">
      <a:spcBef>
        <a:spcPct val="0"/>
      </a:spcBef>
      <a:spcAft>
        <a:spcPct val="0"/>
      </a:spcAft>
      <a:defRPr kumimoji="1" b="1" kern="1200">
        <a:solidFill>
          <a:schemeClr val="tx1"/>
        </a:solidFill>
        <a:latin typeface="Arial" charset="0"/>
        <a:ea typeface="新細明體" charset="-120"/>
        <a:cs typeface="+mn-cs"/>
      </a:defRPr>
    </a:lvl4pPr>
    <a:lvl5pPr marL="1828800" algn="l" rtl="0" fontAlgn="base">
      <a:spcBef>
        <a:spcPct val="0"/>
      </a:spcBef>
      <a:spcAft>
        <a:spcPct val="0"/>
      </a:spcAft>
      <a:defRPr kumimoji="1" b="1" kern="1200">
        <a:solidFill>
          <a:schemeClr val="tx1"/>
        </a:solidFill>
        <a:latin typeface="Arial" charset="0"/>
        <a:ea typeface="新細明體" charset="-120"/>
        <a:cs typeface="+mn-cs"/>
      </a:defRPr>
    </a:lvl5pPr>
    <a:lvl6pPr marL="2286000" algn="l" defTabSz="914400" rtl="0" eaLnBrk="1" latinLnBrk="0" hangingPunct="1">
      <a:defRPr kumimoji="1" b="1" kern="1200">
        <a:solidFill>
          <a:schemeClr val="tx1"/>
        </a:solidFill>
        <a:latin typeface="Arial" charset="0"/>
        <a:ea typeface="新細明體" charset="-120"/>
        <a:cs typeface="+mn-cs"/>
      </a:defRPr>
    </a:lvl6pPr>
    <a:lvl7pPr marL="2743200" algn="l" defTabSz="914400" rtl="0" eaLnBrk="1" latinLnBrk="0" hangingPunct="1">
      <a:defRPr kumimoji="1" b="1" kern="1200">
        <a:solidFill>
          <a:schemeClr val="tx1"/>
        </a:solidFill>
        <a:latin typeface="Arial" charset="0"/>
        <a:ea typeface="新細明體" charset="-120"/>
        <a:cs typeface="+mn-cs"/>
      </a:defRPr>
    </a:lvl7pPr>
    <a:lvl8pPr marL="3200400" algn="l" defTabSz="914400" rtl="0" eaLnBrk="1" latinLnBrk="0" hangingPunct="1">
      <a:defRPr kumimoji="1" b="1" kern="1200">
        <a:solidFill>
          <a:schemeClr val="tx1"/>
        </a:solidFill>
        <a:latin typeface="Arial" charset="0"/>
        <a:ea typeface="新細明體" charset="-120"/>
        <a:cs typeface="+mn-cs"/>
      </a:defRPr>
    </a:lvl8pPr>
    <a:lvl9pPr marL="3657600" algn="l" defTabSz="914400" rtl="0" eaLnBrk="1" latinLnBrk="0" hangingPunct="1">
      <a:defRPr kumimoji="1" b="1" kern="1200">
        <a:solidFill>
          <a:schemeClr val="tx1"/>
        </a:solidFill>
        <a:latin typeface="Arial" charset="0"/>
        <a:ea typeface="新細明體" charset="-120"/>
        <a:cs typeface="+mn-cs"/>
      </a:defRPr>
    </a:lvl9pPr>
  </p:defaultTextStyle>
  <p:extLst>
    <p:ext uri="{521415D9-36F7-43E2-AB2F-B90AF26B5E84}">
      <p14:sectionLst xmlns:p14="http://schemas.microsoft.com/office/powerpoint/2010/main">
        <p14:section name="Mosfet" id="{A969F6B7-9055-4811-A8C2-7328DC35D45E}">
          <p14:sldIdLst>
            <p14:sldId id="708"/>
            <p14:sldId id="730"/>
            <p14:sldId id="820"/>
            <p14:sldId id="844"/>
            <p14:sldId id="846"/>
            <p14:sldId id="869"/>
            <p14:sldId id="837"/>
            <p14:sldId id="845"/>
            <p14:sldId id="868"/>
            <p14:sldId id="843"/>
            <p14:sldId id="872"/>
            <p14:sldId id="871"/>
            <p14:sldId id="821"/>
            <p14:sldId id="796"/>
            <p14:sldId id="752"/>
            <p14:sldId id="870"/>
          </p14:sldIdLst>
        </p14:section>
      </p14:sectionLst>
    </p:ext>
    <p:ext uri="{EFAFB233-063F-42B5-8137-9DF3F51BA10A}">
      <p15:sldGuideLst xmlns:p15="http://schemas.microsoft.com/office/powerpoint/2012/main">
        <p15:guide id="2" pos="3840" userDrawn="1">
          <p15:clr>
            <a:srgbClr val="A4A3A4"/>
          </p15:clr>
        </p15:guide>
        <p15:guide id="3" orient="horz" pos="211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ulhilmi Matjusoh" initials="ZM" lastIdx="1" clrIdx="0">
    <p:extLst>
      <p:ext uri="{19B8F6BF-5375-455C-9EA6-DF929625EA0E}">
        <p15:presenceInfo xmlns:p15="http://schemas.microsoft.com/office/powerpoint/2012/main" userId="S::zulhilmi.matjusoh@liteon.com::c949d8cc-575f-4018-a82e-986a6a4aa34e" providerId="AD"/>
      </p:ext>
    </p:extLst>
  </p:cmAuthor>
  <p:cmAuthor id="2" name="Joey De Guzman" initials="JDG" lastIdx="1" clrIdx="1">
    <p:extLst>
      <p:ext uri="{19B8F6BF-5375-455C-9EA6-DF929625EA0E}">
        <p15:presenceInfo xmlns:p15="http://schemas.microsoft.com/office/powerpoint/2012/main" userId="S::joey.deguzman@liteon.com::555a1678-e8fb-47b3-8959-e7afa61fcd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4444FE"/>
    <a:srgbClr val="007635"/>
    <a:srgbClr val="ABDB77"/>
    <a:srgbClr val="6DC0FF"/>
    <a:srgbClr val="ADDB7B"/>
    <a:srgbClr val="CAE8AA"/>
    <a:srgbClr val="9284FC"/>
    <a:srgbClr val="6B57FB"/>
    <a:srgbClr val="FF6D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5" autoAdjust="0"/>
    <p:restoredTop sz="75246" autoAdjust="0"/>
  </p:normalViewPr>
  <p:slideViewPr>
    <p:cSldViewPr>
      <p:cViewPr varScale="1">
        <p:scale>
          <a:sx n="49" d="100"/>
          <a:sy n="49" d="100"/>
        </p:scale>
        <p:origin x="1356" y="54"/>
      </p:cViewPr>
      <p:guideLst>
        <p:guide pos="3840"/>
        <p:guide orient="horz" pos="2115"/>
      </p:guideLst>
    </p:cSldViewPr>
  </p:slideViewPr>
  <p:notesTextViewPr>
    <p:cViewPr>
      <p:scale>
        <a:sx n="400" d="100"/>
        <a:sy n="400" d="100"/>
      </p:scale>
      <p:origin x="0" y="0"/>
    </p:cViewPr>
  </p:notesTextViewPr>
  <p:sorterViewPr>
    <p:cViewPr>
      <p:scale>
        <a:sx n="66" d="100"/>
        <a:sy n="66" d="100"/>
      </p:scale>
      <p:origin x="0" y="0"/>
    </p:cViewPr>
  </p:sorterViewPr>
  <p:notesViewPr>
    <p:cSldViewPr>
      <p:cViewPr varScale="1">
        <p:scale>
          <a:sx n="79" d="100"/>
          <a:sy n="79" d="100"/>
        </p:scale>
        <p:origin x="-2148" y="-9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9575" cy="498475"/>
          </a:xfrm>
          <a:prstGeom prst="rect">
            <a:avLst/>
          </a:prstGeom>
          <a:noFill/>
          <a:ln>
            <a:noFill/>
          </a:ln>
          <a:effectLst/>
        </p:spPr>
        <p:txBody>
          <a:bodyPr vert="horz" wrap="square" lIns="91614" tIns="45807" rIns="91614" bIns="45807" numCol="1" anchor="t" anchorCtr="0" compatLnSpc="1">
            <a:prstTxWarp prst="textNoShape">
              <a:avLst/>
            </a:prstTxWarp>
          </a:bodyPr>
          <a:lstStyle>
            <a:lvl1pPr>
              <a:defRPr sz="1200" b="0"/>
            </a:lvl1pPr>
          </a:lstStyle>
          <a:p>
            <a:pPr>
              <a:defRPr/>
            </a:pPr>
            <a:endParaRPr lang="en-US" altLang="zh-TW"/>
          </a:p>
        </p:txBody>
      </p:sp>
      <p:sp>
        <p:nvSpPr>
          <p:cNvPr id="7171" name="Rectangle 3"/>
          <p:cNvSpPr>
            <a:spLocks noGrp="1" noChangeArrowheads="1"/>
          </p:cNvSpPr>
          <p:nvPr>
            <p:ph type="dt" sz="quarter" idx="1"/>
          </p:nvPr>
        </p:nvSpPr>
        <p:spPr bwMode="auto">
          <a:xfrm>
            <a:off x="3856038" y="0"/>
            <a:ext cx="2949575" cy="498475"/>
          </a:xfrm>
          <a:prstGeom prst="rect">
            <a:avLst/>
          </a:prstGeom>
          <a:noFill/>
          <a:ln>
            <a:noFill/>
          </a:ln>
          <a:effectLst/>
        </p:spPr>
        <p:txBody>
          <a:bodyPr vert="horz" wrap="square" lIns="91614" tIns="45807" rIns="91614" bIns="45807" numCol="1" anchor="t" anchorCtr="0" compatLnSpc="1">
            <a:prstTxWarp prst="textNoShape">
              <a:avLst/>
            </a:prstTxWarp>
          </a:bodyPr>
          <a:lstStyle>
            <a:lvl1pPr algn="r">
              <a:defRPr sz="1200" b="0"/>
            </a:lvl1pPr>
          </a:lstStyle>
          <a:p>
            <a:pPr>
              <a:defRPr/>
            </a:pPr>
            <a:endParaRPr lang="en-US" altLang="zh-TW"/>
          </a:p>
        </p:txBody>
      </p:sp>
      <p:sp>
        <p:nvSpPr>
          <p:cNvPr id="7172" name="Rectangle 4"/>
          <p:cNvSpPr>
            <a:spLocks noGrp="1" noChangeArrowheads="1"/>
          </p:cNvSpPr>
          <p:nvPr>
            <p:ph type="ftr" sz="quarter" idx="2"/>
          </p:nvPr>
        </p:nvSpPr>
        <p:spPr bwMode="auto">
          <a:xfrm>
            <a:off x="0" y="9439275"/>
            <a:ext cx="2949575" cy="498475"/>
          </a:xfrm>
          <a:prstGeom prst="rect">
            <a:avLst/>
          </a:prstGeom>
          <a:noFill/>
          <a:ln>
            <a:noFill/>
          </a:ln>
          <a:effectLst/>
        </p:spPr>
        <p:txBody>
          <a:bodyPr vert="horz" wrap="square" lIns="91614" tIns="45807" rIns="91614" bIns="45807" numCol="1" anchor="b" anchorCtr="0" compatLnSpc="1">
            <a:prstTxWarp prst="textNoShape">
              <a:avLst/>
            </a:prstTxWarp>
          </a:bodyPr>
          <a:lstStyle>
            <a:lvl1pPr>
              <a:defRPr sz="1200" b="0"/>
            </a:lvl1pPr>
          </a:lstStyle>
          <a:p>
            <a:pPr>
              <a:defRPr/>
            </a:pPr>
            <a:endParaRPr lang="en-US" altLang="zh-TW"/>
          </a:p>
        </p:txBody>
      </p:sp>
      <p:sp>
        <p:nvSpPr>
          <p:cNvPr id="7173" name="Rectangle 5"/>
          <p:cNvSpPr>
            <a:spLocks noGrp="1" noChangeArrowheads="1"/>
          </p:cNvSpPr>
          <p:nvPr>
            <p:ph type="sldNum" sz="quarter" idx="3"/>
          </p:nvPr>
        </p:nvSpPr>
        <p:spPr bwMode="auto">
          <a:xfrm>
            <a:off x="3856038" y="9439275"/>
            <a:ext cx="2949575" cy="498475"/>
          </a:xfrm>
          <a:prstGeom prst="rect">
            <a:avLst/>
          </a:prstGeom>
          <a:noFill/>
          <a:ln>
            <a:noFill/>
          </a:ln>
          <a:effectLst/>
        </p:spPr>
        <p:txBody>
          <a:bodyPr vert="horz" wrap="square" lIns="91614" tIns="45807" rIns="91614" bIns="45807" numCol="1" anchor="b" anchorCtr="0" compatLnSpc="1">
            <a:prstTxWarp prst="textNoShape">
              <a:avLst/>
            </a:prstTxWarp>
          </a:bodyPr>
          <a:lstStyle>
            <a:lvl1pPr algn="r">
              <a:defRPr sz="1200" b="0"/>
            </a:lvl1pPr>
          </a:lstStyle>
          <a:p>
            <a:pPr>
              <a:defRPr/>
            </a:pPr>
            <a:fld id="{5D5B8CDF-6A74-485A-BAB8-802549960414}" type="slidenum">
              <a:rPr lang="en-US" altLang="zh-TW"/>
              <a:pPr>
                <a:defRPr/>
              </a:pPr>
              <a:t>‹#›</a:t>
            </a:fld>
            <a:endParaRPr lang="en-US" altLang="zh-TW"/>
          </a:p>
        </p:txBody>
      </p:sp>
    </p:spTree>
    <p:extLst>
      <p:ext uri="{BB962C8B-B14F-4D97-AF65-F5344CB8AC3E}">
        <p14:creationId xmlns:p14="http://schemas.microsoft.com/office/powerpoint/2010/main" val="416752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9575" cy="498475"/>
          </a:xfrm>
          <a:prstGeom prst="rect">
            <a:avLst/>
          </a:prstGeom>
          <a:noFill/>
          <a:ln>
            <a:noFill/>
          </a:ln>
          <a:effectLst/>
        </p:spPr>
        <p:txBody>
          <a:bodyPr vert="horz" wrap="square" lIns="91614" tIns="45807" rIns="91614" bIns="45807" numCol="1" anchor="t" anchorCtr="0" compatLnSpc="1">
            <a:prstTxWarp prst="textNoShape">
              <a:avLst/>
            </a:prstTxWarp>
          </a:bodyPr>
          <a:lstStyle>
            <a:lvl1pPr>
              <a:defRPr sz="1200" b="0"/>
            </a:lvl1pPr>
          </a:lstStyle>
          <a:p>
            <a:pPr>
              <a:defRPr/>
            </a:pPr>
            <a:endParaRPr lang="en-US" altLang="zh-TW"/>
          </a:p>
        </p:txBody>
      </p:sp>
      <p:sp>
        <p:nvSpPr>
          <p:cNvPr id="6147" name="Rectangle 3"/>
          <p:cNvSpPr>
            <a:spLocks noGrp="1" noChangeArrowheads="1"/>
          </p:cNvSpPr>
          <p:nvPr>
            <p:ph type="dt" idx="1"/>
          </p:nvPr>
        </p:nvSpPr>
        <p:spPr bwMode="auto">
          <a:xfrm>
            <a:off x="3856038" y="0"/>
            <a:ext cx="2949575" cy="498475"/>
          </a:xfrm>
          <a:prstGeom prst="rect">
            <a:avLst/>
          </a:prstGeom>
          <a:noFill/>
          <a:ln>
            <a:noFill/>
          </a:ln>
          <a:effectLst/>
        </p:spPr>
        <p:txBody>
          <a:bodyPr vert="horz" wrap="square" lIns="91614" tIns="45807" rIns="91614" bIns="45807" numCol="1" anchor="t" anchorCtr="0" compatLnSpc="1">
            <a:prstTxWarp prst="textNoShape">
              <a:avLst/>
            </a:prstTxWarp>
          </a:bodyPr>
          <a:lstStyle>
            <a:lvl1pPr algn="r">
              <a:defRPr sz="1200" b="0"/>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92075" y="746125"/>
            <a:ext cx="6624638" cy="3727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1038" y="4721225"/>
            <a:ext cx="5445125" cy="4471988"/>
          </a:xfrm>
          <a:prstGeom prst="rect">
            <a:avLst/>
          </a:prstGeom>
          <a:noFill/>
          <a:ln>
            <a:noFill/>
          </a:ln>
          <a:effectLst/>
        </p:spPr>
        <p:txBody>
          <a:bodyPr vert="horz" wrap="square" lIns="91614" tIns="45807" rIns="91614" bIns="45807"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150" name="Rectangle 6"/>
          <p:cNvSpPr>
            <a:spLocks noGrp="1" noChangeArrowheads="1"/>
          </p:cNvSpPr>
          <p:nvPr>
            <p:ph type="ftr" sz="quarter" idx="4"/>
          </p:nvPr>
        </p:nvSpPr>
        <p:spPr bwMode="auto">
          <a:xfrm>
            <a:off x="0" y="9439275"/>
            <a:ext cx="2949575" cy="498475"/>
          </a:xfrm>
          <a:prstGeom prst="rect">
            <a:avLst/>
          </a:prstGeom>
          <a:noFill/>
          <a:ln>
            <a:noFill/>
          </a:ln>
          <a:effectLst/>
        </p:spPr>
        <p:txBody>
          <a:bodyPr vert="horz" wrap="square" lIns="91614" tIns="45807" rIns="91614" bIns="45807" numCol="1" anchor="b" anchorCtr="0" compatLnSpc="1">
            <a:prstTxWarp prst="textNoShape">
              <a:avLst/>
            </a:prstTxWarp>
          </a:bodyPr>
          <a:lstStyle>
            <a:lvl1pPr>
              <a:defRPr sz="1200" b="0"/>
            </a:lvl1pPr>
          </a:lstStyle>
          <a:p>
            <a:pPr>
              <a:defRPr/>
            </a:pPr>
            <a:endParaRPr lang="en-US" altLang="zh-TW"/>
          </a:p>
        </p:txBody>
      </p:sp>
      <p:sp>
        <p:nvSpPr>
          <p:cNvPr id="6151" name="Rectangle 7"/>
          <p:cNvSpPr>
            <a:spLocks noGrp="1" noChangeArrowheads="1"/>
          </p:cNvSpPr>
          <p:nvPr>
            <p:ph type="sldNum" sz="quarter" idx="5"/>
          </p:nvPr>
        </p:nvSpPr>
        <p:spPr bwMode="auto">
          <a:xfrm>
            <a:off x="3856038" y="9439275"/>
            <a:ext cx="2949575" cy="498475"/>
          </a:xfrm>
          <a:prstGeom prst="rect">
            <a:avLst/>
          </a:prstGeom>
          <a:noFill/>
          <a:ln>
            <a:noFill/>
          </a:ln>
          <a:effectLst/>
        </p:spPr>
        <p:txBody>
          <a:bodyPr vert="horz" wrap="square" lIns="91614" tIns="45807" rIns="91614" bIns="45807" numCol="1" anchor="b" anchorCtr="0" compatLnSpc="1">
            <a:prstTxWarp prst="textNoShape">
              <a:avLst/>
            </a:prstTxWarp>
          </a:bodyPr>
          <a:lstStyle>
            <a:lvl1pPr algn="r">
              <a:defRPr sz="1200" b="0"/>
            </a:lvl1pPr>
          </a:lstStyle>
          <a:p>
            <a:pPr>
              <a:defRPr/>
            </a:pPr>
            <a:fld id="{C889190F-C679-4BC9-895F-AEFEB7AABE0C}" type="slidenum">
              <a:rPr lang="en-US" altLang="zh-TW"/>
              <a:pPr>
                <a:defRPr/>
              </a:pPr>
              <a:t>‹#›</a:t>
            </a:fld>
            <a:endParaRPr lang="en-US" altLang="zh-TW"/>
          </a:p>
        </p:txBody>
      </p:sp>
    </p:spTree>
    <p:extLst>
      <p:ext uri="{BB962C8B-B14F-4D97-AF65-F5344CB8AC3E}">
        <p14:creationId xmlns:p14="http://schemas.microsoft.com/office/powerpoint/2010/main" val="3018109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600" dirty="0"/>
          </a:p>
        </p:txBody>
      </p:sp>
      <p:sp>
        <p:nvSpPr>
          <p:cNvPr id="4" name="Slide Number Placeholder 3"/>
          <p:cNvSpPr>
            <a:spLocks noGrp="1"/>
          </p:cNvSpPr>
          <p:nvPr>
            <p:ph type="sldNum" sz="quarter" idx="5"/>
          </p:nvPr>
        </p:nvSpPr>
        <p:spPr/>
        <p:txBody>
          <a:bodyPr/>
          <a:lstStyle/>
          <a:p>
            <a:pPr>
              <a:defRPr/>
            </a:pPr>
            <a:fld id="{C889190F-C679-4BC9-895F-AEFEB7AABE0C}" type="slidenum">
              <a:rPr lang="en-US" altLang="zh-TW" smtClean="0"/>
              <a:pPr>
                <a:defRPr/>
              </a:pPr>
              <a:t>3</a:t>
            </a:fld>
            <a:endParaRPr lang="en-US" altLang="zh-TW"/>
          </a:p>
        </p:txBody>
      </p:sp>
    </p:spTree>
    <p:extLst>
      <p:ext uri="{BB962C8B-B14F-4D97-AF65-F5344CB8AC3E}">
        <p14:creationId xmlns:p14="http://schemas.microsoft.com/office/powerpoint/2010/main" val="1719658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C889190F-C679-4BC9-895F-AEFEB7AABE0C}" type="slidenum">
              <a:rPr lang="en-US" altLang="zh-TW" smtClean="0"/>
              <a:pPr>
                <a:defRPr/>
              </a:pPr>
              <a:t>5</a:t>
            </a:fld>
            <a:endParaRPr lang="en-US" altLang="zh-TW"/>
          </a:p>
        </p:txBody>
      </p:sp>
    </p:spTree>
    <p:extLst>
      <p:ext uri="{BB962C8B-B14F-4D97-AF65-F5344CB8AC3E}">
        <p14:creationId xmlns:p14="http://schemas.microsoft.com/office/powerpoint/2010/main" val="2975030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800" dirty="0"/>
          </a:p>
        </p:txBody>
      </p:sp>
      <p:sp>
        <p:nvSpPr>
          <p:cNvPr id="4" name="Slide Number Placeholder 3"/>
          <p:cNvSpPr>
            <a:spLocks noGrp="1"/>
          </p:cNvSpPr>
          <p:nvPr>
            <p:ph type="sldNum" sz="quarter" idx="5"/>
          </p:nvPr>
        </p:nvSpPr>
        <p:spPr/>
        <p:txBody>
          <a:bodyPr/>
          <a:lstStyle/>
          <a:p>
            <a:pPr>
              <a:defRPr/>
            </a:pPr>
            <a:fld id="{C889190F-C679-4BC9-895F-AEFEB7AABE0C}" type="slidenum">
              <a:rPr lang="en-US" altLang="zh-TW" smtClean="0"/>
              <a:pPr>
                <a:defRPr/>
              </a:pPr>
              <a:t>6</a:t>
            </a:fld>
            <a:endParaRPr lang="en-US" altLang="zh-TW"/>
          </a:p>
        </p:txBody>
      </p:sp>
    </p:spTree>
    <p:extLst>
      <p:ext uri="{BB962C8B-B14F-4D97-AF65-F5344CB8AC3E}">
        <p14:creationId xmlns:p14="http://schemas.microsoft.com/office/powerpoint/2010/main" val="1159433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800" dirty="0"/>
              <a:t>http://www.plantuml.com/plantuml/uml/SoWkIImgAStDuIfEJin9LJ0sDL0epqmfoU2ArefLqDMrKm0A9xiM5UKNAN1n0HMNf2A9L7Cf87WWnPbvoKMfkQbv9K6fQLOAgI1Xk-AIr09qTIcf6EfiTB4fJCqlBkQgXTgCOZp8SXG1LDSYDAMaece22X3K1BPNeHh8TqZDIm463m00</a:t>
            </a:r>
          </a:p>
        </p:txBody>
      </p:sp>
      <p:sp>
        <p:nvSpPr>
          <p:cNvPr id="4" name="Slide Number Placeholder 3"/>
          <p:cNvSpPr>
            <a:spLocks noGrp="1"/>
          </p:cNvSpPr>
          <p:nvPr>
            <p:ph type="sldNum" sz="quarter" idx="5"/>
          </p:nvPr>
        </p:nvSpPr>
        <p:spPr/>
        <p:txBody>
          <a:bodyPr/>
          <a:lstStyle/>
          <a:p>
            <a:pPr>
              <a:defRPr/>
            </a:pPr>
            <a:fld id="{C889190F-C679-4BC9-895F-AEFEB7AABE0C}" type="slidenum">
              <a:rPr lang="en-US" altLang="zh-TW" smtClean="0"/>
              <a:pPr>
                <a:defRPr/>
              </a:pPr>
              <a:t>8</a:t>
            </a:fld>
            <a:endParaRPr lang="en-US" altLang="zh-TW"/>
          </a:p>
        </p:txBody>
      </p:sp>
    </p:spTree>
    <p:extLst>
      <p:ext uri="{BB962C8B-B14F-4D97-AF65-F5344CB8AC3E}">
        <p14:creationId xmlns:p14="http://schemas.microsoft.com/office/powerpoint/2010/main" val="263079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2165351" y="2205039"/>
            <a:ext cx="9692216" cy="1470025"/>
          </a:xfrm>
          <a:prstGeom prst="rect">
            <a:avLst/>
          </a:prstGeom>
        </p:spPr>
        <p:txBody>
          <a:bodyPr/>
          <a:lstStyle>
            <a:lvl1pPr>
              <a:defRPr sz="3200">
                <a:solidFill>
                  <a:schemeClr val="bg1"/>
                </a:solidFill>
              </a:defRPr>
            </a:lvl1pPr>
          </a:lstStyle>
          <a:p>
            <a:pPr lvl="0"/>
            <a:r>
              <a:rPr lang="zh-TW" altLang="en-US" noProof="0" dirty="0"/>
              <a:t>按一下以編輯母片標題樣式</a:t>
            </a:r>
          </a:p>
        </p:txBody>
      </p:sp>
      <p:sp>
        <p:nvSpPr>
          <p:cNvPr id="4100" name="Rectangle 4"/>
          <p:cNvSpPr>
            <a:spLocks noGrp="1" noChangeArrowheads="1"/>
          </p:cNvSpPr>
          <p:nvPr>
            <p:ph type="subTitle" idx="1"/>
          </p:nvPr>
        </p:nvSpPr>
        <p:spPr>
          <a:xfrm>
            <a:off x="8304245" y="4941168"/>
            <a:ext cx="3445372" cy="792162"/>
          </a:xfrm>
        </p:spPr>
        <p:txBody>
          <a:bodyPr/>
          <a:lstStyle>
            <a:lvl1pPr marL="0" indent="0">
              <a:buFont typeface="Wingdings" pitchFamily="2" charset="2"/>
              <a:buNone/>
              <a:defRPr sz="2000" b="0">
                <a:solidFill>
                  <a:schemeClr val="bg1"/>
                </a:solidFill>
              </a:defRPr>
            </a:lvl1pPr>
          </a:lstStyle>
          <a:p>
            <a:pPr lvl="0"/>
            <a:r>
              <a:rPr lang="zh-TW" altLang="en-US" noProof="0" dirty="0"/>
              <a:t>按一下以編輯母片副標題樣式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標題及直排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527382" y="836713"/>
            <a:ext cx="11330185" cy="5184677"/>
          </a:xfrm>
        </p:spPr>
        <p:txBody>
          <a:bodyPr vert="eaVert"/>
          <a:lstStyle>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400" indent="-228600">
              <a:defRPr kumimoji="1" lang="zh-TW" altLang="en-US" sz="1600" dirty="0">
                <a:solidFill>
                  <a:schemeClr val="tx1"/>
                </a:solidFill>
                <a:latin typeface="+mn-lt"/>
                <a:ea typeface="+mn-ea"/>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標題 1"/>
          <p:cNvSpPr>
            <a:spLocks noGrp="1"/>
          </p:cNvSpPr>
          <p:nvPr>
            <p:ph type="title"/>
          </p:nvPr>
        </p:nvSpPr>
        <p:spPr>
          <a:xfrm>
            <a:off x="1199457" y="116632"/>
            <a:ext cx="9217024" cy="504056"/>
          </a:xfrm>
          <a:prstGeom prst="rect">
            <a:avLst/>
          </a:prstGeom>
        </p:spPr>
        <p:txBody>
          <a:bodyPr/>
          <a:lstStyle>
            <a:lvl1pPr>
              <a:defRPr sz="2800">
                <a:solidFill>
                  <a:srgbClr val="0000FF"/>
                </a:solidFill>
              </a:defRPr>
            </a:lvl1pPr>
          </a:lstStyle>
          <a:p>
            <a:r>
              <a:rPr lang="zh-TW" altLang="en-US" dirty="0"/>
              <a:t>按一下以編輯母片標題樣式</a:t>
            </a:r>
          </a:p>
        </p:txBody>
      </p:sp>
      <p:sp>
        <p:nvSpPr>
          <p:cNvPr id="4" name="Rectangle 6"/>
          <p:cNvSpPr>
            <a:spLocks noGrp="1" noChangeArrowheads="1"/>
          </p:cNvSpPr>
          <p:nvPr>
            <p:ph type="sldNum" sz="quarter" idx="10"/>
          </p:nvPr>
        </p:nvSpPr>
        <p:spPr>
          <a:ln/>
        </p:spPr>
        <p:txBody>
          <a:bodyPr/>
          <a:lstStyle>
            <a:lvl1pPr>
              <a:defRPr/>
            </a:lvl1pPr>
          </a:lstStyle>
          <a:p>
            <a:pPr>
              <a:defRPr/>
            </a:pPr>
            <a:fld id="{6FF6A882-43CD-450F-94C9-0F2624391465}" type="slidenum">
              <a:rPr lang="en-US" altLang="zh-TW"/>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529233" y="836712"/>
            <a:ext cx="2423584" cy="5184676"/>
          </a:xfrm>
          <a:prstGeom prst="rect">
            <a:avLst/>
          </a:prstGeom>
        </p:spPr>
        <p:txBody>
          <a:bodyPr vert="eaVert"/>
          <a:lstStyle>
            <a:lvl1pPr>
              <a:defRPr>
                <a:solidFill>
                  <a:srgbClr val="0000FF"/>
                </a:solidFill>
              </a:defRPr>
            </a:lvl1pPr>
          </a:lstStyle>
          <a:p>
            <a:r>
              <a:rPr lang="zh-TW" altLang="en-US" dirty="0"/>
              <a:t>按一下以編輯母片標題樣式</a:t>
            </a:r>
          </a:p>
        </p:txBody>
      </p:sp>
      <p:sp>
        <p:nvSpPr>
          <p:cNvPr id="3" name="直排文字版面配置區 2"/>
          <p:cNvSpPr>
            <a:spLocks noGrp="1"/>
          </p:cNvSpPr>
          <p:nvPr>
            <p:ph type="body" orient="vert" idx="1"/>
          </p:nvPr>
        </p:nvSpPr>
        <p:spPr>
          <a:xfrm>
            <a:off x="431371" y="836712"/>
            <a:ext cx="8894663" cy="5184676"/>
          </a:xfrm>
        </p:spPr>
        <p:txBody>
          <a:bodyPr vert="eaVert"/>
          <a:lstStyle>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400" indent="-228600">
              <a:defRPr kumimoji="1" lang="zh-TW" altLang="en-US" sz="1600" dirty="0">
                <a:solidFill>
                  <a:schemeClr val="tx1"/>
                </a:solidFill>
                <a:latin typeface="+mn-lt"/>
                <a:ea typeface="+mn-ea"/>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6"/>
          <p:cNvSpPr>
            <a:spLocks noGrp="1" noChangeArrowheads="1"/>
          </p:cNvSpPr>
          <p:nvPr>
            <p:ph type="sldNum" sz="quarter" idx="10"/>
          </p:nvPr>
        </p:nvSpPr>
        <p:spPr>
          <a:ln/>
        </p:spPr>
        <p:txBody>
          <a:bodyPr/>
          <a:lstStyle>
            <a:lvl1pPr>
              <a:defRPr/>
            </a:lvl1pPr>
          </a:lstStyle>
          <a:p>
            <a:pPr>
              <a:defRPr/>
            </a:pPr>
            <a:fld id="{47A96CE8-2B50-421B-8FBB-1FB0B94A4534}" type="slidenum">
              <a:rPr lang="en-US" altLang="zh-TW"/>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1199457" y="116632"/>
            <a:ext cx="9217024" cy="504056"/>
          </a:xfrm>
          <a:prstGeom prst="rect">
            <a:avLst/>
          </a:prstGeom>
        </p:spPr>
        <p:txBody>
          <a:bodyPr/>
          <a:lstStyle>
            <a:lvl1pPr>
              <a:defRPr sz="2800">
                <a:solidFill>
                  <a:srgbClr val="0000FF"/>
                </a:solidFill>
              </a:defRPr>
            </a:lvl1pPr>
          </a:lstStyle>
          <a:p>
            <a:r>
              <a:rPr lang="zh-TW" altLang="en-US" dirty="0"/>
              <a:t>按一下以編輯母片標題樣式</a:t>
            </a:r>
          </a:p>
        </p:txBody>
      </p:sp>
      <p:sp>
        <p:nvSpPr>
          <p:cNvPr id="3" name="內容版面配置區 2"/>
          <p:cNvSpPr>
            <a:spLocks noGrp="1"/>
          </p:cNvSpPr>
          <p:nvPr>
            <p:ph idx="1"/>
          </p:nvPr>
        </p:nvSpPr>
        <p:spPr>
          <a:xfrm>
            <a:off x="815414" y="836713"/>
            <a:ext cx="10561172" cy="5184677"/>
          </a:xfrm>
        </p:spPr>
        <p:txBody>
          <a:bodyPr/>
          <a:lstStyle>
            <a:lvl1pPr>
              <a:defRPr sz="2400"/>
            </a:lvl1pPr>
            <a:lvl2pPr>
              <a:defRPr sz="2200"/>
            </a:lvl2pPr>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400" indent="-228600">
              <a:defRPr kumimoji="1" lang="zh-TW" altLang="en-US" sz="1600" dirty="0">
                <a:solidFill>
                  <a:schemeClr val="tx1"/>
                </a:solidFill>
                <a:latin typeface="+mn-lt"/>
                <a:ea typeface="+mn-ea"/>
              </a:defRPr>
            </a:lvl5pPr>
          </a:lstStyle>
          <a:p>
            <a:pPr lvl="0"/>
            <a:r>
              <a:rPr lang="zh-TW" altLang="en-US" dirty="0"/>
              <a:t>按一下以編輯母片文字樣式</a:t>
            </a:r>
          </a:p>
          <a:p>
            <a:pPr lvl="1"/>
            <a:r>
              <a:rPr lang="zh-TW" altLang="en-US" dirty="0"/>
              <a:t>第二層</a:t>
            </a:r>
            <a:endParaRPr lang="en-US" altLang="zh-TW" dirty="0"/>
          </a:p>
          <a:p>
            <a:pPr lvl="2"/>
            <a:r>
              <a:rPr lang="zh-TW" altLang="en-US" dirty="0"/>
              <a:t>第三層</a:t>
            </a:r>
          </a:p>
          <a:p>
            <a:pPr lvl="3"/>
            <a:r>
              <a:rPr lang="zh-TW" altLang="en-US" dirty="0"/>
              <a:t>第四層</a:t>
            </a:r>
          </a:p>
          <a:p>
            <a:pPr lvl="4"/>
            <a:r>
              <a:rPr lang="zh-TW" altLang="en-US" dirty="0"/>
              <a:t>第五層</a:t>
            </a:r>
          </a:p>
        </p:txBody>
      </p:sp>
      <p:sp>
        <p:nvSpPr>
          <p:cNvPr id="4" name="Rectangle 6"/>
          <p:cNvSpPr>
            <a:spLocks noGrp="1" noChangeArrowheads="1"/>
          </p:cNvSpPr>
          <p:nvPr>
            <p:ph type="sldNum" sz="quarter" idx="10"/>
          </p:nvPr>
        </p:nvSpPr>
        <p:spPr>
          <a:ln/>
        </p:spPr>
        <p:txBody>
          <a:bodyPr/>
          <a:lstStyle>
            <a:lvl1pPr>
              <a:defRPr/>
            </a:lvl1pPr>
          </a:lstStyle>
          <a:p>
            <a:pPr>
              <a:defRPr/>
            </a:pPr>
            <a:fld id="{26289271-45BA-420D-B615-3F5309169CE9}" type="slidenum">
              <a:rPr lang="en-US" altLang="zh-TW"/>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2735626" y="4406901"/>
            <a:ext cx="8590657" cy="1362075"/>
          </a:xfrm>
          <a:prstGeom prst="rect">
            <a:avLst/>
          </a:prstGeom>
        </p:spPr>
        <p:txBody>
          <a:bodyPr anchor="t"/>
          <a:lstStyle>
            <a:lvl1pPr algn="l">
              <a:defRPr sz="3200" b="1" cap="all"/>
            </a:lvl1pPr>
          </a:lstStyle>
          <a:p>
            <a:r>
              <a:rPr lang="zh-TW" altLang="en-US" dirty="0"/>
              <a:t>按一下以編輯母片標題樣式</a:t>
            </a:r>
          </a:p>
        </p:txBody>
      </p:sp>
      <p:sp>
        <p:nvSpPr>
          <p:cNvPr id="3" name="文字版面配置區 2"/>
          <p:cNvSpPr>
            <a:spLocks noGrp="1"/>
          </p:cNvSpPr>
          <p:nvPr>
            <p:ph type="body" idx="1"/>
          </p:nvPr>
        </p:nvSpPr>
        <p:spPr>
          <a:xfrm>
            <a:off x="2735626" y="2906713"/>
            <a:ext cx="859065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6"/>
          <p:cNvSpPr>
            <a:spLocks noGrp="1" noChangeArrowheads="1"/>
          </p:cNvSpPr>
          <p:nvPr>
            <p:ph type="sldNum" sz="quarter" idx="10"/>
          </p:nvPr>
        </p:nvSpPr>
        <p:spPr>
          <a:ln/>
        </p:spPr>
        <p:txBody>
          <a:bodyPr/>
          <a:lstStyle>
            <a:lvl1pPr>
              <a:defRPr/>
            </a:lvl1pPr>
          </a:lstStyle>
          <a:p>
            <a:pPr>
              <a:defRPr/>
            </a:pPr>
            <a:fld id="{F6349559-81F0-4E39-B4D9-FC94E85142D1}" type="slidenum">
              <a:rPr lang="en-US" altLang="zh-TW"/>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719403" y="836713"/>
            <a:ext cx="5275064" cy="5184677"/>
          </a:xfrm>
        </p:spPr>
        <p:txBody>
          <a:bodyPr/>
          <a:lstStyle>
            <a:lvl1pPr>
              <a:defRPr sz="2400"/>
            </a:lvl1pPr>
            <a:lvl2pPr>
              <a:defRPr sz="2200"/>
            </a:lvl2pPr>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400" indent="-228600">
              <a:defRPr kumimoji="1" lang="zh-TW" altLang="en-US" sz="1600" dirty="0">
                <a:solidFill>
                  <a:schemeClr val="tx1"/>
                </a:solidFill>
                <a:latin typeface="+mn-lt"/>
                <a:ea typeface="+mn-ea"/>
              </a:defRPr>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6197533" y="836713"/>
            <a:ext cx="5275064" cy="5184677"/>
          </a:xfrm>
        </p:spPr>
        <p:txBody>
          <a:bodyPr/>
          <a:lstStyle>
            <a:lvl1pPr>
              <a:defRPr sz="2400"/>
            </a:lvl1pPr>
            <a:lvl2pPr>
              <a:defRPr sz="2200"/>
            </a:lvl2pPr>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400" indent="-228600">
              <a:defRPr kumimoji="1" lang="zh-TW" altLang="en-US" sz="1600" dirty="0">
                <a:solidFill>
                  <a:schemeClr val="tx1"/>
                </a:solidFill>
                <a:latin typeface="+mn-lt"/>
                <a:ea typeface="+mn-ea"/>
              </a:defRPr>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標題 1"/>
          <p:cNvSpPr>
            <a:spLocks noGrp="1"/>
          </p:cNvSpPr>
          <p:nvPr>
            <p:ph type="title"/>
          </p:nvPr>
        </p:nvSpPr>
        <p:spPr>
          <a:xfrm>
            <a:off x="1199457" y="116632"/>
            <a:ext cx="9217024" cy="504056"/>
          </a:xfrm>
          <a:prstGeom prst="rect">
            <a:avLst/>
          </a:prstGeom>
        </p:spPr>
        <p:txBody>
          <a:bodyPr/>
          <a:lstStyle>
            <a:lvl1pPr>
              <a:defRPr sz="2800">
                <a:solidFill>
                  <a:srgbClr val="0000FF"/>
                </a:solidFill>
              </a:defRPr>
            </a:lvl1pPr>
          </a:lstStyle>
          <a:p>
            <a:r>
              <a:rPr lang="zh-TW" altLang="en-US" dirty="0"/>
              <a:t>按一下以編輯母片標題樣式</a:t>
            </a:r>
          </a:p>
        </p:txBody>
      </p:sp>
      <p:sp>
        <p:nvSpPr>
          <p:cNvPr id="5" name="Rectangle 6"/>
          <p:cNvSpPr>
            <a:spLocks noGrp="1" noChangeArrowheads="1"/>
          </p:cNvSpPr>
          <p:nvPr>
            <p:ph type="sldNum" sz="quarter" idx="10"/>
          </p:nvPr>
        </p:nvSpPr>
        <p:spPr>
          <a:ln/>
        </p:spPr>
        <p:txBody>
          <a:bodyPr/>
          <a:lstStyle>
            <a:lvl1pPr>
              <a:defRPr/>
            </a:lvl1pPr>
          </a:lstStyle>
          <a:p>
            <a:pPr>
              <a:defRPr/>
            </a:pPr>
            <a:fld id="{CCCDF094-A096-4CF0-A48D-4501011CFC06}" type="slidenum">
              <a:rPr lang="en-US" altLang="zh-TW"/>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719403" y="782166"/>
            <a:ext cx="5257732"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p:cNvSpPr>
            <a:spLocks noGrp="1"/>
          </p:cNvSpPr>
          <p:nvPr>
            <p:ph sz="half" idx="2"/>
          </p:nvPr>
        </p:nvSpPr>
        <p:spPr>
          <a:xfrm>
            <a:off x="719403" y="1421928"/>
            <a:ext cx="5257732" cy="4455344"/>
          </a:xfrm>
        </p:spPr>
        <p:txBody>
          <a:bodyPr/>
          <a:lstStyle>
            <a:lvl1pPr>
              <a:defRPr sz="2400"/>
            </a:lvl1pPr>
            <a:lvl2pPr>
              <a:defRPr sz="2200"/>
            </a:lvl2pPr>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400" indent="-228600">
              <a:defRPr kumimoji="1" lang="zh-TW" altLang="en-US" sz="1600" dirty="0">
                <a:solidFill>
                  <a:schemeClr val="tx1"/>
                </a:solidFill>
                <a:latin typeface="+mn-lt"/>
                <a:ea typeface="+mn-ea"/>
              </a:defRPr>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p:cNvSpPr>
            <a:spLocks noGrp="1"/>
          </p:cNvSpPr>
          <p:nvPr>
            <p:ph type="body" sz="quarter" idx="3"/>
          </p:nvPr>
        </p:nvSpPr>
        <p:spPr>
          <a:xfrm>
            <a:off x="6214866" y="782166"/>
            <a:ext cx="5257732"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6" name="內容版面配置區 5"/>
          <p:cNvSpPr>
            <a:spLocks noGrp="1"/>
          </p:cNvSpPr>
          <p:nvPr>
            <p:ph sz="quarter" idx="4"/>
          </p:nvPr>
        </p:nvSpPr>
        <p:spPr>
          <a:xfrm>
            <a:off x="6214866" y="1421928"/>
            <a:ext cx="5257732" cy="4455344"/>
          </a:xfrm>
        </p:spPr>
        <p:txBody>
          <a:bodyPr/>
          <a:lstStyle>
            <a:lvl1pPr>
              <a:defRPr sz="2400"/>
            </a:lvl1pPr>
            <a:lvl2pPr>
              <a:defRPr sz="2200"/>
            </a:lvl2pPr>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400" indent="-228600">
              <a:defRPr kumimoji="1" lang="zh-TW" altLang="en-US" sz="1600" dirty="0">
                <a:solidFill>
                  <a:schemeClr val="tx1"/>
                </a:solidFill>
                <a:latin typeface="+mn-lt"/>
                <a:ea typeface="+mn-ea"/>
              </a:defRPr>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9" name="標題 1"/>
          <p:cNvSpPr>
            <a:spLocks noGrp="1"/>
          </p:cNvSpPr>
          <p:nvPr>
            <p:ph type="title"/>
          </p:nvPr>
        </p:nvSpPr>
        <p:spPr>
          <a:xfrm>
            <a:off x="1199457" y="116632"/>
            <a:ext cx="9217024" cy="504056"/>
          </a:xfrm>
          <a:prstGeom prst="rect">
            <a:avLst/>
          </a:prstGeom>
        </p:spPr>
        <p:txBody>
          <a:bodyPr/>
          <a:lstStyle>
            <a:lvl1pPr>
              <a:defRPr sz="2800">
                <a:solidFill>
                  <a:srgbClr val="0000FF"/>
                </a:solidFill>
              </a:defRPr>
            </a:lvl1pPr>
          </a:lstStyle>
          <a:p>
            <a:r>
              <a:rPr lang="zh-TW" altLang="en-US" dirty="0"/>
              <a:t>按一下以編輯母片標題樣式</a:t>
            </a:r>
          </a:p>
        </p:txBody>
      </p:sp>
      <p:sp>
        <p:nvSpPr>
          <p:cNvPr id="7" name="Rectangle 6"/>
          <p:cNvSpPr>
            <a:spLocks noGrp="1" noChangeArrowheads="1"/>
          </p:cNvSpPr>
          <p:nvPr>
            <p:ph type="sldNum" sz="quarter" idx="10"/>
          </p:nvPr>
        </p:nvSpPr>
        <p:spPr>
          <a:ln/>
        </p:spPr>
        <p:txBody>
          <a:bodyPr/>
          <a:lstStyle>
            <a:lvl1pPr>
              <a:defRPr/>
            </a:lvl1pPr>
          </a:lstStyle>
          <a:p>
            <a:pPr>
              <a:defRPr/>
            </a:pPr>
            <a:fld id="{7A044DB1-7831-4BFB-B3BE-760ED77D5C42}" type="slidenum">
              <a:rPr lang="en-US" altLang="zh-TW"/>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5" name="標題 1"/>
          <p:cNvSpPr>
            <a:spLocks noGrp="1"/>
          </p:cNvSpPr>
          <p:nvPr>
            <p:ph type="title"/>
          </p:nvPr>
        </p:nvSpPr>
        <p:spPr>
          <a:xfrm>
            <a:off x="1199457" y="116632"/>
            <a:ext cx="9217024" cy="504056"/>
          </a:xfrm>
          <a:prstGeom prst="rect">
            <a:avLst/>
          </a:prstGeom>
        </p:spPr>
        <p:txBody>
          <a:bodyPr/>
          <a:lstStyle>
            <a:lvl1pPr>
              <a:defRPr sz="2800">
                <a:solidFill>
                  <a:srgbClr val="0000FF"/>
                </a:solidFill>
              </a:defRPr>
            </a:lvl1pPr>
          </a:lstStyle>
          <a:p>
            <a:r>
              <a:rPr lang="zh-TW" altLang="en-US" dirty="0"/>
              <a:t>按一下以編輯母片標題樣式</a:t>
            </a:r>
          </a:p>
        </p:txBody>
      </p:sp>
      <p:sp>
        <p:nvSpPr>
          <p:cNvPr id="3" name="Rectangle 6"/>
          <p:cNvSpPr>
            <a:spLocks noGrp="1" noChangeArrowheads="1"/>
          </p:cNvSpPr>
          <p:nvPr>
            <p:ph type="sldNum" sz="quarter" idx="10"/>
          </p:nvPr>
        </p:nvSpPr>
        <p:spPr>
          <a:ln/>
        </p:spPr>
        <p:txBody>
          <a:bodyPr/>
          <a:lstStyle>
            <a:lvl1pPr>
              <a:defRPr/>
            </a:lvl1pPr>
          </a:lstStyle>
          <a:p>
            <a:pPr>
              <a:defRPr/>
            </a:pPr>
            <a:fld id="{8AEFEAEC-3AA3-41BB-9561-5404B62D877D}" type="slidenum">
              <a:rPr lang="en-US" altLang="zh-TW"/>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5691DEB-B3D2-4E33-A51D-1A8DE93D2ACD}" type="slidenum">
              <a:rPr lang="en-US" altLang="zh-TW"/>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15414" y="836712"/>
            <a:ext cx="3531031" cy="1152128"/>
          </a:xfrm>
          <a:prstGeom prst="rect">
            <a:avLst/>
          </a:prstGeom>
        </p:spPr>
        <p:txBody>
          <a:bodyPr anchor="t"/>
          <a:lstStyle>
            <a:lvl1pPr algn="l">
              <a:defRPr sz="2000" b="1">
                <a:solidFill>
                  <a:srgbClr val="0000FF"/>
                </a:solidFill>
              </a:defRPr>
            </a:lvl1pPr>
          </a:lstStyle>
          <a:p>
            <a:r>
              <a:rPr lang="zh-TW" altLang="en-US" dirty="0"/>
              <a:t>按一下以編輯母片標題樣式</a:t>
            </a:r>
          </a:p>
        </p:txBody>
      </p:sp>
      <p:sp>
        <p:nvSpPr>
          <p:cNvPr id="3" name="內容版面配置區 2"/>
          <p:cNvSpPr>
            <a:spLocks noGrp="1"/>
          </p:cNvSpPr>
          <p:nvPr>
            <p:ph idx="1"/>
          </p:nvPr>
        </p:nvSpPr>
        <p:spPr>
          <a:xfrm>
            <a:off x="4559829" y="836713"/>
            <a:ext cx="6816757" cy="5145435"/>
          </a:xfrm>
        </p:spPr>
        <p:txBody>
          <a:bodyPr/>
          <a:lstStyle>
            <a:lvl1pPr>
              <a:defRPr sz="2400"/>
            </a:lvl1pPr>
            <a:lvl2pPr>
              <a:defRPr sz="2200"/>
            </a:lvl2pPr>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400" indent="-228600">
              <a:defRPr kumimoji="1" lang="zh-TW" altLang="en-US" sz="1600" dirty="0">
                <a:solidFill>
                  <a:schemeClr val="tx1"/>
                </a:solidFill>
                <a:latin typeface="+mn-lt"/>
                <a:ea typeface="+mn-ea"/>
              </a:defRPr>
            </a:lvl5pPr>
            <a:lvl6pPr>
              <a:defRPr sz="2000"/>
            </a:lvl6pPr>
            <a:lvl7pPr>
              <a:defRPr sz="2000"/>
            </a:lvl7pPr>
            <a:lvl8pPr>
              <a:defRPr sz="2000"/>
            </a:lvl8pPr>
            <a:lvl9pPr>
              <a:defRPr sz="20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p:cNvSpPr>
            <a:spLocks noGrp="1"/>
          </p:cNvSpPr>
          <p:nvPr>
            <p:ph type="body" sz="half" idx="2"/>
          </p:nvPr>
        </p:nvSpPr>
        <p:spPr>
          <a:xfrm>
            <a:off x="815414" y="2060849"/>
            <a:ext cx="3531031" cy="39212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dirty="0"/>
              <a:t>按一下以編輯母片文字樣式</a:t>
            </a:r>
          </a:p>
        </p:txBody>
      </p:sp>
      <p:sp>
        <p:nvSpPr>
          <p:cNvPr id="5" name="Rectangle 6"/>
          <p:cNvSpPr>
            <a:spLocks noGrp="1" noChangeArrowheads="1"/>
          </p:cNvSpPr>
          <p:nvPr>
            <p:ph type="sldNum" sz="quarter" idx="10"/>
          </p:nvPr>
        </p:nvSpPr>
        <p:spPr>
          <a:ln/>
        </p:spPr>
        <p:txBody>
          <a:bodyPr/>
          <a:lstStyle>
            <a:lvl1pPr>
              <a:defRPr/>
            </a:lvl1pPr>
          </a:lstStyle>
          <a:p>
            <a:pPr>
              <a:defRPr/>
            </a:pPr>
            <a:fld id="{4E5A4827-623F-46CE-9403-5A6098FDD844}" type="slidenum">
              <a:rPr lang="en-US" altLang="zh-TW"/>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75520" y="4656584"/>
            <a:ext cx="8736971" cy="566738"/>
          </a:xfrm>
          <a:prstGeom prst="rect">
            <a:avLst/>
          </a:prstGeom>
        </p:spPr>
        <p:txBody>
          <a:bodyPr anchor="ctr"/>
          <a:lstStyle>
            <a:lvl1pPr algn="l">
              <a:defRPr sz="2000" b="1">
                <a:solidFill>
                  <a:srgbClr val="0000FF"/>
                </a:solidFill>
              </a:defRPr>
            </a:lvl1pPr>
          </a:lstStyle>
          <a:p>
            <a:r>
              <a:rPr lang="zh-TW" altLang="en-US" dirty="0"/>
              <a:t>按一下以編輯母片標題樣式</a:t>
            </a:r>
          </a:p>
        </p:txBody>
      </p:sp>
      <p:sp>
        <p:nvSpPr>
          <p:cNvPr id="3" name="圖片版面配置區 2"/>
          <p:cNvSpPr>
            <a:spLocks noGrp="1"/>
          </p:cNvSpPr>
          <p:nvPr>
            <p:ph type="pic" idx="1"/>
          </p:nvPr>
        </p:nvSpPr>
        <p:spPr>
          <a:xfrm>
            <a:off x="1775520" y="836713"/>
            <a:ext cx="8755360" cy="374684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dirty="0"/>
          </a:p>
        </p:txBody>
      </p:sp>
      <p:sp>
        <p:nvSpPr>
          <p:cNvPr id="4" name="文字版面配置區 3"/>
          <p:cNvSpPr>
            <a:spLocks noGrp="1"/>
          </p:cNvSpPr>
          <p:nvPr>
            <p:ph type="body" sz="half" idx="2"/>
          </p:nvPr>
        </p:nvSpPr>
        <p:spPr>
          <a:xfrm>
            <a:off x="1775520" y="5223322"/>
            <a:ext cx="8736971"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6"/>
          <p:cNvSpPr>
            <a:spLocks noGrp="1" noChangeArrowheads="1"/>
          </p:cNvSpPr>
          <p:nvPr>
            <p:ph type="sldNum" sz="quarter" idx="10"/>
          </p:nvPr>
        </p:nvSpPr>
        <p:spPr>
          <a:ln/>
        </p:spPr>
        <p:txBody>
          <a:bodyPr/>
          <a:lstStyle>
            <a:lvl1pPr>
              <a:defRPr/>
            </a:lvl1pPr>
          </a:lstStyle>
          <a:p>
            <a:pPr>
              <a:defRPr/>
            </a:pPr>
            <a:fld id="{2CBAD564-1B5D-4F4C-B5BF-F99071E8A3DA}" type="slidenum">
              <a:rPr lang="en-US" altLang="zh-TW"/>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14918" y="836614"/>
            <a:ext cx="10562167" cy="51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p:txBody>
      </p:sp>
      <p:sp>
        <p:nvSpPr>
          <p:cNvPr id="1030" name="Rectangle 6"/>
          <p:cNvSpPr>
            <a:spLocks noGrp="1" noChangeArrowheads="1"/>
          </p:cNvSpPr>
          <p:nvPr>
            <p:ph type="sldNum" sz="quarter" idx="4"/>
          </p:nvPr>
        </p:nvSpPr>
        <p:spPr bwMode="auto">
          <a:xfrm>
            <a:off x="239185" y="6454775"/>
            <a:ext cx="1500716" cy="2873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100">
                <a:solidFill>
                  <a:schemeClr val="bg1"/>
                </a:solidFill>
              </a:defRPr>
            </a:lvl1pPr>
          </a:lstStyle>
          <a:p>
            <a:pPr>
              <a:defRPr/>
            </a:pPr>
            <a:fld id="{4ECA9CE8-0589-490B-AA83-4AF275447BB2}"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kumimoji="1" sz="2400" b="1">
          <a:solidFill>
            <a:srgbClr val="0000FF"/>
          </a:solidFill>
          <a:latin typeface="+mj-lt"/>
          <a:ea typeface="+mj-ea"/>
          <a:cs typeface="+mj-cs"/>
        </a:defRPr>
      </a:lvl1pPr>
      <a:lvl2pPr algn="l" rtl="0" eaLnBrk="0" fontAlgn="base" hangingPunct="0">
        <a:spcBef>
          <a:spcPct val="0"/>
        </a:spcBef>
        <a:spcAft>
          <a:spcPct val="0"/>
        </a:spcAft>
        <a:defRPr kumimoji="1" sz="2400" b="1">
          <a:solidFill>
            <a:srgbClr val="0000FF"/>
          </a:solidFill>
          <a:latin typeface="Arial" charset="0"/>
          <a:ea typeface="微軟正黑體" pitchFamily="34" charset="-120"/>
        </a:defRPr>
      </a:lvl2pPr>
      <a:lvl3pPr algn="l" rtl="0" eaLnBrk="0" fontAlgn="base" hangingPunct="0">
        <a:spcBef>
          <a:spcPct val="0"/>
        </a:spcBef>
        <a:spcAft>
          <a:spcPct val="0"/>
        </a:spcAft>
        <a:defRPr kumimoji="1" sz="2400" b="1">
          <a:solidFill>
            <a:srgbClr val="0000FF"/>
          </a:solidFill>
          <a:latin typeface="Arial" charset="0"/>
          <a:ea typeface="微軟正黑體" pitchFamily="34" charset="-120"/>
        </a:defRPr>
      </a:lvl3pPr>
      <a:lvl4pPr algn="l" rtl="0" eaLnBrk="0" fontAlgn="base" hangingPunct="0">
        <a:spcBef>
          <a:spcPct val="0"/>
        </a:spcBef>
        <a:spcAft>
          <a:spcPct val="0"/>
        </a:spcAft>
        <a:defRPr kumimoji="1" sz="2400" b="1">
          <a:solidFill>
            <a:srgbClr val="0000FF"/>
          </a:solidFill>
          <a:latin typeface="Arial" charset="0"/>
          <a:ea typeface="微軟正黑體" pitchFamily="34" charset="-120"/>
        </a:defRPr>
      </a:lvl4pPr>
      <a:lvl5pPr algn="l" rtl="0" eaLnBrk="0" fontAlgn="base" hangingPunct="0">
        <a:spcBef>
          <a:spcPct val="0"/>
        </a:spcBef>
        <a:spcAft>
          <a:spcPct val="0"/>
        </a:spcAft>
        <a:defRPr kumimoji="1" sz="2400" b="1">
          <a:solidFill>
            <a:srgbClr val="0000FF"/>
          </a:solidFill>
          <a:latin typeface="Arial" charset="0"/>
          <a:ea typeface="微軟正黑體" pitchFamily="34" charset="-120"/>
        </a:defRPr>
      </a:lvl5pPr>
      <a:lvl6pPr marL="457200" algn="l" rtl="0" fontAlgn="base">
        <a:spcBef>
          <a:spcPct val="0"/>
        </a:spcBef>
        <a:spcAft>
          <a:spcPct val="0"/>
        </a:spcAft>
        <a:defRPr kumimoji="1" sz="2400" b="1">
          <a:solidFill>
            <a:srgbClr val="FF6309"/>
          </a:solidFill>
          <a:latin typeface="Arial" charset="0"/>
          <a:ea typeface="新細明體" charset="-120"/>
        </a:defRPr>
      </a:lvl6pPr>
      <a:lvl7pPr marL="914400" algn="l" rtl="0" fontAlgn="base">
        <a:spcBef>
          <a:spcPct val="0"/>
        </a:spcBef>
        <a:spcAft>
          <a:spcPct val="0"/>
        </a:spcAft>
        <a:defRPr kumimoji="1" sz="2400" b="1">
          <a:solidFill>
            <a:srgbClr val="FF6309"/>
          </a:solidFill>
          <a:latin typeface="Arial" charset="0"/>
          <a:ea typeface="新細明體" charset="-120"/>
        </a:defRPr>
      </a:lvl7pPr>
      <a:lvl8pPr marL="1371600" algn="l" rtl="0" fontAlgn="base">
        <a:spcBef>
          <a:spcPct val="0"/>
        </a:spcBef>
        <a:spcAft>
          <a:spcPct val="0"/>
        </a:spcAft>
        <a:defRPr kumimoji="1" sz="2400" b="1">
          <a:solidFill>
            <a:srgbClr val="FF6309"/>
          </a:solidFill>
          <a:latin typeface="Arial" charset="0"/>
          <a:ea typeface="新細明體" charset="-120"/>
        </a:defRPr>
      </a:lvl8pPr>
      <a:lvl9pPr marL="1828800" algn="l" rtl="0" fontAlgn="base">
        <a:spcBef>
          <a:spcPct val="0"/>
        </a:spcBef>
        <a:spcAft>
          <a:spcPct val="0"/>
        </a:spcAft>
        <a:defRPr kumimoji="1" sz="2400" b="1">
          <a:solidFill>
            <a:srgbClr val="FF6309"/>
          </a:solidFill>
          <a:latin typeface="Arial" charset="0"/>
          <a:ea typeface="新細明體" charset="-120"/>
        </a:defRPr>
      </a:lvl9pPr>
    </p:titleStyle>
    <p:bodyStyle>
      <a:lvl1pPr marL="342900" indent="-342900" algn="l" rtl="0" eaLnBrk="0" fontAlgn="base" hangingPunct="0">
        <a:spcBef>
          <a:spcPct val="50000"/>
        </a:spcBef>
        <a:spcAft>
          <a:spcPct val="0"/>
        </a:spcAft>
        <a:buClr>
          <a:srgbClr val="0099FF"/>
        </a:buClr>
        <a:buSzPct val="70000"/>
        <a:buFont typeface="Wingdings" pitchFamily="2" charset="2"/>
        <a:buChar char="l"/>
        <a:defRPr kumimoji="1" sz="2400" b="1">
          <a:solidFill>
            <a:schemeClr val="tx1"/>
          </a:solidFill>
          <a:latin typeface="+mn-lt"/>
          <a:ea typeface="+mn-ea"/>
          <a:cs typeface="+mn-cs"/>
        </a:defRPr>
      </a:lvl1pPr>
      <a:lvl2pPr marL="742950" indent="-285750" algn="l" rtl="0" eaLnBrk="0" fontAlgn="base" hangingPunct="0">
        <a:spcBef>
          <a:spcPct val="50000"/>
        </a:spcBef>
        <a:spcAft>
          <a:spcPct val="0"/>
        </a:spcAft>
        <a:buClr>
          <a:srgbClr val="0099FF"/>
        </a:buClr>
        <a:buSzPct val="50000"/>
        <a:buFont typeface="Wingdings" pitchFamily="2" charset="2"/>
        <a:buChar char="l"/>
        <a:defRPr kumimoji="1" sz="2200">
          <a:solidFill>
            <a:schemeClr val="tx1"/>
          </a:solidFill>
          <a:latin typeface="+mn-lt"/>
          <a:ea typeface="+mn-ea"/>
        </a:defRPr>
      </a:lvl2pPr>
      <a:lvl3pPr marL="1143000" indent="-228600" algn="l" rtl="0" eaLnBrk="0" fontAlgn="base" hangingPunct="0">
        <a:spcBef>
          <a:spcPct val="20000"/>
        </a:spcBef>
        <a:spcAft>
          <a:spcPct val="0"/>
        </a:spcAft>
        <a:buClr>
          <a:srgbClr val="FF9900"/>
        </a:buClr>
        <a:buSzPct val="70000"/>
        <a:buFont typeface="Wingdings" pitchFamily="2" charset="2"/>
        <a:defRPr kumimoji="1" sz="1300">
          <a:solidFill>
            <a:schemeClr val="tx1"/>
          </a:solidFill>
          <a:latin typeface="+mn-lt"/>
          <a:ea typeface="+mn-ea"/>
        </a:defRPr>
      </a:lvl3pPr>
      <a:lvl4pPr marL="1600200" indent="-228600" algn="l" rtl="0" eaLnBrk="0" fontAlgn="base" hangingPunct="0">
        <a:spcBef>
          <a:spcPct val="20000"/>
        </a:spcBef>
        <a:spcAft>
          <a:spcPct val="0"/>
        </a:spcAft>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8.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8"/>
          <p:cNvSpPr>
            <a:spLocks noGrp="1"/>
          </p:cNvSpPr>
          <p:nvPr>
            <p:ph type="ctrTitle"/>
          </p:nvPr>
        </p:nvSpPr>
        <p:spPr bwMode="auto">
          <a:xfrm>
            <a:off x="3287688" y="1772816"/>
            <a:ext cx="6697042" cy="2592288"/>
          </a:xfrm>
          <a:noFill/>
          <a:ln>
            <a:miter lim="800000"/>
            <a:headEnd/>
            <a:tailEnd/>
          </a:ln>
        </p:spPr>
        <p:txBody>
          <a:bodyPr vert="horz" wrap="square" lIns="91440" tIns="45720" rIns="91440" bIns="45720" numCol="1" anchor="ctr" anchorCtr="0" compatLnSpc="1">
            <a:prstTxWarp prst="textNoShape">
              <a:avLst/>
            </a:prstTxWarp>
          </a:bodyPr>
          <a:lstStyle/>
          <a:p>
            <a:pPr algn="ctr" eaLnBrk="1" hangingPunct="1">
              <a:lnSpc>
                <a:spcPct val="150000"/>
              </a:lnSpc>
            </a:pPr>
            <a:r>
              <a:rPr lang="en-US" sz="4000" dirty="0"/>
              <a:t>11KW Project </a:t>
            </a:r>
            <a:br>
              <a:rPr lang="en-US" sz="4000" dirty="0"/>
            </a:br>
            <a:r>
              <a:rPr lang="en-US" sz="3000" b="0" dirty="0"/>
              <a:t>CLLLC</a:t>
            </a:r>
            <a:r>
              <a:rPr lang="en-US" sz="4000" dirty="0"/>
              <a:t> </a:t>
            </a:r>
            <a:r>
              <a:rPr lang="en-US" sz="3000" b="0" dirty="0"/>
              <a:t>Control Algorithm</a:t>
            </a:r>
            <a:endParaRPr lang="zh-TW" altLang="en-US" sz="3000" b="0" dirty="0"/>
          </a:p>
        </p:txBody>
      </p:sp>
      <p:sp>
        <p:nvSpPr>
          <p:cNvPr id="9" name="文字方塊 8"/>
          <p:cNvSpPr txBox="1"/>
          <p:nvPr/>
        </p:nvSpPr>
        <p:spPr>
          <a:xfrm>
            <a:off x="8544272" y="4941168"/>
            <a:ext cx="3265040" cy="830997"/>
          </a:xfrm>
          <a:prstGeom prst="rect">
            <a:avLst/>
          </a:prstGeom>
          <a:noFill/>
        </p:spPr>
        <p:txBody>
          <a:bodyPr wrap="square" rtlCol="0">
            <a:spAutoFit/>
          </a:bodyPr>
          <a:lstStyle/>
          <a:p>
            <a:r>
              <a:rPr lang="en-US" altLang="zh-TW" sz="2400" b="0" dirty="0">
                <a:solidFill>
                  <a:schemeClr val="bg1"/>
                </a:solidFill>
                <a:latin typeface="Calibri" panose="020F0502020204030204" pitchFamily="34" charset="0"/>
                <a:cs typeface="Calibri" panose="020F0502020204030204" pitchFamily="34" charset="0"/>
              </a:rPr>
              <a:t>Date: 22-July, 2022</a:t>
            </a:r>
          </a:p>
          <a:p>
            <a:endParaRPr lang="zh-TW" altLang="en-US" sz="2400" b="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060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335A-581C-4C4E-9EC1-E1555303E9EE}"/>
              </a:ext>
            </a:extLst>
          </p:cNvPr>
          <p:cNvSpPr>
            <a:spLocks noGrp="1"/>
          </p:cNvSpPr>
          <p:nvPr>
            <p:ph type="title"/>
          </p:nvPr>
        </p:nvSpPr>
        <p:spPr/>
        <p:txBody>
          <a:bodyPr/>
          <a:lstStyle/>
          <a:p>
            <a:r>
              <a:rPr lang="en-US" dirty="0"/>
              <a:t>Reference study for burst mode control</a:t>
            </a:r>
            <a:endParaRPr lang="en-SG" dirty="0"/>
          </a:p>
        </p:txBody>
      </p:sp>
      <p:sp>
        <p:nvSpPr>
          <p:cNvPr id="3" name="Content Placeholder 2">
            <a:extLst>
              <a:ext uri="{FF2B5EF4-FFF2-40B4-BE49-F238E27FC236}">
                <a16:creationId xmlns:a16="http://schemas.microsoft.com/office/drawing/2014/main" id="{9C45416F-0A58-4258-B081-54C807E9BF84}"/>
              </a:ext>
            </a:extLst>
          </p:cNvPr>
          <p:cNvSpPr>
            <a:spLocks noGrp="1"/>
          </p:cNvSpPr>
          <p:nvPr>
            <p:ph idx="1"/>
          </p:nvPr>
        </p:nvSpPr>
        <p:spPr/>
        <p:txBody>
          <a:bodyPr/>
          <a:lstStyle/>
          <a:p>
            <a:r>
              <a:rPr lang="en-US" sz="1800" b="0" dirty="0"/>
              <a:t>Reference study:</a:t>
            </a:r>
          </a:p>
          <a:p>
            <a:pPr marL="0" indent="0">
              <a:buNone/>
            </a:pPr>
            <a:r>
              <a:rPr lang="en-US" sz="1800" b="0" dirty="0"/>
              <a:t>“Burst Mode and Phase Shift Hybrid Control Method of LLC Converters for Wide Output Range Applications” by Shi et al.</a:t>
            </a:r>
            <a:endParaRPr lang="en-SG" sz="1800" b="0" dirty="0"/>
          </a:p>
        </p:txBody>
      </p:sp>
      <p:sp>
        <p:nvSpPr>
          <p:cNvPr id="4" name="Slide Number Placeholder 3">
            <a:extLst>
              <a:ext uri="{FF2B5EF4-FFF2-40B4-BE49-F238E27FC236}">
                <a16:creationId xmlns:a16="http://schemas.microsoft.com/office/drawing/2014/main" id="{524830F7-5A38-4AE4-B370-254071808F8D}"/>
              </a:ext>
            </a:extLst>
          </p:cNvPr>
          <p:cNvSpPr>
            <a:spLocks noGrp="1"/>
          </p:cNvSpPr>
          <p:nvPr>
            <p:ph type="sldNum" sz="quarter" idx="10"/>
          </p:nvPr>
        </p:nvSpPr>
        <p:spPr/>
        <p:txBody>
          <a:bodyPr/>
          <a:lstStyle/>
          <a:p>
            <a:pPr>
              <a:defRPr/>
            </a:pPr>
            <a:fld id="{26289271-45BA-420D-B615-3F5309169CE9}" type="slidenum">
              <a:rPr lang="en-US" altLang="zh-TW" smtClean="0"/>
              <a:pPr>
                <a:defRPr/>
              </a:pPr>
              <a:t>10</a:t>
            </a:fld>
            <a:endParaRPr lang="en-US" altLang="zh-TW"/>
          </a:p>
        </p:txBody>
      </p:sp>
      <p:pic>
        <p:nvPicPr>
          <p:cNvPr id="6" name="Picture 5">
            <a:extLst>
              <a:ext uri="{FF2B5EF4-FFF2-40B4-BE49-F238E27FC236}">
                <a16:creationId xmlns:a16="http://schemas.microsoft.com/office/drawing/2014/main" id="{3989C73E-A32F-467D-B6C1-60E88B2589D2}"/>
              </a:ext>
            </a:extLst>
          </p:cNvPr>
          <p:cNvPicPr>
            <a:picLocks noChangeAspect="1"/>
          </p:cNvPicPr>
          <p:nvPr/>
        </p:nvPicPr>
        <p:blipFill rotWithShape="1">
          <a:blip r:embed="rId2"/>
          <a:srcRect b="12636"/>
          <a:stretch/>
        </p:blipFill>
        <p:spPr>
          <a:xfrm>
            <a:off x="6372629" y="2708921"/>
            <a:ext cx="5398688" cy="2160240"/>
          </a:xfrm>
          <a:prstGeom prst="rect">
            <a:avLst/>
          </a:prstGeom>
        </p:spPr>
      </p:pic>
      <p:sp>
        <p:nvSpPr>
          <p:cNvPr id="9" name="TextBox 8">
            <a:extLst>
              <a:ext uri="{FF2B5EF4-FFF2-40B4-BE49-F238E27FC236}">
                <a16:creationId xmlns:a16="http://schemas.microsoft.com/office/drawing/2014/main" id="{27A99CE7-09E7-4CB9-B735-DB3C8E72441F}"/>
              </a:ext>
            </a:extLst>
          </p:cNvPr>
          <p:cNvSpPr txBox="1"/>
          <p:nvPr/>
        </p:nvSpPr>
        <p:spPr>
          <a:xfrm>
            <a:off x="1913555" y="4965115"/>
            <a:ext cx="2376264" cy="369332"/>
          </a:xfrm>
          <a:prstGeom prst="rect">
            <a:avLst/>
          </a:prstGeom>
          <a:noFill/>
        </p:spPr>
        <p:txBody>
          <a:bodyPr wrap="square" rtlCol="0">
            <a:spAutoFit/>
          </a:bodyPr>
          <a:lstStyle/>
          <a:p>
            <a:pPr algn="ctr"/>
            <a:r>
              <a:rPr lang="en-US" b="0" dirty="0"/>
              <a:t>LLC Topology</a:t>
            </a:r>
            <a:endParaRPr lang="en-SG" b="0" dirty="0"/>
          </a:p>
        </p:txBody>
      </p:sp>
      <p:pic>
        <p:nvPicPr>
          <p:cNvPr id="11" name="Picture 10">
            <a:extLst>
              <a:ext uri="{FF2B5EF4-FFF2-40B4-BE49-F238E27FC236}">
                <a16:creationId xmlns:a16="http://schemas.microsoft.com/office/drawing/2014/main" id="{3A4D248F-E547-445F-AD33-2FADC142055B}"/>
              </a:ext>
            </a:extLst>
          </p:cNvPr>
          <p:cNvPicPr>
            <a:picLocks noChangeAspect="1"/>
          </p:cNvPicPr>
          <p:nvPr/>
        </p:nvPicPr>
        <p:blipFill>
          <a:blip r:embed="rId3"/>
          <a:stretch>
            <a:fillRect/>
          </a:stretch>
        </p:blipFill>
        <p:spPr>
          <a:xfrm>
            <a:off x="222873" y="3064801"/>
            <a:ext cx="5757629" cy="1804360"/>
          </a:xfrm>
          <a:prstGeom prst="rect">
            <a:avLst/>
          </a:prstGeom>
        </p:spPr>
      </p:pic>
      <p:sp>
        <p:nvSpPr>
          <p:cNvPr id="12" name="TextBox 11">
            <a:extLst>
              <a:ext uri="{FF2B5EF4-FFF2-40B4-BE49-F238E27FC236}">
                <a16:creationId xmlns:a16="http://schemas.microsoft.com/office/drawing/2014/main" id="{9350A4D9-208E-4182-88EE-14F7D18271E3}"/>
              </a:ext>
            </a:extLst>
          </p:cNvPr>
          <p:cNvSpPr txBox="1"/>
          <p:nvPr/>
        </p:nvSpPr>
        <p:spPr>
          <a:xfrm>
            <a:off x="7902181" y="4869161"/>
            <a:ext cx="2376264" cy="646331"/>
          </a:xfrm>
          <a:prstGeom prst="rect">
            <a:avLst/>
          </a:prstGeom>
          <a:noFill/>
        </p:spPr>
        <p:txBody>
          <a:bodyPr wrap="square" rtlCol="0">
            <a:spAutoFit/>
          </a:bodyPr>
          <a:lstStyle/>
          <a:p>
            <a:pPr algn="ctr"/>
            <a:r>
              <a:rPr lang="en-US" b="0" dirty="0"/>
              <a:t>Key waveforms of burst mode control</a:t>
            </a:r>
            <a:endParaRPr lang="en-SG" b="0" dirty="0"/>
          </a:p>
        </p:txBody>
      </p:sp>
      <p:sp>
        <p:nvSpPr>
          <p:cNvPr id="13" name="Oval 12">
            <a:extLst>
              <a:ext uri="{FF2B5EF4-FFF2-40B4-BE49-F238E27FC236}">
                <a16:creationId xmlns:a16="http://schemas.microsoft.com/office/drawing/2014/main" id="{F9A3FF13-4088-4288-9B68-B961415A8F7B}"/>
              </a:ext>
            </a:extLst>
          </p:cNvPr>
          <p:cNvSpPr/>
          <p:nvPr/>
        </p:nvSpPr>
        <p:spPr bwMode="auto">
          <a:xfrm>
            <a:off x="6672064" y="2924944"/>
            <a:ext cx="576064" cy="504056"/>
          </a:xfrm>
          <a:prstGeom prst="ellipse">
            <a:avLst/>
          </a:prstGeom>
          <a:noFill/>
          <a:ln w="38100" cap="flat" cmpd="sng" algn="ctr">
            <a:solidFill>
              <a:srgbClr val="FFC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SG" sz="1800" b="1" i="0" u="none" strike="noStrike" cap="none" normalizeH="0" baseline="0">
              <a:ln>
                <a:noFill/>
              </a:ln>
              <a:solidFill>
                <a:schemeClr val="tx1"/>
              </a:solidFill>
              <a:effectLst/>
              <a:latin typeface="Arial" charset="0"/>
              <a:ea typeface="新細明體" charset="-120"/>
            </a:endParaRPr>
          </a:p>
        </p:txBody>
      </p:sp>
      <p:sp>
        <p:nvSpPr>
          <p:cNvPr id="14" name="Oval 13">
            <a:extLst>
              <a:ext uri="{FF2B5EF4-FFF2-40B4-BE49-F238E27FC236}">
                <a16:creationId xmlns:a16="http://schemas.microsoft.com/office/drawing/2014/main" id="{38AC7BA1-86AB-4D71-A86F-6A3C86253CF4}"/>
              </a:ext>
            </a:extLst>
          </p:cNvPr>
          <p:cNvSpPr/>
          <p:nvPr/>
        </p:nvSpPr>
        <p:spPr bwMode="auto">
          <a:xfrm>
            <a:off x="7939690" y="2924944"/>
            <a:ext cx="576064" cy="504056"/>
          </a:xfrm>
          <a:prstGeom prst="ellipse">
            <a:avLst/>
          </a:prstGeom>
          <a:noFill/>
          <a:ln w="38100" cap="flat" cmpd="sng" algn="ctr">
            <a:solidFill>
              <a:srgbClr val="FFC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SG" sz="1800" b="1" i="0" u="none" strike="noStrike" cap="none" normalizeH="0" baseline="0">
              <a:ln>
                <a:noFill/>
              </a:ln>
              <a:solidFill>
                <a:schemeClr val="tx1"/>
              </a:solidFill>
              <a:effectLst/>
              <a:latin typeface="Arial" charset="0"/>
              <a:ea typeface="新細明體" charset="-120"/>
            </a:endParaRPr>
          </a:p>
        </p:txBody>
      </p:sp>
      <p:sp>
        <p:nvSpPr>
          <p:cNvPr id="15" name="Oval 14">
            <a:extLst>
              <a:ext uri="{FF2B5EF4-FFF2-40B4-BE49-F238E27FC236}">
                <a16:creationId xmlns:a16="http://schemas.microsoft.com/office/drawing/2014/main" id="{427922D0-C44A-4490-8C75-3B448101BEC1}"/>
              </a:ext>
            </a:extLst>
          </p:cNvPr>
          <p:cNvSpPr/>
          <p:nvPr/>
        </p:nvSpPr>
        <p:spPr bwMode="auto">
          <a:xfrm>
            <a:off x="9552384" y="2924944"/>
            <a:ext cx="576064" cy="504056"/>
          </a:xfrm>
          <a:prstGeom prst="ellipse">
            <a:avLst/>
          </a:prstGeom>
          <a:noFill/>
          <a:ln w="38100" cap="flat" cmpd="sng" algn="ctr">
            <a:solidFill>
              <a:srgbClr val="00B05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SG" sz="1800" b="1" i="0" u="none" strike="noStrike" cap="none" normalizeH="0" baseline="0">
              <a:ln>
                <a:noFill/>
              </a:ln>
              <a:solidFill>
                <a:schemeClr val="tx1"/>
              </a:solidFill>
              <a:effectLst/>
              <a:latin typeface="Arial" charset="0"/>
              <a:ea typeface="新細明體" charset="-120"/>
            </a:endParaRPr>
          </a:p>
        </p:txBody>
      </p:sp>
      <p:sp>
        <p:nvSpPr>
          <p:cNvPr id="16" name="Oval 15">
            <a:extLst>
              <a:ext uri="{FF2B5EF4-FFF2-40B4-BE49-F238E27FC236}">
                <a16:creationId xmlns:a16="http://schemas.microsoft.com/office/drawing/2014/main" id="{F4251759-953A-4DD2-B008-2ED138102A8C}"/>
              </a:ext>
            </a:extLst>
          </p:cNvPr>
          <p:cNvSpPr/>
          <p:nvPr/>
        </p:nvSpPr>
        <p:spPr bwMode="auto">
          <a:xfrm>
            <a:off x="10800522" y="2924944"/>
            <a:ext cx="576064" cy="504056"/>
          </a:xfrm>
          <a:prstGeom prst="ellipse">
            <a:avLst/>
          </a:prstGeom>
          <a:noFill/>
          <a:ln w="38100" cap="flat" cmpd="sng" algn="ctr">
            <a:solidFill>
              <a:srgbClr val="00B05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SG" sz="1800" b="1" i="0" u="none" strike="noStrike" cap="none" normalizeH="0" baseline="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182930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A121B5B-4BE8-4E2F-B05C-2C7C54E82F10}"/>
              </a:ext>
            </a:extLst>
          </p:cNvPr>
          <p:cNvSpPr/>
          <p:nvPr/>
        </p:nvSpPr>
        <p:spPr bwMode="auto">
          <a:xfrm>
            <a:off x="3134692" y="2036940"/>
            <a:ext cx="2351077" cy="220805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800" b="1" i="0" u="none" strike="noStrike" cap="none" normalizeH="0" baseline="0" dirty="0">
                <a:ln>
                  <a:noFill/>
                </a:ln>
                <a:solidFill>
                  <a:schemeClr val="tx1"/>
                </a:solidFill>
                <a:effectLst/>
                <a:latin typeface="Arial" charset="0"/>
                <a:ea typeface="新細明體" charset="-120"/>
              </a:rPr>
              <a:t>Lookup table</a:t>
            </a:r>
          </a:p>
          <a:p>
            <a:pPr marL="0" marR="0" indent="0" algn="ctr" defTabSz="914400" rtl="0" eaLnBrk="1" fontAlgn="base" latinLnBrk="0" hangingPunct="1">
              <a:lnSpc>
                <a:spcPct val="100000"/>
              </a:lnSpc>
              <a:spcBef>
                <a:spcPct val="0"/>
              </a:spcBef>
              <a:spcAft>
                <a:spcPct val="0"/>
              </a:spcAft>
              <a:buClrTx/>
              <a:buSzTx/>
              <a:buFontTx/>
              <a:buNone/>
              <a:tabLst/>
            </a:pPr>
            <a:r>
              <a:rPr lang="en-US" dirty="0"/>
              <a:t>(burst duty% to</a:t>
            </a:r>
          </a:p>
          <a:p>
            <a:pPr marL="0" marR="0" indent="0" algn="ctr" defTabSz="914400" rtl="0" eaLnBrk="1" fontAlgn="base" latinLnBrk="0" hangingPunct="1">
              <a:lnSpc>
                <a:spcPct val="100000"/>
              </a:lnSpc>
              <a:spcBef>
                <a:spcPct val="0"/>
              </a:spcBef>
              <a:spcAft>
                <a:spcPct val="0"/>
              </a:spcAft>
              <a:buClrTx/>
              <a:buSzTx/>
              <a:buFontTx/>
              <a:buNone/>
              <a:tabLst/>
            </a:pPr>
            <a:r>
              <a:rPr lang="en-US" dirty="0"/>
              <a:t>8-slot)</a:t>
            </a:r>
            <a:endParaRPr kumimoji="1" lang="en-SG" sz="1800" b="1" i="0" u="none" strike="noStrike" cap="none" normalizeH="0" baseline="0" dirty="0">
              <a:ln>
                <a:noFill/>
              </a:ln>
              <a:solidFill>
                <a:schemeClr val="tx1"/>
              </a:solidFill>
              <a:effectLst/>
              <a:latin typeface="Arial" charset="0"/>
              <a:ea typeface="新細明體" charset="-120"/>
            </a:endParaRPr>
          </a:p>
        </p:txBody>
      </p:sp>
      <p:sp>
        <p:nvSpPr>
          <p:cNvPr id="2" name="Title 1">
            <a:extLst>
              <a:ext uri="{FF2B5EF4-FFF2-40B4-BE49-F238E27FC236}">
                <a16:creationId xmlns:a16="http://schemas.microsoft.com/office/drawing/2014/main" id="{2A1B7832-371E-4FC2-A4B2-5DF4CFD23D05}"/>
              </a:ext>
            </a:extLst>
          </p:cNvPr>
          <p:cNvSpPr>
            <a:spLocks noGrp="1"/>
          </p:cNvSpPr>
          <p:nvPr>
            <p:ph type="title"/>
          </p:nvPr>
        </p:nvSpPr>
        <p:spPr/>
        <p:txBody>
          <a:bodyPr/>
          <a:lstStyle/>
          <a:p>
            <a:r>
              <a:rPr lang="en-US" dirty="0"/>
              <a:t>Design</a:t>
            </a:r>
            <a:endParaRPr lang="en-SG" dirty="0"/>
          </a:p>
        </p:txBody>
      </p:sp>
      <p:sp>
        <p:nvSpPr>
          <p:cNvPr id="3" name="Content Placeholder 2">
            <a:extLst>
              <a:ext uri="{FF2B5EF4-FFF2-40B4-BE49-F238E27FC236}">
                <a16:creationId xmlns:a16="http://schemas.microsoft.com/office/drawing/2014/main" id="{8B09E1C1-6635-4E7D-929E-B9AAE58B1630}"/>
              </a:ext>
            </a:extLst>
          </p:cNvPr>
          <p:cNvSpPr>
            <a:spLocks noGrp="1"/>
          </p:cNvSpPr>
          <p:nvPr>
            <p:ph idx="1"/>
          </p:nvPr>
        </p:nvSpPr>
        <p:spPr/>
        <p:txBody>
          <a:bodyPr/>
          <a:lstStyle/>
          <a:p>
            <a:r>
              <a:rPr lang="en-US" b="0" dirty="0"/>
              <a:t>8-slot burst mode control</a:t>
            </a:r>
            <a:endParaRPr lang="en-SG" b="0" dirty="0"/>
          </a:p>
        </p:txBody>
      </p:sp>
      <p:sp>
        <p:nvSpPr>
          <p:cNvPr id="4" name="Slide Number Placeholder 3">
            <a:extLst>
              <a:ext uri="{FF2B5EF4-FFF2-40B4-BE49-F238E27FC236}">
                <a16:creationId xmlns:a16="http://schemas.microsoft.com/office/drawing/2014/main" id="{7455C2D4-F2A9-4D27-87A0-EA659CAAB7EB}"/>
              </a:ext>
            </a:extLst>
          </p:cNvPr>
          <p:cNvSpPr>
            <a:spLocks noGrp="1"/>
          </p:cNvSpPr>
          <p:nvPr>
            <p:ph type="sldNum" sz="quarter" idx="10"/>
          </p:nvPr>
        </p:nvSpPr>
        <p:spPr/>
        <p:txBody>
          <a:bodyPr/>
          <a:lstStyle/>
          <a:p>
            <a:pPr>
              <a:defRPr/>
            </a:pPr>
            <a:fld id="{26289271-45BA-420D-B615-3F5309169CE9}" type="slidenum">
              <a:rPr lang="en-US" altLang="zh-TW" smtClean="0"/>
              <a:pPr>
                <a:defRPr/>
              </a:pPr>
              <a:t>11</a:t>
            </a:fld>
            <a:endParaRPr lang="en-US" altLang="zh-TW"/>
          </a:p>
        </p:txBody>
      </p:sp>
      <p:sp>
        <p:nvSpPr>
          <p:cNvPr id="7" name="Rectangle 6">
            <a:extLst>
              <a:ext uri="{FF2B5EF4-FFF2-40B4-BE49-F238E27FC236}">
                <a16:creationId xmlns:a16="http://schemas.microsoft.com/office/drawing/2014/main" id="{52DCED7D-8BC5-4B99-BFDF-3F894C6F0655}"/>
              </a:ext>
            </a:extLst>
          </p:cNvPr>
          <p:cNvSpPr/>
          <p:nvPr/>
        </p:nvSpPr>
        <p:spPr bwMode="auto">
          <a:xfrm>
            <a:off x="7619925" y="2036940"/>
            <a:ext cx="2351077" cy="220805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800" b="1" i="0" u="none" strike="noStrike" cap="none" normalizeH="0" baseline="0" dirty="0">
                <a:ln>
                  <a:noFill/>
                </a:ln>
                <a:solidFill>
                  <a:schemeClr val="tx1"/>
                </a:solidFill>
                <a:effectLst/>
                <a:latin typeface="Arial" charset="0"/>
                <a:ea typeface="新細明體" charset="-120"/>
              </a:rPr>
              <a:t>ON/OFF</a:t>
            </a:r>
          </a:p>
          <a:p>
            <a:pPr marL="0" marR="0" indent="0" algn="ctr" defTabSz="914400" rtl="0" eaLnBrk="1" fontAlgn="base" latinLnBrk="0" hangingPunct="1">
              <a:lnSpc>
                <a:spcPct val="100000"/>
              </a:lnSpc>
              <a:spcBef>
                <a:spcPct val="0"/>
              </a:spcBef>
              <a:spcAft>
                <a:spcPct val="0"/>
              </a:spcAft>
              <a:buClrTx/>
              <a:buSzTx/>
              <a:buFontTx/>
              <a:buNone/>
              <a:tabLst/>
            </a:pPr>
            <a:r>
              <a:rPr lang="en-US" dirty="0"/>
              <a:t>Control</a:t>
            </a:r>
            <a:endParaRPr kumimoji="1" lang="en-SG" sz="1800" b="1" i="0" u="none" strike="noStrike" cap="none" normalizeH="0" baseline="0" dirty="0">
              <a:ln>
                <a:noFill/>
              </a:ln>
              <a:solidFill>
                <a:schemeClr val="tx1"/>
              </a:solidFill>
              <a:effectLst/>
              <a:latin typeface="Arial" charset="0"/>
              <a:ea typeface="新細明體" charset="-120"/>
            </a:endParaRPr>
          </a:p>
        </p:txBody>
      </p:sp>
      <p:sp>
        <p:nvSpPr>
          <p:cNvPr id="8" name="Arrow: Right 7">
            <a:extLst>
              <a:ext uri="{FF2B5EF4-FFF2-40B4-BE49-F238E27FC236}">
                <a16:creationId xmlns:a16="http://schemas.microsoft.com/office/drawing/2014/main" id="{E278E1F0-EB80-4C76-AAED-E689865C9942}"/>
              </a:ext>
            </a:extLst>
          </p:cNvPr>
          <p:cNvSpPr/>
          <p:nvPr/>
        </p:nvSpPr>
        <p:spPr bwMode="auto">
          <a:xfrm>
            <a:off x="1919537" y="2775409"/>
            <a:ext cx="1368151" cy="79208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SG" sz="1800" b="1" i="0" u="none" strike="noStrike" cap="none" normalizeH="0" baseline="0">
              <a:ln>
                <a:noFill/>
              </a:ln>
              <a:solidFill>
                <a:schemeClr val="tx1"/>
              </a:solidFill>
              <a:effectLst/>
              <a:latin typeface="Arial" charset="0"/>
              <a:ea typeface="新細明體" charset="-120"/>
            </a:endParaRPr>
          </a:p>
        </p:txBody>
      </p:sp>
      <p:sp>
        <p:nvSpPr>
          <p:cNvPr id="9" name="TextBox 8">
            <a:extLst>
              <a:ext uri="{FF2B5EF4-FFF2-40B4-BE49-F238E27FC236}">
                <a16:creationId xmlns:a16="http://schemas.microsoft.com/office/drawing/2014/main" id="{38CD7891-B74E-4927-A059-9741A0532CA4}"/>
              </a:ext>
            </a:extLst>
          </p:cNvPr>
          <p:cNvSpPr txBox="1"/>
          <p:nvPr/>
        </p:nvSpPr>
        <p:spPr>
          <a:xfrm>
            <a:off x="1615543" y="2452246"/>
            <a:ext cx="1658267" cy="369332"/>
          </a:xfrm>
          <a:prstGeom prst="rect">
            <a:avLst/>
          </a:prstGeom>
          <a:noFill/>
        </p:spPr>
        <p:txBody>
          <a:bodyPr wrap="square" rtlCol="0">
            <a:spAutoFit/>
          </a:bodyPr>
          <a:lstStyle/>
          <a:p>
            <a:r>
              <a:rPr lang="en-US" b="0" dirty="0"/>
              <a:t>burst duty%</a:t>
            </a:r>
            <a:endParaRPr lang="en-SG" b="0" dirty="0"/>
          </a:p>
        </p:txBody>
      </p:sp>
      <p:sp>
        <p:nvSpPr>
          <p:cNvPr id="10" name="TextBox 9">
            <a:extLst>
              <a:ext uri="{FF2B5EF4-FFF2-40B4-BE49-F238E27FC236}">
                <a16:creationId xmlns:a16="http://schemas.microsoft.com/office/drawing/2014/main" id="{F903D6E2-7156-4E1A-8288-A90AC341AD92}"/>
              </a:ext>
            </a:extLst>
          </p:cNvPr>
          <p:cNvSpPr txBox="1"/>
          <p:nvPr/>
        </p:nvSpPr>
        <p:spPr>
          <a:xfrm>
            <a:off x="5397415" y="2452246"/>
            <a:ext cx="2351078" cy="369332"/>
          </a:xfrm>
          <a:prstGeom prst="rect">
            <a:avLst/>
          </a:prstGeom>
          <a:noFill/>
        </p:spPr>
        <p:txBody>
          <a:bodyPr wrap="square" rtlCol="0">
            <a:spAutoFit/>
          </a:bodyPr>
          <a:lstStyle/>
          <a:p>
            <a:pPr algn="ctr"/>
            <a:r>
              <a:rPr lang="en-US" b="0" dirty="0"/>
              <a:t>num. of ON pulses</a:t>
            </a:r>
            <a:endParaRPr lang="en-SG" b="0" dirty="0"/>
          </a:p>
        </p:txBody>
      </p:sp>
      <p:sp>
        <p:nvSpPr>
          <p:cNvPr id="11" name="Arrow: Right 10">
            <a:extLst>
              <a:ext uri="{FF2B5EF4-FFF2-40B4-BE49-F238E27FC236}">
                <a16:creationId xmlns:a16="http://schemas.microsoft.com/office/drawing/2014/main" id="{C555813E-DF98-4197-8B42-9C4732986892}"/>
              </a:ext>
            </a:extLst>
          </p:cNvPr>
          <p:cNvSpPr/>
          <p:nvPr/>
        </p:nvSpPr>
        <p:spPr bwMode="auto">
          <a:xfrm>
            <a:off x="5268847" y="2744924"/>
            <a:ext cx="2536199" cy="79208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SG" sz="1800" b="1" i="0" u="none" strike="noStrike" cap="none" normalizeH="0" baseline="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3646045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EFEE-3432-4844-930B-2088F46160BE}"/>
              </a:ext>
            </a:extLst>
          </p:cNvPr>
          <p:cNvSpPr>
            <a:spLocks noGrp="1"/>
          </p:cNvSpPr>
          <p:nvPr>
            <p:ph type="title"/>
          </p:nvPr>
        </p:nvSpPr>
        <p:spPr/>
        <p:txBody>
          <a:bodyPr/>
          <a:lstStyle/>
          <a:p>
            <a:r>
              <a:rPr lang="en-US" dirty="0"/>
              <a:t>Burst mode control implementation</a:t>
            </a:r>
            <a:endParaRPr lang="en-SG" dirty="0"/>
          </a:p>
        </p:txBody>
      </p:sp>
      <p:sp>
        <p:nvSpPr>
          <p:cNvPr id="3" name="Content Placeholder 2">
            <a:extLst>
              <a:ext uri="{FF2B5EF4-FFF2-40B4-BE49-F238E27FC236}">
                <a16:creationId xmlns:a16="http://schemas.microsoft.com/office/drawing/2014/main" id="{565FFA97-DD53-4A77-9F22-BF4A4B2FA896}"/>
              </a:ext>
            </a:extLst>
          </p:cNvPr>
          <p:cNvSpPr>
            <a:spLocks noGrp="1"/>
          </p:cNvSpPr>
          <p:nvPr>
            <p:ph idx="1"/>
          </p:nvPr>
        </p:nvSpPr>
        <p:spPr/>
        <p:txBody>
          <a:bodyPr/>
          <a:lstStyle/>
          <a:p>
            <a:r>
              <a:rPr lang="en-US" sz="1800" b="0" dirty="0">
                <a:effectLst/>
                <a:latin typeface="Calibri" panose="020F0502020204030204" pitchFamily="34" charset="0"/>
                <a:ea typeface="Gulim" panose="020B0600000101010101" pitchFamily="34" charset="-127"/>
              </a:rPr>
              <a:t>Burst frequency: Switching frequency/8</a:t>
            </a:r>
            <a:endParaRPr lang="en-SG" sz="1800" b="0" dirty="0">
              <a:effectLst/>
              <a:latin typeface="Calibri" panose="020F0502020204030204" pitchFamily="34" charset="0"/>
              <a:ea typeface="Gulim" panose="020B0600000101010101" pitchFamily="34" charset="-127"/>
            </a:endParaRPr>
          </a:p>
          <a:p>
            <a:r>
              <a:rPr lang="en-US" sz="1800" b="0" dirty="0">
                <a:effectLst/>
                <a:latin typeface="Calibri" panose="020F0502020204030204" pitchFamily="34" charset="0"/>
                <a:ea typeface="Gulim" panose="020B0600000101010101" pitchFamily="34" charset="-127"/>
              </a:rPr>
              <a:t>Burst duty: variable</a:t>
            </a:r>
            <a:endParaRPr lang="en-SG" sz="1800" b="0" dirty="0">
              <a:effectLst/>
              <a:latin typeface="Calibri" panose="020F0502020204030204" pitchFamily="34" charset="0"/>
              <a:ea typeface="Gulim" panose="020B0600000101010101" pitchFamily="34" charset="-127"/>
            </a:endParaRPr>
          </a:p>
          <a:p>
            <a:pPr marL="0" indent="0">
              <a:buNone/>
            </a:pPr>
            <a:endParaRPr lang="en-US" dirty="0"/>
          </a:p>
          <a:p>
            <a:r>
              <a:rPr lang="en-US" dirty="0"/>
              <a:t>Figure 1. Implemented in ADCINT loop</a:t>
            </a:r>
            <a:endParaRPr lang="en-SG" dirty="0"/>
          </a:p>
        </p:txBody>
      </p:sp>
      <p:sp>
        <p:nvSpPr>
          <p:cNvPr id="4" name="Slide Number Placeholder 3">
            <a:extLst>
              <a:ext uri="{FF2B5EF4-FFF2-40B4-BE49-F238E27FC236}">
                <a16:creationId xmlns:a16="http://schemas.microsoft.com/office/drawing/2014/main" id="{92CE12B2-2DDC-4E7A-94FD-B35527AAF366}"/>
              </a:ext>
            </a:extLst>
          </p:cNvPr>
          <p:cNvSpPr>
            <a:spLocks noGrp="1"/>
          </p:cNvSpPr>
          <p:nvPr>
            <p:ph type="sldNum" sz="quarter" idx="10"/>
          </p:nvPr>
        </p:nvSpPr>
        <p:spPr/>
        <p:txBody>
          <a:bodyPr/>
          <a:lstStyle/>
          <a:p>
            <a:pPr>
              <a:defRPr/>
            </a:pPr>
            <a:fld id="{26289271-45BA-420D-B615-3F5309169CE9}" type="slidenum">
              <a:rPr lang="en-US" altLang="zh-TW" smtClean="0"/>
              <a:pPr>
                <a:defRPr/>
              </a:pPr>
              <a:t>12</a:t>
            </a:fld>
            <a:endParaRPr lang="en-US" altLang="zh-TW"/>
          </a:p>
        </p:txBody>
      </p:sp>
      <p:pic>
        <p:nvPicPr>
          <p:cNvPr id="1026" name="Picture 1">
            <a:extLst>
              <a:ext uri="{FF2B5EF4-FFF2-40B4-BE49-F238E27FC236}">
                <a16:creationId xmlns:a16="http://schemas.microsoft.com/office/drawing/2014/main" id="{7E25410D-A518-49A5-8C88-028F27EEA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114" y="2829573"/>
            <a:ext cx="8923772" cy="319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748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E62B-B829-4EB3-AA10-37923F4F7F00}"/>
              </a:ext>
            </a:extLst>
          </p:cNvPr>
          <p:cNvSpPr>
            <a:spLocks noGrp="1"/>
          </p:cNvSpPr>
          <p:nvPr>
            <p:ph type="title"/>
          </p:nvPr>
        </p:nvSpPr>
        <p:spPr/>
        <p:txBody>
          <a:bodyPr/>
          <a:lstStyle/>
          <a:p>
            <a:r>
              <a:rPr lang="en-US" dirty="0"/>
              <a:t>Synchronous rectifier control</a:t>
            </a:r>
            <a:endParaRPr lang="en-SG" dirty="0"/>
          </a:p>
        </p:txBody>
      </p:sp>
      <p:sp>
        <p:nvSpPr>
          <p:cNvPr id="4" name="Slide Number Placeholder 3">
            <a:extLst>
              <a:ext uri="{FF2B5EF4-FFF2-40B4-BE49-F238E27FC236}">
                <a16:creationId xmlns:a16="http://schemas.microsoft.com/office/drawing/2014/main" id="{4B5CEEB2-D4C8-41CC-B8A0-4EAB2114D848}"/>
              </a:ext>
            </a:extLst>
          </p:cNvPr>
          <p:cNvSpPr>
            <a:spLocks noGrp="1"/>
          </p:cNvSpPr>
          <p:nvPr>
            <p:ph type="sldNum" sz="quarter" idx="10"/>
          </p:nvPr>
        </p:nvSpPr>
        <p:spPr/>
        <p:txBody>
          <a:bodyPr/>
          <a:lstStyle/>
          <a:p>
            <a:pPr>
              <a:defRPr/>
            </a:pPr>
            <a:fld id="{26289271-45BA-420D-B615-3F5309169CE9}" type="slidenum">
              <a:rPr lang="en-US" altLang="zh-TW" smtClean="0"/>
              <a:pPr>
                <a:defRPr/>
              </a:pPr>
              <a:t>13</a:t>
            </a:fld>
            <a:endParaRPr lang="en-US" altLang="zh-TW"/>
          </a:p>
        </p:txBody>
      </p:sp>
      <p:sp>
        <p:nvSpPr>
          <p:cNvPr id="5" name="Rectangle 4">
            <a:extLst>
              <a:ext uri="{FF2B5EF4-FFF2-40B4-BE49-F238E27FC236}">
                <a16:creationId xmlns:a16="http://schemas.microsoft.com/office/drawing/2014/main" id="{2046B6D0-AFC4-4157-89E6-0C8DBFC7C7D4}"/>
              </a:ext>
            </a:extLst>
          </p:cNvPr>
          <p:cNvSpPr/>
          <p:nvPr/>
        </p:nvSpPr>
        <p:spPr bwMode="auto">
          <a:xfrm>
            <a:off x="7178596" y="1447672"/>
            <a:ext cx="4008446" cy="2986906"/>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a:ln>
                  <a:noFill/>
                </a:ln>
                <a:solidFill>
                  <a:schemeClr val="bg1"/>
                </a:solidFill>
                <a:effectLst/>
                <a:latin typeface="Arial" charset="0"/>
                <a:ea typeface="新細明體" charset="-120"/>
              </a:rPr>
              <a:t>CLB</a:t>
            </a:r>
            <a:endParaRPr kumimoji="1" lang="en-SG" sz="1800" b="0" i="0" u="none" strike="noStrike" cap="none" normalizeH="0" baseline="0" dirty="0">
              <a:ln>
                <a:noFill/>
              </a:ln>
              <a:solidFill>
                <a:schemeClr val="bg1"/>
              </a:solidFill>
              <a:effectLst/>
              <a:latin typeface="Arial" charset="0"/>
              <a:ea typeface="新細明體" charset="-120"/>
            </a:endParaRPr>
          </a:p>
        </p:txBody>
      </p:sp>
      <p:sp>
        <p:nvSpPr>
          <p:cNvPr id="6" name="Rectangle 5">
            <a:extLst>
              <a:ext uri="{FF2B5EF4-FFF2-40B4-BE49-F238E27FC236}">
                <a16:creationId xmlns:a16="http://schemas.microsoft.com/office/drawing/2014/main" id="{30AEF816-4FCD-4F7E-8E0A-6DEAC4913634}"/>
              </a:ext>
            </a:extLst>
          </p:cNvPr>
          <p:cNvSpPr/>
          <p:nvPr/>
        </p:nvSpPr>
        <p:spPr bwMode="auto">
          <a:xfrm>
            <a:off x="7352462" y="1880391"/>
            <a:ext cx="3680211" cy="3946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a:ln>
                  <a:noFill/>
                </a:ln>
                <a:solidFill>
                  <a:schemeClr val="tx1"/>
                </a:solidFill>
                <a:effectLst/>
                <a:latin typeface="Arial" charset="0"/>
                <a:ea typeface="新細明體" charset="-120"/>
              </a:rPr>
              <a:t>Stage 1: Digital filter for SR ON</a:t>
            </a:r>
            <a:endParaRPr kumimoji="1" lang="en-SG" sz="1800" b="0" i="0" u="none" strike="noStrike" cap="none" normalizeH="0" baseline="0" dirty="0">
              <a:ln>
                <a:noFill/>
              </a:ln>
              <a:solidFill>
                <a:schemeClr val="tx1"/>
              </a:solidFill>
              <a:effectLst/>
              <a:latin typeface="Arial" charset="0"/>
              <a:ea typeface="新細明體" charset="-120"/>
            </a:endParaRPr>
          </a:p>
        </p:txBody>
      </p:sp>
      <p:sp>
        <p:nvSpPr>
          <p:cNvPr id="7" name="Rectangle 6">
            <a:extLst>
              <a:ext uri="{FF2B5EF4-FFF2-40B4-BE49-F238E27FC236}">
                <a16:creationId xmlns:a16="http://schemas.microsoft.com/office/drawing/2014/main" id="{A7186C6A-8994-4D17-8A28-237E3D658F54}"/>
              </a:ext>
            </a:extLst>
          </p:cNvPr>
          <p:cNvSpPr/>
          <p:nvPr/>
        </p:nvSpPr>
        <p:spPr bwMode="auto">
          <a:xfrm>
            <a:off x="7349014" y="2611970"/>
            <a:ext cx="3680206" cy="67047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0" dirty="0"/>
              <a:t>Stage 2: Utilize 2 comparators for custom hysteresis</a:t>
            </a:r>
            <a:endParaRPr kumimoji="1" lang="en-SG" sz="1800" b="0" i="0" u="none" strike="noStrike" cap="none" normalizeH="0" baseline="0" dirty="0">
              <a:ln>
                <a:noFill/>
              </a:ln>
              <a:solidFill>
                <a:schemeClr val="tx1"/>
              </a:solidFill>
              <a:effectLst/>
              <a:latin typeface="Arial" charset="0"/>
              <a:ea typeface="新細明體" charset="-120"/>
            </a:endParaRPr>
          </a:p>
        </p:txBody>
      </p:sp>
      <p:sp>
        <p:nvSpPr>
          <p:cNvPr id="8" name="Rectangle 7">
            <a:extLst>
              <a:ext uri="{FF2B5EF4-FFF2-40B4-BE49-F238E27FC236}">
                <a16:creationId xmlns:a16="http://schemas.microsoft.com/office/drawing/2014/main" id="{7BE6A543-2D2C-40AB-99C9-24019AB7B9FB}"/>
              </a:ext>
            </a:extLst>
          </p:cNvPr>
          <p:cNvSpPr/>
          <p:nvPr/>
        </p:nvSpPr>
        <p:spPr bwMode="auto">
          <a:xfrm>
            <a:off x="7349014" y="3642489"/>
            <a:ext cx="3680202" cy="67047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0" dirty="0"/>
              <a:t>Stage 3: Limit one SR pulse per one cycle of main drive PWM</a:t>
            </a:r>
            <a:endParaRPr kumimoji="1" lang="en-SG" sz="1800" b="0" i="0" u="none" strike="noStrike" cap="none" normalizeH="0" baseline="0" dirty="0">
              <a:ln>
                <a:noFill/>
              </a:ln>
              <a:solidFill>
                <a:schemeClr val="tx1"/>
              </a:solidFill>
              <a:effectLst/>
              <a:latin typeface="Arial" charset="0"/>
              <a:ea typeface="新細明體" charset="-120"/>
            </a:endParaRPr>
          </a:p>
        </p:txBody>
      </p:sp>
      <p:cxnSp>
        <p:nvCxnSpPr>
          <p:cNvPr id="9" name="Straight Arrow Connector 8">
            <a:extLst>
              <a:ext uri="{FF2B5EF4-FFF2-40B4-BE49-F238E27FC236}">
                <a16:creationId xmlns:a16="http://schemas.microsoft.com/office/drawing/2014/main" id="{A29AC1CB-9BFA-4D90-A6B1-B12B6E32E23A}"/>
              </a:ext>
            </a:extLst>
          </p:cNvPr>
          <p:cNvCxnSpPr/>
          <p:nvPr/>
        </p:nvCxnSpPr>
        <p:spPr bwMode="auto">
          <a:xfrm>
            <a:off x="9155439" y="2167752"/>
            <a:ext cx="1528" cy="466625"/>
          </a:xfrm>
          <a:prstGeom prst="straightConnector1">
            <a:avLst/>
          </a:prstGeom>
          <a:solidFill>
            <a:schemeClr val="accent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Arrow: Right 9">
            <a:extLst>
              <a:ext uri="{FF2B5EF4-FFF2-40B4-BE49-F238E27FC236}">
                <a16:creationId xmlns:a16="http://schemas.microsoft.com/office/drawing/2014/main" id="{5BA10E0E-1CBA-4B16-AB1F-64E19A604753}"/>
              </a:ext>
            </a:extLst>
          </p:cNvPr>
          <p:cNvSpPr/>
          <p:nvPr/>
        </p:nvSpPr>
        <p:spPr bwMode="auto">
          <a:xfrm rot="5400000">
            <a:off x="9405745" y="884673"/>
            <a:ext cx="1223958" cy="736097"/>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0" dirty="0">
                <a:solidFill>
                  <a:schemeClr val="bg1"/>
                </a:solidFill>
              </a:rPr>
              <a:t>md </a:t>
            </a:r>
            <a:r>
              <a:rPr kumimoji="1" lang="en-US" b="0" i="0" u="none" strike="noStrike" cap="none" normalizeH="0" baseline="0" dirty="0">
                <a:ln>
                  <a:noFill/>
                </a:ln>
                <a:solidFill>
                  <a:schemeClr val="bg1"/>
                </a:solidFill>
                <a:effectLst/>
                <a:latin typeface="Arial" charset="0"/>
                <a:ea typeface="新細明體" charset="-120"/>
              </a:rPr>
              <a:t>RE</a:t>
            </a:r>
            <a:endParaRPr kumimoji="1" lang="en-SG" b="0" i="0" u="none" strike="noStrike" cap="none" normalizeH="0" baseline="0" dirty="0">
              <a:ln>
                <a:noFill/>
              </a:ln>
              <a:solidFill>
                <a:schemeClr val="bg1"/>
              </a:solidFill>
              <a:effectLst/>
              <a:latin typeface="Arial" charset="0"/>
              <a:ea typeface="新細明體" charset="-120"/>
            </a:endParaRPr>
          </a:p>
        </p:txBody>
      </p:sp>
      <p:sp>
        <p:nvSpPr>
          <p:cNvPr id="11" name="Arrow: Right 10">
            <a:extLst>
              <a:ext uri="{FF2B5EF4-FFF2-40B4-BE49-F238E27FC236}">
                <a16:creationId xmlns:a16="http://schemas.microsoft.com/office/drawing/2014/main" id="{152B4C06-ADCC-478F-A8E0-66539311BC61}"/>
              </a:ext>
            </a:extLst>
          </p:cNvPr>
          <p:cNvSpPr/>
          <p:nvPr/>
        </p:nvSpPr>
        <p:spPr bwMode="auto">
          <a:xfrm rot="5400000">
            <a:off x="8604477" y="900365"/>
            <a:ext cx="1223958" cy="736097"/>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0" dirty="0" err="1">
                <a:solidFill>
                  <a:schemeClr val="bg1"/>
                </a:solidFill>
              </a:rPr>
              <a:t>cmpl</a:t>
            </a:r>
            <a:endParaRPr kumimoji="1" lang="en-SG" b="0" i="0" u="none" strike="noStrike" cap="none" normalizeH="0" baseline="0" dirty="0">
              <a:ln>
                <a:noFill/>
              </a:ln>
              <a:solidFill>
                <a:schemeClr val="bg1"/>
              </a:solidFill>
              <a:effectLst/>
              <a:latin typeface="Arial" charset="0"/>
              <a:ea typeface="新細明體" charset="-120"/>
            </a:endParaRPr>
          </a:p>
        </p:txBody>
      </p:sp>
      <p:sp>
        <p:nvSpPr>
          <p:cNvPr id="12" name="Arrow: Right 11">
            <a:extLst>
              <a:ext uri="{FF2B5EF4-FFF2-40B4-BE49-F238E27FC236}">
                <a16:creationId xmlns:a16="http://schemas.microsoft.com/office/drawing/2014/main" id="{62C9CB0E-F524-45C5-AB6E-91BB758126B3}"/>
              </a:ext>
            </a:extLst>
          </p:cNvPr>
          <p:cNvSpPr/>
          <p:nvPr/>
        </p:nvSpPr>
        <p:spPr bwMode="auto">
          <a:xfrm rot="5400000">
            <a:off x="7812390" y="900364"/>
            <a:ext cx="1223956" cy="736098"/>
          </a:xfrm>
          <a:prstGeom prst="rightArrow">
            <a:avLst/>
          </a:prstGeom>
          <a:solidFill>
            <a:schemeClr val="tx1">
              <a:lumMod val="95000"/>
              <a:lumOff val="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0" dirty="0" err="1">
                <a:solidFill>
                  <a:schemeClr val="bg1"/>
                </a:solidFill>
              </a:rPr>
              <a:t>cmph</a:t>
            </a:r>
            <a:endParaRPr kumimoji="1" lang="en-SG" b="0" i="0" u="none" strike="noStrike" cap="none" normalizeH="0" baseline="0" dirty="0">
              <a:ln>
                <a:noFill/>
              </a:ln>
              <a:solidFill>
                <a:schemeClr val="bg1"/>
              </a:solidFill>
              <a:effectLst/>
              <a:latin typeface="Arial" charset="0"/>
              <a:ea typeface="新細明體" charset="-120"/>
            </a:endParaRPr>
          </a:p>
        </p:txBody>
      </p:sp>
      <p:cxnSp>
        <p:nvCxnSpPr>
          <p:cNvPr id="13" name="Straight Arrow Connector 12">
            <a:extLst>
              <a:ext uri="{FF2B5EF4-FFF2-40B4-BE49-F238E27FC236}">
                <a16:creationId xmlns:a16="http://schemas.microsoft.com/office/drawing/2014/main" id="{493FE35C-7CE8-4DC6-8CDC-4CF4F2772249}"/>
              </a:ext>
            </a:extLst>
          </p:cNvPr>
          <p:cNvCxnSpPr/>
          <p:nvPr/>
        </p:nvCxnSpPr>
        <p:spPr bwMode="auto">
          <a:xfrm>
            <a:off x="9155439" y="3175864"/>
            <a:ext cx="1528" cy="466625"/>
          </a:xfrm>
          <a:prstGeom prst="straightConnector1">
            <a:avLst/>
          </a:prstGeom>
          <a:solidFill>
            <a:schemeClr val="accent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rrow: Right 13">
            <a:extLst>
              <a:ext uri="{FF2B5EF4-FFF2-40B4-BE49-F238E27FC236}">
                <a16:creationId xmlns:a16="http://schemas.microsoft.com/office/drawing/2014/main" id="{96DAAAB9-07DB-4F4E-9ACE-2E6E044DF62B}"/>
              </a:ext>
            </a:extLst>
          </p:cNvPr>
          <p:cNvSpPr/>
          <p:nvPr/>
        </p:nvSpPr>
        <p:spPr bwMode="auto">
          <a:xfrm>
            <a:off x="10923012" y="3725701"/>
            <a:ext cx="1272142" cy="648072"/>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err="1">
                <a:ln>
                  <a:noFill/>
                </a:ln>
                <a:solidFill>
                  <a:schemeClr val="bg1"/>
                </a:solidFill>
                <a:effectLst/>
                <a:latin typeface="Arial" charset="0"/>
                <a:ea typeface="新細明體" charset="-120"/>
              </a:rPr>
              <a:t>pwmout</a:t>
            </a:r>
            <a:endParaRPr kumimoji="1" lang="en-SG" sz="1800" b="0" i="0" u="none" strike="noStrike" cap="none" normalizeH="0" baseline="0" dirty="0">
              <a:ln>
                <a:noFill/>
              </a:ln>
              <a:solidFill>
                <a:schemeClr val="bg1"/>
              </a:solidFill>
              <a:effectLst/>
              <a:latin typeface="Arial" charset="0"/>
              <a:ea typeface="新細明體" charset="-120"/>
            </a:endParaRPr>
          </a:p>
        </p:txBody>
      </p:sp>
      <p:sp>
        <p:nvSpPr>
          <p:cNvPr id="15" name="Content Placeholder 2">
            <a:extLst>
              <a:ext uri="{FF2B5EF4-FFF2-40B4-BE49-F238E27FC236}">
                <a16:creationId xmlns:a16="http://schemas.microsoft.com/office/drawing/2014/main" id="{94AA09C5-8407-4E89-A249-BC8ADB8DE473}"/>
              </a:ext>
            </a:extLst>
          </p:cNvPr>
          <p:cNvSpPr txBox="1">
            <a:spLocks/>
          </p:cNvSpPr>
          <p:nvPr/>
        </p:nvSpPr>
        <p:spPr bwMode="auto">
          <a:xfrm>
            <a:off x="5642426" y="4582651"/>
            <a:ext cx="10561172" cy="15353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50000"/>
              </a:spcBef>
              <a:spcAft>
                <a:spcPct val="0"/>
              </a:spcAft>
              <a:buClr>
                <a:srgbClr val="0099FF"/>
              </a:buClr>
              <a:buSzPct val="70000"/>
              <a:buFont typeface="Wingdings" pitchFamily="2" charset="2"/>
              <a:buChar char="l"/>
              <a:defRPr kumimoji="1" sz="2400" b="1">
                <a:solidFill>
                  <a:schemeClr val="tx1"/>
                </a:solidFill>
                <a:latin typeface="+mn-lt"/>
                <a:ea typeface="+mn-ea"/>
                <a:cs typeface="+mn-cs"/>
              </a:defRPr>
            </a:lvl1pPr>
            <a:lvl2pPr marL="742950" indent="-285750" algn="l" rtl="0" eaLnBrk="0" fontAlgn="base" hangingPunct="0">
              <a:spcBef>
                <a:spcPct val="50000"/>
              </a:spcBef>
              <a:spcAft>
                <a:spcPct val="0"/>
              </a:spcAft>
              <a:buClr>
                <a:srgbClr val="0099FF"/>
              </a:buClr>
              <a:buSzPct val="50000"/>
              <a:buFont typeface="Wingdings" pitchFamily="2" charset="2"/>
              <a:buChar char="l"/>
              <a:defRPr kumimoji="1" sz="2200">
                <a:solidFill>
                  <a:schemeClr val="tx1"/>
                </a:solidFill>
                <a:latin typeface="+mn-lt"/>
                <a:ea typeface="+mn-ea"/>
              </a:defRPr>
            </a:lvl2pPr>
            <a:lvl3pPr marL="1143000" indent="-228600" algn="l" rtl="0" eaLnBrk="0" fontAlgn="base" hangingPunct="0">
              <a:spcBef>
                <a:spcPct val="20000"/>
              </a:spcBef>
              <a:spcAft>
                <a:spcPct val="0"/>
              </a:spcAft>
              <a:buClr>
                <a:srgbClr val="FF9900"/>
              </a:buClr>
              <a:buSzPct val="70000"/>
              <a:buFont typeface="Wingdings" pitchFamily="2" charset="2"/>
              <a:defRPr kumimoji="1" lang="zh-TW" altLang="en-US" sz="2000" dirty="0" smtClean="0">
                <a:solidFill>
                  <a:schemeClr val="tx1"/>
                </a:solidFill>
                <a:latin typeface="+mn-lt"/>
                <a:ea typeface="+mn-ea"/>
              </a:defRPr>
            </a:lvl3pPr>
            <a:lvl4pPr marL="1600200" indent="-228600" algn="l" rtl="0" eaLnBrk="0" fontAlgn="base" hangingPunct="0">
              <a:spcBef>
                <a:spcPct val="20000"/>
              </a:spcBef>
              <a:spcAft>
                <a:spcPct val="0"/>
              </a:spcAft>
              <a:defRPr kumimoji="1" lang="zh-TW" altLang="en-US" sz="1800" dirty="0" smtClean="0">
                <a:solidFill>
                  <a:schemeClr val="tx1"/>
                </a:solidFill>
                <a:latin typeface="+mn-lt"/>
                <a:ea typeface="+mn-ea"/>
              </a:defRPr>
            </a:lvl4pPr>
            <a:lvl5pPr marL="2057400" indent="-228600" algn="l" rtl="0" eaLnBrk="0" fontAlgn="base" hangingPunct="0">
              <a:spcBef>
                <a:spcPct val="20000"/>
              </a:spcBef>
              <a:spcAft>
                <a:spcPct val="0"/>
              </a:spcAft>
              <a:buChar char="»"/>
              <a:defRPr kumimoji="1" lang="zh-TW" altLang="en-US" sz="1600" dirty="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en-US" sz="1800" b="0" kern="0" dirty="0" err="1">
                <a:latin typeface="+mj-lt"/>
              </a:rPr>
              <a:t>cmph</a:t>
            </a:r>
            <a:r>
              <a:rPr lang="en-US" sz="1800" b="0" kern="0" dirty="0">
                <a:latin typeface="+mj-lt"/>
              </a:rPr>
              <a:t> – comparator that determines SR turn ON level</a:t>
            </a:r>
          </a:p>
          <a:p>
            <a:r>
              <a:rPr lang="en-US" sz="1800" b="0" kern="0" dirty="0" err="1">
                <a:latin typeface="+mj-lt"/>
              </a:rPr>
              <a:t>cmpl</a:t>
            </a:r>
            <a:r>
              <a:rPr lang="en-US" sz="1800" b="0" kern="0" dirty="0">
                <a:latin typeface="+mj-lt"/>
              </a:rPr>
              <a:t> – comparator that determines SR turn OFF level</a:t>
            </a:r>
          </a:p>
          <a:p>
            <a:r>
              <a:rPr lang="en-US" sz="1800" b="0" kern="0" dirty="0">
                <a:latin typeface="+mj-lt"/>
              </a:rPr>
              <a:t>md RE – gives the rising edge timing of the main drive PWM</a:t>
            </a:r>
          </a:p>
          <a:p>
            <a:r>
              <a:rPr lang="en-US" sz="1800" b="0" kern="0" dirty="0" err="1">
                <a:latin typeface="+mj-lt"/>
              </a:rPr>
              <a:t>pwmout</a:t>
            </a:r>
            <a:r>
              <a:rPr lang="en-US" sz="1800" b="0" kern="0" dirty="0">
                <a:latin typeface="+mj-lt"/>
              </a:rPr>
              <a:t> – SR pulse</a:t>
            </a:r>
          </a:p>
          <a:p>
            <a:endParaRPr lang="en-US" sz="1800" b="0" kern="0" dirty="0">
              <a:latin typeface="+mj-lt"/>
            </a:endParaRPr>
          </a:p>
        </p:txBody>
      </p:sp>
      <p:sp>
        <p:nvSpPr>
          <p:cNvPr id="3" name="TextBox 2">
            <a:extLst>
              <a:ext uri="{FF2B5EF4-FFF2-40B4-BE49-F238E27FC236}">
                <a16:creationId xmlns:a16="http://schemas.microsoft.com/office/drawing/2014/main" id="{7C430A8E-72EE-ED44-0F60-96218D3D4FA7}"/>
              </a:ext>
            </a:extLst>
          </p:cNvPr>
          <p:cNvSpPr txBox="1"/>
          <p:nvPr/>
        </p:nvSpPr>
        <p:spPr>
          <a:xfrm>
            <a:off x="503127" y="893509"/>
            <a:ext cx="5592873" cy="5632311"/>
          </a:xfrm>
          <a:prstGeom prst="rect">
            <a:avLst/>
          </a:prstGeom>
          <a:noFill/>
        </p:spPr>
        <p:txBody>
          <a:bodyPr wrap="square" rtlCol="0">
            <a:spAutoFit/>
          </a:bodyPr>
          <a:lstStyle/>
          <a:p>
            <a:r>
              <a:rPr lang="en-SG" dirty="0"/>
              <a:t>In Bidirectional topology, for SR we require to use MOSFET instead of diodes and therefore we must be careful in switching of the SR switches in sync in the main drive.</a:t>
            </a:r>
          </a:p>
          <a:p>
            <a:endParaRPr lang="en-SG" dirty="0"/>
          </a:p>
          <a:p>
            <a:r>
              <a:rPr lang="en-SG" dirty="0"/>
              <a:t>The response time for any changes in main drive side should be fast and needs to react very quickly on the SR side as well.</a:t>
            </a:r>
          </a:p>
          <a:p>
            <a:endParaRPr lang="en-SG" dirty="0"/>
          </a:p>
          <a:p>
            <a:r>
              <a:rPr lang="en-SG" dirty="0"/>
              <a:t>In order to achieve that we need a independent fast processing logic and hence CLB is used.</a:t>
            </a:r>
          </a:p>
          <a:p>
            <a:endParaRPr lang="en-SG" dirty="0"/>
          </a:p>
          <a:p>
            <a:r>
              <a:rPr lang="en-US" dirty="0"/>
              <a:t>With the Configurable Logic Block (CLB) peripheral you can implement custom logic and even augment existing peripherals like the PWMs. Thus, we don’t need separate FPGA to achieve this, and can be done is the same TI MCU.</a:t>
            </a:r>
            <a:endParaRPr lang="en-SG" dirty="0"/>
          </a:p>
          <a:p>
            <a:endParaRPr lang="en-SG" dirty="0"/>
          </a:p>
          <a:p>
            <a:endParaRPr lang="en-SG" dirty="0"/>
          </a:p>
        </p:txBody>
      </p:sp>
    </p:spTree>
    <p:extLst>
      <p:ext uri="{BB962C8B-B14F-4D97-AF65-F5344CB8AC3E}">
        <p14:creationId xmlns:p14="http://schemas.microsoft.com/office/powerpoint/2010/main" val="270027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D618-4E4D-4B6A-AC49-BA4000280ABA}"/>
              </a:ext>
            </a:extLst>
          </p:cNvPr>
          <p:cNvSpPr>
            <a:spLocks noGrp="1"/>
          </p:cNvSpPr>
          <p:nvPr>
            <p:ph type="title"/>
          </p:nvPr>
        </p:nvSpPr>
        <p:spPr/>
        <p:txBody>
          <a:bodyPr/>
          <a:lstStyle/>
          <a:p>
            <a:r>
              <a:rPr lang="en-US" dirty="0"/>
              <a:t>Synchronous rectifier control – MCU interface</a:t>
            </a:r>
            <a:endParaRPr lang="en-SG" dirty="0"/>
          </a:p>
        </p:txBody>
      </p:sp>
      <p:sp>
        <p:nvSpPr>
          <p:cNvPr id="4" name="Slide Number Placeholder 3">
            <a:extLst>
              <a:ext uri="{FF2B5EF4-FFF2-40B4-BE49-F238E27FC236}">
                <a16:creationId xmlns:a16="http://schemas.microsoft.com/office/drawing/2014/main" id="{416E21E5-AC71-44EF-8B00-8DC7325ADE4A}"/>
              </a:ext>
            </a:extLst>
          </p:cNvPr>
          <p:cNvSpPr>
            <a:spLocks noGrp="1"/>
          </p:cNvSpPr>
          <p:nvPr>
            <p:ph type="sldNum" sz="quarter" idx="10"/>
          </p:nvPr>
        </p:nvSpPr>
        <p:spPr/>
        <p:txBody>
          <a:bodyPr/>
          <a:lstStyle/>
          <a:p>
            <a:pPr>
              <a:defRPr/>
            </a:pPr>
            <a:fld id="{26289271-45BA-420D-B615-3F5309169CE9}" type="slidenum">
              <a:rPr lang="en-US" altLang="zh-TW" smtClean="0"/>
              <a:pPr>
                <a:defRPr/>
              </a:pPr>
              <a:t>14</a:t>
            </a:fld>
            <a:endParaRPr lang="en-US" altLang="zh-TW"/>
          </a:p>
        </p:txBody>
      </p:sp>
      <p:grpSp>
        <p:nvGrpSpPr>
          <p:cNvPr id="8" name="Group 7">
            <a:extLst>
              <a:ext uri="{FF2B5EF4-FFF2-40B4-BE49-F238E27FC236}">
                <a16:creationId xmlns:a16="http://schemas.microsoft.com/office/drawing/2014/main" id="{0DA73AC5-790B-A289-118F-21C1DBAAAD14}"/>
              </a:ext>
            </a:extLst>
          </p:cNvPr>
          <p:cNvGrpSpPr/>
          <p:nvPr/>
        </p:nvGrpSpPr>
        <p:grpSpPr>
          <a:xfrm>
            <a:off x="407368" y="1332541"/>
            <a:ext cx="11161240" cy="3896659"/>
            <a:chOff x="407368" y="1332541"/>
            <a:chExt cx="11161240" cy="3896659"/>
          </a:xfrm>
        </p:grpSpPr>
        <p:sp>
          <p:nvSpPr>
            <p:cNvPr id="29" name="Rectangle 28">
              <a:extLst>
                <a:ext uri="{FF2B5EF4-FFF2-40B4-BE49-F238E27FC236}">
                  <a16:creationId xmlns:a16="http://schemas.microsoft.com/office/drawing/2014/main" id="{1184724F-20C3-46D7-836B-77CE9B848ACF}"/>
                </a:ext>
              </a:extLst>
            </p:cNvPr>
            <p:cNvSpPr/>
            <p:nvPr/>
          </p:nvSpPr>
          <p:spPr bwMode="auto">
            <a:xfrm>
              <a:off x="7450956" y="1951299"/>
              <a:ext cx="2677492" cy="2845853"/>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a:ln>
                    <a:noFill/>
                  </a:ln>
                  <a:solidFill>
                    <a:schemeClr val="bg1"/>
                  </a:solidFill>
                  <a:effectLst/>
                  <a:latin typeface="Arial" charset="0"/>
                  <a:ea typeface="新細明體" charset="-120"/>
                </a:rPr>
                <a:t>Configurable </a:t>
              </a:r>
              <a:r>
                <a:rPr lang="en-US" b="0" dirty="0">
                  <a:solidFill>
                    <a:schemeClr val="bg1"/>
                  </a:solidFill>
                </a:rPr>
                <a:t>l</a:t>
              </a:r>
              <a:r>
                <a:rPr kumimoji="1" lang="en-US" sz="1800" b="0" i="0" u="none" strike="noStrike" cap="none" normalizeH="0" baseline="0" dirty="0">
                  <a:ln>
                    <a:noFill/>
                  </a:ln>
                  <a:solidFill>
                    <a:schemeClr val="bg1"/>
                  </a:solidFill>
                  <a:effectLst/>
                  <a:latin typeface="Arial" charset="0"/>
                  <a:ea typeface="新細明體" charset="-120"/>
                </a:rPr>
                <a:t>ogic </a:t>
              </a:r>
              <a:r>
                <a:rPr lang="en-US" b="0" dirty="0">
                  <a:solidFill>
                    <a:schemeClr val="bg1"/>
                  </a:solidFill>
                </a:rPr>
                <a:t>b</a:t>
              </a:r>
              <a:r>
                <a:rPr kumimoji="1" lang="en-US" sz="1800" b="0" i="0" u="none" strike="noStrike" cap="none" normalizeH="0" baseline="0" dirty="0">
                  <a:ln>
                    <a:noFill/>
                  </a:ln>
                  <a:solidFill>
                    <a:schemeClr val="bg1"/>
                  </a:solidFill>
                  <a:effectLst/>
                  <a:latin typeface="Arial" charset="0"/>
                  <a:ea typeface="新細明體" charset="-120"/>
                </a:rPr>
                <a:t>lock (CLB)</a:t>
              </a:r>
              <a:endParaRPr kumimoji="1" lang="en-SG" sz="1800" b="0" i="0" u="none" strike="noStrike" cap="none" normalizeH="0" baseline="0" dirty="0">
                <a:ln>
                  <a:noFill/>
                </a:ln>
                <a:solidFill>
                  <a:schemeClr val="bg1"/>
                </a:solidFill>
                <a:effectLst/>
                <a:latin typeface="Arial" charset="0"/>
                <a:ea typeface="新細明體" charset="-120"/>
              </a:endParaRPr>
            </a:p>
          </p:txBody>
        </p:sp>
        <p:sp>
          <p:nvSpPr>
            <p:cNvPr id="31" name="Arrow: Right 30">
              <a:extLst>
                <a:ext uri="{FF2B5EF4-FFF2-40B4-BE49-F238E27FC236}">
                  <a16:creationId xmlns:a16="http://schemas.microsoft.com/office/drawing/2014/main" id="{E4ABE7A6-AB93-4152-9FC1-0C24D22EFC77}"/>
                </a:ext>
              </a:extLst>
            </p:cNvPr>
            <p:cNvSpPr/>
            <p:nvPr/>
          </p:nvSpPr>
          <p:spPr bwMode="auto">
            <a:xfrm>
              <a:off x="6946541" y="4236269"/>
              <a:ext cx="573906" cy="313226"/>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SG" sz="1800" b="0" i="0" u="none" strike="noStrike" cap="none" normalizeH="0" baseline="0" dirty="0">
                <a:ln>
                  <a:noFill/>
                </a:ln>
                <a:solidFill>
                  <a:schemeClr val="bg1"/>
                </a:solidFill>
                <a:effectLst/>
                <a:latin typeface="Arial" charset="0"/>
                <a:ea typeface="新細明體" charset="-120"/>
              </a:endParaRPr>
            </a:p>
          </p:txBody>
        </p:sp>
        <p:sp>
          <p:nvSpPr>
            <p:cNvPr id="30" name="Arrow: Right 29">
              <a:extLst>
                <a:ext uri="{FF2B5EF4-FFF2-40B4-BE49-F238E27FC236}">
                  <a16:creationId xmlns:a16="http://schemas.microsoft.com/office/drawing/2014/main" id="{B5C6CEFD-90E3-4F63-B5CC-9F4683A25C07}"/>
                </a:ext>
              </a:extLst>
            </p:cNvPr>
            <p:cNvSpPr/>
            <p:nvPr/>
          </p:nvSpPr>
          <p:spPr bwMode="auto">
            <a:xfrm>
              <a:off x="6967387" y="2317194"/>
              <a:ext cx="573906" cy="313226"/>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SG" sz="1800" b="0" i="0" u="none" strike="noStrike" cap="none" normalizeH="0" baseline="0" dirty="0">
                <a:ln>
                  <a:noFill/>
                </a:ln>
                <a:solidFill>
                  <a:schemeClr val="bg1"/>
                </a:solidFill>
                <a:effectLst/>
                <a:latin typeface="Arial" charset="0"/>
                <a:ea typeface="新細明體" charset="-120"/>
              </a:endParaRPr>
            </a:p>
          </p:txBody>
        </p:sp>
        <p:sp>
          <p:nvSpPr>
            <p:cNvPr id="26" name="Isosceles Triangle 25">
              <a:extLst>
                <a:ext uri="{FF2B5EF4-FFF2-40B4-BE49-F238E27FC236}">
                  <a16:creationId xmlns:a16="http://schemas.microsoft.com/office/drawing/2014/main" id="{B1F034A7-C602-4463-B8F7-56A6D297CF98}"/>
                </a:ext>
              </a:extLst>
            </p:cNvPr>
            <p:cNvSpPr/>
            <p:nvPr/>
          </p:nvSpPr>
          <p:spPr bwMode="auto">
            <a:xfrm rot="5400000">
              <a:off x="5902065" y="3745530"/>
              <a:ext cx="1368152" cy="1294705"/>
            </a:xfrm>
            <a:prstGeom prst="triangl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SG" sz="1800" b="0" i="0" u="none" strike="noStrike" cap="none" normalizeH="0" baseline="0" dirty="0">
                <a:ln>
                  <a:noFill/>
                </a:ln>
                <a:solidFill>
                  <a:schemeClr val="tx1"/>
                </a:solidFill>
                <a:effectLst/>
                <a:latin typeface="Arial" charset="0"/>
                <a:ea typeface="新細明體" charset="-120"/>
              </a:endParaRPr>
            </a:p>
          </p:txBody>
        </p:sp>
        <p:sp>
          <p:nvSpPr>
            <p:cNvPr id="5" name="Rectangle 4">
              <a:extLst>
                <a:ext uri="{FF2B5EF4-FFF2-40B4-BE49-F238E27FC236}">
                  <a16:creationId xmlns:a16="http://schemas.microsoft.com/office/drawing/2014/main" id="{5D632A01-B4B4-4C3C-B717-C33B82BF296A}"/>
                </a:ext>
              </a:extLst>
            </p:cNvPr>
            <p:cNvSpPr/>
            <p:nvPr/>
          </p:nvSpPr>
          <p:spPr bwMode="auto">
            <a:xfrm>
              <a:off x="1162447" y="1476558"/>
              <a:ext cx="1933465" cy="1512168"/>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solidFill>
                    <a:schemeClr val="bg1"/>
                  </a:solidFill>
                </a:rPr>
                <a:t>Sensing circuit</a:t>
              </a:r>
              <a:endParaRPr kumimoji="1" lang="en-SG" sz="1800" b="0" i="0" u="none" strike="noStrike" cap="none" normalizeH="0" baseline="0" dirty="0">
                <a:ln>
                  <a:noFill/>
                </a:ln>
                <a:solidFill>
                  <a:schemeClr val="bg1"/>
                </a:solidFill>
                <a:effectLst/>
                <a:latin typeface="Arial" charset="0"/>
                <a:ea typeface="新細明體" charset="-120"/>
              </a:endParaRPr>
            </a:p>
          </p:txBody>
        </p:sp>
        <p:sp>
          <p:nvSpPr>
            <p:cNvPr id="6" name="Rectangle 5">
              <a:extLst>
                <a:ext uri="{FF2B5EF4-FFF2-40B4-BE49-F238E27FC236}">
                  <a16:creationId xmlns:a16="http://schemas.microsoft.com/office/drawing/2014/main" id="{B6B75E7C-3AE6-4F82-BD0D-46A02B51FA90}"/>
                </a:ext>
              </a:extLst>
            </p:cNvPr>
            <p:cNvSpPr/>
            <p:nvPr/>
          </p:nvSpPr>
          <p:spPr bwMode="auto">
            <a:xfrm>
              <a:off x="3924004" y="1332541"/>
              <a:ext cx="6348460" cy="3896659"/>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a:ln>
                    <a:noFill/>
                  </a:ln>
                  <a:solidFill>
                    <a:srgbClr val="FFC000"/>
                  </a:solidFill>
                  <a:effectLst/>
                  <a:latin typeface="Arial" charset="0"/>
                  <a:ea typeface="新細明體" charset="-120"/>
                </a:rPr>
                <a:t>MCU</a:t>
              </a:r>
              <a:endParaRPr kumimoji="1" lang="en-SG" sz="1800" b="0" i="0" u="none" strike="noStrike" cap="none" normalizeH="0" baseline="0" dirty="0">
                <a:ln>
                  <a:noFill/>
                </a:ln>
                <a:solidFill>
                  <a:srgbClr val="FFC000"/>
                </a:solidFill>
                <a:effectLst/>
                <a:latin typeface="Arial" charset="0"/>
                <a:ea typeface="新細明體" charset="-120"/>
              </a:endParaRPr>
            </a:p>
          </p:txBody>
        </p:sp>
        <p:sp>
          <p:nvSpPr>
            <p:cNvPr id="7" name="Arrow: Right 6">
              <a:extLst>
                <a:ext uri="{FF2B5EF4-FFF2-40B4-BE49-F238E27FC236}">
                  <a16:creationId xmlns:a16="http://schemas.microsoft.com/office/drawing/2014/main" id="{D8F57711-6A1B-4CF0-8E97-909D1FACE3F9}"/>
                </a:ext>
              </a:extLst>
            </p:cNvPr>
            <p:cNvSpPr/>
            <p:nvPr/>
          </p:nvSpPr>
          <p:spPr bwMode="auto">
            <a:xfrm>
              <a:off x="623392" y="2125695"/>
              <a:ext cx="579066" cy="287339"/>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SG" sz="1800" b="0" i="0" u="none" strike="noStrike" cap="none" normalizeH="0" baseline="0" dirty="0">
                <a:ln>
                  <a:noFill/>
                </a:ln>
                <a:solidFill>
                  <a:schemeClr val="bg1"/>
                </a:solidFill>
                <a:effectLst/>
                <a:latin typeface="Arial" charset="0"/>
                <a:ea typeface="新細明體" charset="-120"/>
              </a:endParaRPr>
            </a:p>
          </p:txBody>
        </p:sp>
        <p:sp>
          <p:nvSpPr>
            <p:cNvPr id="10" name="Isosceles Triangle 9">
              <a:extLst>
                <a:ext uri="{FF2B5EF4-FFF2-40B4-BE49-F238E27FC236}">
                  <a16:creationId xmlns:a16="http://schemas.microsoft.com/office/drawing/2014/main" id="{0E476201-39E0-4C7E-8BD1-2335984FB8C3}"/>
                </a:ext>
              </a:extLst>
            </p:cNvPr>
            <p:cNvSpPr/>
            <p:nvPr/>
          </p:nvSpPr>
          <p:spPr bwMode="auto">
            <a:xfrm rot="5400000">
              <a:off x="5902065" y="1849504"/>
              <a:ext cx="1368152" cy="1294705"/>
            </a:xfrm>
            <a:prstGeom prst="triangl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SG" sz="1800" b="0" i="0" u="none" strike="noStrike" cap="none" normalizeH="0" baseline="0" dirty="0">
                <a:ln>
                  <a:noFill/>
                </a:ln>
                <a:solidFill>
                  <a:schemeClr val="tx1"/>
                </a:solidFill>
                <a:effectLst/>
                <a:latin typeface="Arial" charset="0"/>
                <a:ea typeface="新細明體" charset="-120"/>
              </a:endParaRPr>
            </a:p>
          </p:txBody>
        </p:sp>
        <p:sp>
          <p:nvSpPr>
            <p:cNvPr id="11" name="Arrow: Right 10">
              <a:extLst>
                <a:ext uri="{FF2B5EF4-FFF2-40B4-BE49-F238E27FC236}">
                  <a16:creationId xmlns:a16="http://schemas.microsoft.com/office/drawing/2014/main" id="{E55A8A77-969B-4FAA-8936-6A13F8D69A76}"/>
                </a:ext>
              </a:extLst>
            </p:cNvPr>
            <p:cNvSpPr/>
            <p:nvPr/>
          </p:nvSpPr>
          <p:spPr bwMode="auto">
            <a:xfrm>
              <a:off x="3022439" y="2125695"/>
              <a:ext cx="2989796" cy="287339"/>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SG" sz="1800" b="0" i="0" u="none" strike="noStrike" cap="none" normalizeH="0" baseline="0" dirty="0">
                <a:ln>
                  <a:noFill/>
                </a:ln>
                <a:solidFill>
                  <a:schemeClr val="bg1"/>
                </a:solidFill>
                <a:effectLst/>
                <a:latin typeface="Arial" charset="0"/>
                <a:ea typeface="新細明體" charset="-120"/>
              </a:endParaRPr>
            </a:p>
          </p:txBody>
        </p:sp>
        <p:sp>
          <p:nvSpPr>
            <p:cNvPr id="12" name="Arrow: Right 11">
              <a:extLst>
                <a:ext uri="{FF2B5EF4-FFF2-40B4-BE49-F238E27FC236}">
                  <a16:creationId xmlns:a16="http://schemas.microsoft.com/office/drawing/2014/main" id="{371B1DBB-CA74-46E0-AC04-4F203DCAFE1B}"/>
                </a:ext>
              </a:extLst>
            </p:cNvPr>
            <p:cNvSpPr/>
            <p:nvPr/>
          </p:nvSpPr>
          <p:spPr bwMode="auto">
            <a:xfrm>
              <a:off x="4212036" y="4006669"/>
              <a:ext cx="1800199" cy="294103"/>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SG" sz="1800" b="0" i="0" u="none" strike="noStrike" cap="none" normalizeH="0" baseline="0" dirty="0">
                <a:ln>
                  <a:noFill/>
                </a:ln>
                <a:solidFill>
                  <a:schemeClr val="bg1"/>
                </a:solidFill>
                <a:effectLst/>
                <a:latin typeface="Arial" charset="0"/>
                <a:ea typeface="新細明體" charset="-120"/>
              </a:endParaRPr>
            </a:p>
          </p:txBody>
        </p:sp>
        <p:sp>
          <p:nvSpPr>
            <p:cNvPr id="14" name="Arrow: Right 13">
              <a:extLst>
                <a:ext uri="{FF2B5EF4-FFF2-40B4-BE49-F238E27FC236}">
                  <a16:creationId xmlns:a16="http://schemas.microsoft.com/office/drawing/2014/main" id="{C73E41E5-2BE5-439E-A9D4-265508CCEA74}"/>
                </a:ext>
              </a:extLst>
            </p:cNvPr>
            <p:cNvSpPr/>
            <p:nvPr/>
          </p:nvSpPr>
          <p:spPr bwMode="auto">
            <a:xfrm>
              <a:off x="5436172" y="4356878"/>
              <a:ext cx="573906" cy="313226"/>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SG" sz="1800" b="0" i="0" u="none" strike="noStrike" cap="none" normalizeH="0" baseline="0" dirty="0">
                <a:ln>
                  <a:noFill/>
                </a:ln>
                <a:solidFill>
                  <a:schemeClr val="bg1"/>
                </a:solidFill>
                <a:effectLst/>
                <a:latin typeface="Arial" charset="0"/>
                <a:ea typeface="新細明體" charset="-120"/>
              </a:endParaRPr>
            </a:p>
          </p:txBody>
        </p:sp>
        <p:sp>
          <p:nvSpPr>
            <p:cNvPr id="17" name="Arrow: Right 16">
              <a:extLst>
                <a:ext uri="{FF2B5EF4-FFF2-40B4-BE49-F238E27FC236}">
                  <a16:creationId xmlns:a16="http://schemas.microsoft.com/office/drawing/2014/main" id="{4C322025-E869-4F24-ACB1-3389A4D91F9F}"/>
                </a:ext>
              </a:extLst>
            </p:cNvPr>
            <p:cNvSpPr/>
            <p:nvPr/>
          </p:nvSpPr>
          <p:spPr bwMode="auto">
            <a:xfrm rot="5400000">
              <a:off x="3289746" y="3002542"/>
              <a:ext cx="1909528" cy="367099"/>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SG" sz="1800" b="0" i="0" u="none" strike="noStrike" cap="none" normalizeH="0" baseline="0" dirty="0">
                <a:ln>
                  <a:noFill/>
                </a:ln>
                <a:solidFill>
                  <a:schemeClr val="bg1"/>
                </a:solidFill>
                <a:effectLst/>
                <a:latin typeface="Arial" charset="0"/>
                <a:ea typeface="新細明體" charset="-120"/>
              </a:endParaRPr>
            </a:p>
          </p:txBody>
        </p:sp>
        <p:sp>
          <p:nvSpPr>
            <p:cNvPr id="20" name="TextBox 19">
              <a:extLst>
                <a:ext uri="{FF2B5EF4-FFF2-40B4-BE49-F238E27FC236}">
                  <a16:creationId xmlns:a16="http://schemas.microsoft.com/office/drawing/2014/main" id="{159FB715-8D86-4EAF-B76B-F4E653298FC6}"/>
                </a:ext>
              </a:extLst>
            </p:cNvPr>
            <p:cNvSpPr txBox="1"/>
            <p:nvPr/>
          </p:nvSpPr>
          <p:spPr>
            <a:xfrm>
              <a:off x="407368" y="1812780"/>
              <a:ext cx="936104" cy="369332"/>
            </a:xfrm>
            <a:prstGeom prst="rect">
              <a:avLst/>
            </a:prstGeom>
            <a:noFill/>
          </p:spPr>
          <p:txBody>
            <a:bodyPr wrap="square" rtlCol="0">
              <a:spAutoFit/>
            </a:bodyPr>
            <a:lstStyle/>
            <a:p>
              <a:pPr algn="ctr"/>
              <a:r>
                <a:rPr lang="en-US" b="0" dirty="0"/>
                <a:t>Is</a:t>
              </a:r>
              <a:endParaRPr lang="en-SG" b="0" dirty="0"/>
            </a:p>
          </p:txBody>
        </p:sp>
        <p:sp>
          <p:nvSpPr>
            <p:cNvPr id="22" name="TextBox 21">
              <a:extLst>
                <a:ext uri="{FF2B5EF4-FFF2-40B4-BE49-F238E27FC236}">
                  <a16:creationId xmlns:a16="http://schemas.microsoft.com/office/drawing/2014/main" id="{DEC046C8-C6F1-428A-9E9E-BFFAC7A0C97E}"/>
                </a:ext>
              </a:extLst>
            </p:cNvPr>
            <p:cNvSpPr txBox="1"/>
            <p:nvPr/>
          </p:nvSpPr>
          <p:spPr>
            <a:xfrm>
              <a:off x="3079565" y="1756363"/>
              <a:ext cx="936104" cy="369332"/>
            </a:xfrm>
            <a:prstGeom prst="rect">
              <a:avLst/>
            </a:prstGeom>
            <a:noFill/>
          </p:spPr>
          <p:txBody>
            <a:bodyPr wrap="square" rtlCol="0">
              <a:spAutoFit/>
            </a:bodyPr>
            <a:lstStyle/>
            <a:p>
              <a:pPr algn="ctr"/>
              <a:r>
                <a:rPr lang="en-US" b="0" dirty="0" err="1"/>
                <a:t>Isense</a:t>
              </a:r>
              <a:endParaRPr lang="en-SG" b="0" dirty="0"/>
            </a:p>
          </p:txBody>
        </p:sp>
        <p:sp>
          <p:nvSpPr>
            <p:cNvPr id="23" name="TextBox 22">
              <a:extLst>
                <a:ext uri="{FF2B5EF4-FFF2-40B4-BE49-F238E27FC236}">
                  <a16:creationId xmlns:a16="http://schemas.microsoft.com/office/drawing/2014/main" id="{34583E88-265E-4EEC-87E7-3C9465C7E33E}"/>
                </a:ext>
              </a:extLst>
            </p:cNvPr>
            <p:cNvSpPr txBox="1"/>
            <p:nvPr/>
          </p:nvSpPr>
          <p:spPr>
            <a:xfrm>
              <a:off x="4500068" y="2475597"/>
              <a:ext cx="936104" cy="369332"/>
            </a:xfrm>
            <a:prstGeom prst="rect">
              <a:avLst/>
            </a:prstGeom>
            <a:noFill/>
          </p:spPr>
          <p:txBody>
            <a:bodyPr wrap="square" rtlCol="0">
              <a:spAutoFit/>
            </a:bodyPr>
            <a:lstStyle/>
            <a:p>
              <a:pPr algn="ctr"/>
              <a:r>
                <a:rPr lang="en-US" b="0" dirty="0"/>
                <a:t>DACH</a:t>
              </a:r>
              <a:endParaRPr lang="en-SG" b="0" dirty="0"/>
            </a:p>
          </p:txBody>
        </p:sp>
        <p:sp>
          <p:nvSpPr>
            <p:cNvPr id="24" name="TextBox 23">
              <a:extLst>
                <a:ext uri="{FF2B5EF4-FFF2-40B4-BE49-F238E27FC236}">
                  <a16:creationId xmlns:a16="http://schemas.microsoft.com/office/drawing/2014/main" id="{719F52B2-C71B-4A68-8F6E-81406E981DBB}"/>
                </a:ext>
              </a:extLst>
            </p:cNvPr>
            <p:cNvSpPr txBox="1"/>
            <p:nvPr/>
          </p:nvSpPr>
          <p:spPr>
            <a:xfrm>
              <a:off x="4500068" y="4328825"/>
              <a:ext cx="936104" cy="369332"/>
            </a:xfrm>
            <a:prstGeom prst="rect">
              <a:avLst/>
            </a:prstGeom>
            <a:noFill/>
          </p:spPr>
          <p:txBody>
            <a:bodyPr wrap="square" rtlCol="0">
              <a:spAutoFit/>
            </a:bodyPr>
            <a:lstStyle/>
            <a:p>
              <a:pPr algn="ctr"/>
              <a:r>
                <a:rPr lang="en-US" b="0" dirty="0"/>
                <a:t>DACL</a:t>
              </a:r>
              <a:endParaRPr lang="en-SG" b="0" dirty="0"/>
            </a:p>
          </p:txBody>
        </p:sp>
        <p:sp>
          <p:nvSpPr>
            <p:cNvPr id="25" name="TextBox 24">
              <a:extLst>
                <a:ext uri="{FF2B5EF4-FFF2-40B4-BE49-F238E27FC236}">
                  <a16:creationId xmlns:a16="http://schemas.microsoft.com/office/drawing/2014/main" id="{C2B658B5-7F41-414D-925E-0C9B4BF7B46B}"/>
                </a:ext>
              </a:extLst>
            </p:cNvPr>
            <p:cNvSpPr txBox="1"/>
            <p:nvPr/>
          </p:nvSpPr>
          <p:spPr>
            <a:xfrm>
              <a:off x="5943398" y="2317194"/>
              <a:ext cx="936104" cy="369332"/>
            </a:xfrm>
            <a:prstGeom prst="rect">
              <a:avLst/>
            </a:prstGeom>
            <a:noFill/>
          </p:spPr>
          <p:txBody>
            <a:bodyPr wrap="square" rtlCol="0">
              <a:spAutoFit/>
            </a:bodyPr>
            <a:lstStyle/>
            <a:p>
              <a:pPr algn="ctr"/>
              <a:r>
                <a:rPr lang="en-US" b="0" dirty="0">
                  <a:solidFill>
                    <a:schemeClr val="bg1"/>
                  </a:solidFill>
                </a:rPr>
                <a:t>CMPH</a:t>
              </a:r>
              <a:endParaRPr lang="en-SG" b="0" dirty="0">
                <a:solidFill>
                  <a:schemeClr val="bg1"/>
                </a:solidFill>
              </a:endParaRPr>
            </a:p>
          </p:txBody>
        </p:sp>
        <p:sp>
          <p:nvSpPr>
            <p:cNvPr id="27" name="TextBox 26">
              <a:extLst>
                <a:ext uri="{FF2B5EF4-FFF2-40B4-BE49-F238E27FC236}">
                  <a16:creationId xmlns:a16="http://schemas.microsoft.com/office/drawing/2014/main" id="{47292518-AD55-4000-BBB9-D4E1614196C1}"/>
                </a:ext>
              </a:extLst>
            </p:cNvPr>
            <p:cNvSpPr txBox="1"/>
            <p:nvPr/>
          </p:nvSpPr>
          <p:spPr>
            <a:xfrm>
              <a:off x="5936248" y="4208216"/>
              <a:ext cx="936104" cy="369332"/>
            </a:xfrm>
            <a:prstGeom prst="rect">
              <a:avLst/>
            </a:prstGeom>
            <a:noFill/>
          </p:spPr>
          <p:txBody>
            <a:bodyPr wrap="square" rtlCol="0">
              <a:spAutoFit/>
            </a:bodyPr>
            <a:lstStyle/>
            <a:p>
              <a:pPr algn="ctr"/>
              <a:r>
                <a:rPr lang="en-US" b="0" dirty="0">
                  <a:solidFill>
                    <a:schemeClr val="bg1"/>
                  </a:solidFill>
                </a:rPr>
                <a:t>CMPL</a:t>
              </a:r>
              <a:endParaRPr lang="en-SG" b="0" dirty="0">
                <a:solidFill>
                  <a:schemeClr val="bg1"/>
                </a:solidFill>
              </a:endParaRPr>
            </a:p>
          </p:txBody>
        </p:sp>
        <p:sp>
          <p:nvSpPr>
            <p:cNvPr id="28" name="Arrow: Right 27">
              <a:extLst>
                <a:ext uri="{FF2B5EF4-FFF2-40B4-BE49-F238E27FC236}">
                  <a16:creationId xmlns:a16="http://schemas.microsoft.com/office/drawing/2014/main" id="{265980C8-3D8E-4A25-A7A4-66A1A0AC630E}"/>
                </a:ext>
              </a:extLst>
            </p:cNvPr>
            <p:cNvSpPr/>
            <p:nvPr/>
          </p:nvSpPr>
          <p:spPr bwMode="auto">
            <a:xfrm>
              <a:off x="5436172" y="2484670"/>
              <a:ext cx="573906" cy="313226"/>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SG" sz="1800" b="0" i="0" u="none" strike="noStrike" cap="none" normalizeH="0" baseline="0" dirty="0">
                <a:ln>
                  <a:noFill/>
                </a:ln>
                <a:solidFill>
                  <a:schemeClr val="bg1"/>
                </a:solidFill>
                <a:effectLst/>
                <a:latin typeface="Arial" charset="0"/>
                <a:ea typeface="新細明體" charset="-120"/>
              </a:endParaRPr>
            </a:p>
          </p:txBody>
        </p:sp>
        <p:sp>
          <p:nvSpPr>
            <p:cNvPr id="32" name="Arrow: Right 31">
              <a:extLst>
                <a:ext uri="{FF2B5EF4-FFF2-40B4-BE49-F238E27FC236}">
                  <a16:creationId xmlns:a16="http://schemas.microsoft.com/office/drawing/2014/main" id="{F63AA3EF-CE09-4081-80E1-DA258FC05A7C}"/>
                </a:ext>
              </a:extLst>
            </p:cNvPr>
            <p:cNvSpPr/>
            <p:nvPr/>
          </p:nvSpPr>
          <p:spPr bwMode="auto">
            <a:xfrm>
              <a:off x="9949865" y="2340243"/>
              <a:ext cx="647353" cy="301040"/>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SG" sz="1800" b="0" i="0" u="none" strike="noStrike" cap="none" normalizeH="0" baseline="0" dirty="0">
                <a:ln>
                  <a:noFill/>
                </a:ln>
                <a:solidFill>
                  <a:schemeClr val="bg1"/>
                </a:solidFill>
                <a:effectLst/>
                <a:latin typeface="Arial" charset="0"/>
                <a:ea typeface="新細明體" charset="-120"/>
              </a:endParaRPr>
            </a:p>
          </p:txBody>
        </p:sp>
        <p:sp>
          <p:nvSpPr>
            <p:cNvPr id="33" name="Arrow: Right 32">
              <a:extLst>
                <a:ext uri="{FF2B5EF4-FFF2-40B4-BE49-F238E27FC236}">
                  <a16:creationId xmlns:a16="http://schemas.microsoft.com/office/drawing/2014/main" id="{2AAF7E3B-5FEF-4C35-AE0B-6882076DB7CD}"/>
                </a:ext>
              </a:extLst>
            </p:cNvPr>
            <p:cNvSpPr/>
            <p:nvPr/>
          </p:nvSpPr>
          <p:spPr bwMode="auto">
            <a:xfrm>
              <a:off x="9949866" y="4236269"/>
              <a:ext cx="647352" cy="313226"/>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SG" sz="1800" b="0" i="0" u="none" strike="noStrike" cap="none" normalizeH="0" baseline="0" dirty="0">
                <a:ln>
                  <a:noFill/>
                </a:ln>
                <a:solidFill>
                  <a:schemeClr val="bg1"/>
                </a:solidFill>
                <a:effectLst/>
                <a:latin typeface="Arial" charset="0"/>
                <a:ea typeface="新細明體" charset="-120"/>
              </a:endParaRPr>
            </a:p>
          </p:txBody>
        </p:sp>
        <p:sp>
          <p:nvSpPr>
            <p:cNvPr id="34" name="TextBox 33">
              <a:extLst>
                <a:ext uri="{FF2B5EF4-FFF2-40B4-BE49-F238E27FC236}">
                  <a16:creationId xmlns:a16="http://schemas.microsoft.com/office/drawing/2014/main" id="{21242F3A-7AAC-44BA-BC70-A0028414BF2B}"/>
                </a:ext>
              </a:extLst>
            </p:cNvPr>
            <p:cNvSpPr txBox="1"/>
            <p:nvPr/>
          </p:nvSpPr>
          <p:spPr>
            <a:xfrm>
              <a:off x="10632504" y="2300004"/>
              <a:ext cx="936104" cy="369332"/>
            </a:xfrm>
            <a:prstGeom prst="rect">
              <a:avLst/>
            </a:prstGeom>
            <a:noFill/>
          </p:spPr>
          <p:txBody>
            <a:bodyPr wrap="square" rtlCol="0">
              <a:spAutoFit/>
            </a:bodyPr>
            <a:lstStyle/>
            <a:p>
              <a:pPr algn="ctr"/>
              <a:r>
                <a:rPr lang="en-US" b="0" dirty="0"/>
                <a:t>PWMA</a:t>
              </a:r>
              <a:endParaRPr lang="en-SG" b="0" dirty="0"/>
            </a:p>
          </p:txBody>
        </p:sp>
        <p:sp>
          <p:nvSpPr>
            <p:cNvPr id="35" name="TextBox 34">
              <a:extLst>
                <a:ext uri="{FF2B5EF4-FFF2-40B4-BE49-F238E27FC236}">
                  <a16:creationId xmlns:a16="http://schemas.microsoft.com/office/drawing/2014/main" id="{C53F8FA0-A1E9-4E01-9B44-833991FFD82B}"/>
                </a:ext>
              </a:extLst>
            </p:cNvPr>
            <p:cNvSpPr txBox="1"/>
            <p:nvPr/>
          </p:nvSpPr>
          <p:spPr>
            <a:xfrm>
              <a:off x="10599758" y="4208216"/>
              <a:ext cx="936104" cy="369332"/>
            </a:xfrm>
            <a:prstGeom prst="rect">
              <a:avLst/>
            </a:prstGeom>
            <a:noFill/>
          </p:spPr>
          <p:txBody>
            <a:bodyPr wrap="square" rtlCol="0">
              <a:spAutoFit/>
            </a:bodyPr>
            <a:lstStyle/>
            <a:p>
              <a:pPr algn="ctr"/>
              <a:r>
                <a:rPr lang="en-US" b="0" dirty="0"/>
                <a:t>PWMB</a:t>
              </a:r>
              <a:endParaRPr lang="en-SG" b="0" dirty="0"/>
            </a:p>
          </p:txBody>
        </p:sp>
        <p:sp>
          <p:nvSpPr>
            <p:cNvPr id="3" name="TextBox 2">
              <a:extLst>
                <a:ext uri="{FF2B5EF4-FFF2-40B4-BE49-F238E27FC236}">
                  <a16:creationId xmlns:a16="http://schemas.microsoft.com/office/drawing/2014/main" id="{26C9B986-F38D-404A-A190-4F30791103EE}"/>
                </a:ext>
              </a:extLst>
            </p:cNvPr>
            <p:cNvSpPr txBox="1"/>
            <p:nvPr/>
          </p:nvSpPr>
          <p:spPr>
            <a:xfrm>
              <a:off x="623392" y="3708806"/>
              <a:ext cx="2726370" cy="646331"/>
            </a:xfrm>
            <a:prstGeom prst="rect">
              <a:avLst/>
            </a:prstGeom>
            <a:noFill/>
          </p:spPr>
          <p:txBody>
            <a:bodyPr wrap="square" rtlCol="0">
              <a:spAutoFit/>
            </a:bodyPr>
            <a:lstStyle/>
            <a:p>
              <a:r>
                <a:rPr lang="en-US" b="0" dirty="0"/>
                <a:t>Insert main drive PWM zero</a:t>
              </a:r>
              <a:endParaRPr lang="en-SG" b="0" dirty="0"/>
            </a:p>
          </p:txBody>
        </p:sp>
      </p:grpSp>
    </p:spTree>
    <p:extLst>
      <p:ext uri="{BB962C8B-B14F-4D97-AF65-F5344CB8AC3E}">
        <p14:creationId xmlns:p14="http://schemas.microsoft.com/office/powerpoint/2010/main" val="275325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7522-E0FF-4B78-96BB-3339643B11DB}"/>
              </a:ext>
            </a:extLst>
          </p:cNvPr>
          <p:cNvSpPr>
            <a:spLocks noGrp="1"/>
          </p:cNvSpPr>
          <p:nvPr>
            <p:ph type="title"/>
          </p:nvPr>
        </p:nvSpPr>
        <p:spPr/>
        <p:txBody>
          <a:bodyPr/>
          <a:lstStyle/>
          <a:p>
            <a:r>
              <a:rPr lang="en-US" dirty="0"/>
              <a:t>Design</a:t>
            </a:r>
            <a:endParaRPr lang="en-SG" dirty="0"/>
          </a:p>
        </p:txBody>
      </p:sp>
      <p:sp>
        <p:nvSpPr>
          <p:cNvPr id="3" name="Content Placeholder 2">
            <a:extLst>
              <a:ext uri="{FF2B5EF4-FFF2-40B4-BE49-F238E27FC236}">
                <a16:creationId xmlns:a16="http://schemas.microsoft.com/office/drawing/2014/main" id="{96D64C08-C74F-4A54-AF96-F03F3F544EC9}"/>
              </a:ext>
            </a:extLst>
          </p:cNvPr>
          <p:cNvSpPr>
            <a:spLocks noGrp="1"/>
          </p:cNvSpPr>
          <p:nvPr>
            <p:ph idx="1"/>
          </p:nvPr>
        </p:nvSpPr>
        <p:spPr/>
        <p:txBody>
          <a:bodyPr/>
          <a:lstStyle/>
          <a:p>
            <a:r>
              <a:rPr lang="en-US" dirty="0"/>
              <a:t>SR Control for CLLC DC-DC Converter using CLB Tiles in CCS</a:t>
            </a:r>
            <a:endParaRPr lang="en-SG" b="0" dirty="0"/>
          </a:p>
        </p:txBody>
      </p:sp>
      <p:sp>
        <p:nvSpPr>
          <p:cNvPr id="4" name="Slide Number Placeholder 3">
            <a:extLst>
              <a:ext uri="{FF2B5EF4-FFF2-40B4-BE49-F238E27FC236}">
                <a16:creationId xmlns:a16="http://schemas.microsoft.com/office/drawing/2014/main" id="{A7ED7D6D-DC79-442A-9F49-66E92EA1D8BF}"/>
              </a:ext>
            </a:extLst>
          </p:cNvPr>
          <p:cNvSpPr>
            <a:spLocks noGrp="1"/>
          </p:cNvSpPr>
          <p:nvPr>
            <p:ph type="sldNum" sz="quarter" idx="10"/>
          </p:nvPr>
        </p:nvSpPr>
        <p:spPr/>
        <p:txBody>
          <a:bodyPr/>
          <a:lstStyle/>
          <a:p>
            <a:pPr>
              <a:defRPr/>
            </a:pPr>
            <a:fld id="{26289271-45BA-420D-B615-3F5309169CE9}" type="slidenum">
              <a:rPr lang="en-US" altLang="zh-TW" smtClean="0"/>
              <a:pPr>
                <a:defRPr/>
              </a:pPr>
              <a:t>15</a:t>
            </a:fld>
            <a:endParaRPr lang="en-US" altLang="zh-TW"/>
          </a:p>
        </p:txBody>
      </p:sp>
      <p:pic>
        <p:nvPicPr>
          <p:cNvPr id="5" name="Graphic 4">
            <a:extLst>
              <a:ext uri="{FF2B5EF4-FFF2-40B4-BE49-F238E27FC236}">
                <a16:creationId xmlns:a16="http://schemas.microsoft.com/office/drawing/2014/main" id="{6ED2AC59-FB2D-4243-AE18-778C5EA838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594593"/>
            <a:ext cx="12192000" cy="4538233"/>
          </a:xfrm>
          <a:prstGeom prst="rect">
            <a:avLst/>
          </a:prstGeom>
        </p:spPr>
      </p:pic>
    </p:spTree>
    <p:extLst>
      <p:ext uri="{BB962C8B-B14F-4D97-AF65-F5344CB8AC3E}">
        <p14:creationId xmlns:p14="http://schemas.microsoft.com/office/powerpoint/2010/main" val="2591462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5CEEB2-D4C8-41CC-B8A0-4EAB2114D848}"/>
              </a:ext>
            </a:extLst>
          </p:cNvPr>
          <p:cNvSpPr>
            <a:spLocks noGrp="1"/>
          </p:cNvSpPr>
          <p:nvPr>
            <p:ph type="sldNum" sz="quarter" idx="10"/>
          </p:nvPr>
        </p:nvSpPr>
        <p:spPr/>
        <p:txBody>
          <a:bodyPr/>
          <a:lstStyle/>
          <a:p>
            <a:pPr>
              <a:defRPr/>
            </a:pPr>
            <a:fld id="{26289271-45BA-420D-B615-3F5309169CE9}" type="slidenum">
              <a:rPr lang="en-US" altLang="zh-TW" smtClean="0"/>
              <a:pPr>
                <a:defRPr/>
              </a:pPr>
              <a:t>16</a:t>
            </a:fld>
            <a:endParaRPr lang="en-US" altLang="zh-TW"/>
          </a:p>
        </p:txBody>
      </p:sp>
      <p:sp>
        <p:nvSpPr>
          <p:cNvPr id="17" name="Rectangle 16">
            <a:extLst>
              <a:ext uri="{FF2B5EF4-FFF2-40B4-BE49-F238E27FC236}">
                <a16:creationId xmlns:a16="http://schemas.microsoft.com/office/drawing/2014/main" id="{5143F967-1D2C-27FB-9B19-2F52619458D0}"/>
              </a:ext>
            </a:extLst>
          </p:cNvPr>
          <p:cNvSpPr/>
          <p:nvPr/>
        </p:nvSpPr>
        <p:spPr>
          <a:xfrm>
            <a:off x="4272426" y="2967335"/>
            <a:ext cx="364715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35558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ED55-AE8B-47A8-A3A6-1CE6AFAA70EE}"/>
              </a:ext>
            </a:extLst>
          </p:cNvPr>
          <p:cNvSpPr>
            <a:spLocks noGrp="1"/>
          </p:cNvSpPr>
          <p:nvPr>
            <p:ph type="title"/>
          </p:nvPr>
        </p:nvSpPr>
        <p:spPr/>
        <p:txBody>
          <a:bodyPr/>
          <a:lstStyle/>
          <a:p>
            <a:r>
              <a:rPr lang="en-PH" dirty="0"/>
              <a:t>Overview</a:t>
            </a:r>
            <a:endParaRPr lang="en-SG" dirty="0"/>
          </a:p>
        </p:txBody>
      </p:sp>
      <p:sp>
        <p:nvSpPr>
          <p:cNvPr id="3" name="Content Placeholder 2">
            <a:extLst>
              <a:ext uri="{FF2B5EF4-FFF2-40B4-BE49-F238E27FC236}">
                <a16:creationId xmlns:a16="http://schemas.microsoft.com/office/drawing/2014/main" id="{964CE262-B392-42AE-8000-A357FCC2993B}"/>
              </a:ext>
            </a:extLst>
          </p:cNvPr>
          <p:cNvSpPr>
            <a:spLocks noGrp="1"/>
          </p:cNvSpPr>
          <p:nvPr>
            <p:ph idx="1"/>
          </p:nvPr>
        </p:nvSpPr>
        <p:spPr/>
        <p:txBody>
          <a:bodyPr/>
          <a:lstStyle/>
          <a:p>
            <a:pPr marL="457200" indent="-457200">
              <a:buFont typeface="+mj-lt"/>
              <a:buAutoNum type="arabicPeriod"/>
            </a:pPr>
            <a:r>
              <a:rPr lang="en-US" sz="2200" b="0" dirty="0">
                <a:latin typeface="+mj-lt"/>
                <a:cs typeface="Calibri" panose="020F0502020204030204" pitchFamily="34" charset="0"/>
                <a:hlinkClick r:id="rId2" action="ppaction://hlinksldjump">
                  <a:extLst>
                    <a:ext uri="{A12FA001-AC4F-418D-AE19-62706E023703}">
                      <ahyp:hlinkClr xmlns:ahyp="http://schemas.microsoft.com/office/drawing/2018/hyperlinkcolor" val="tx"/>
                    </a:ext>
                  </a:extLst>
                </a:hlinkClick>
              </a:rPr>
              <a:t>Charger flowchart</a:t>
            </a:r>
            <a:endParaRPr lang="en-US" sz="2200" b="0" dirty="0">
              <a:latin typeface="+mj-lt"/>
              <a:cs typeface="Calibri" panose="020F0502020204030204" pitchFamily="34" charset="0"/>
            </a:endParaRPr>
          </a:p>
          <a:p>
            <a:pPr marL="457200" indent="-457200">
              <a:buFont typeface="+mj-lt"/>
              <a:buAutoNum type="arabicPeriod"/>
            </a:pPr>
            <a:r>
              <a:rPr lang="en-US" sz="2200" b="0" dirty="0">
                <a:latin typeface="+mj-lt"/>
                <a:cs typeface="Calibri" panose="020F0502020204030204" pitchFamily="34" charset="0"/>
                <a:hlinkClick r:id="rId3" action="ppaction://hlinksldjump">
                  <a:extLst>
                    <a:ext uri="{A12FA001-AC4F-418D-AE19-62706E023703}">
                      <ahyp:hlinkClr xmlns:ahyp="http://schemas.microsoft.com/office/drawing/2018/hyperlinkcolor" val="tx"/>
                    </a:ext>
                  </a:extLst>
                </a:hlinkClick>
              </a:rPr>
              <a:t>Full-bridge configuration</a:t>
            </a:r>
            <a:endParaRPr lang="en-US" sz="2200" b="0" dirty="0">
              <a:latin typeface="+mj-lt"/>
              <a:cs typeface="Calibri" panose="020F0502020204030204" pitchFamily="34" charset="0"/>
            </a:endParaRPr>
          </a:p>
          <a:p>
            <a:pPr marL="457200" indent="-457200">
              <a:buFont typeface="+mj-lt"/>
              <a:buAutoNum type="arabicPeriod"/>
            </a:pPr>
            <a:r>
              <a:rPr lang="en-US" sz="2200" b="0" dirty="0">
                <a:latin typeface="+mj-lt"/>
                <a:cs typeface="Calibri" panose="020F0502020204030204" pitchFamily="34" charset="0"/>
                <a:hlinkClick r:id="rId3" action="ppaction://hlinksldjump">
                  <a:extLst>
                    <a:ext uri="{A12FA001-AC4F-418D-AE19-62706E023703}">
                      <ahyp:hlinkClr xmlns:ahyp="http://schemas.microsoft.com/office/drawing/2018/hyperlinkcolor" val="tx"/>
                    </a:ext>
                  </a:extLst>
                </a:hlinkClick>
              </a:rPr>
              <a:t>Regulation scheme</a:t>
            </a:r>
            <a:endParaRPr lang="en-US" sz="2200" b="0" dirty="0">
              <a:latin typeface="+mj-lt"/>
              <a:cs typeface="Calibri" panose="020F0502020204030204" pitchFamily="34" charset="0"/>
            </a:endParaRPr>
          </a:p>
          <a:p>
            <a:pPr marL="457200" indent="-457200">
              <a:buFont typeface="+mj-lt"/>
              <a:buAutoNum type="arabicPeriod"/>
            </a:pPr>
            <a:r>
              <a:rPr lang="en-US" sz="2200" b="0" dirty="0">
                <a:latin typeface="+mj-lt"/>
                <a:cs typeface="Calibri" panose="020F0502020204030204" pitchFamily="34" charset="0"/>
                <a:hlinkClick r:id="rId4" action="ppaction://hlinksldjump">
                  <a:extLst>
                    <a:ext uri="{A12FA001-AC4F-418D-AE19-62706E023703}">
                      <ahyp:hlinkClr xmlns:ahyp="http://schemas.microsoft.com/office/drawing/2018/hyperlinkcolor" val="tx"/>
                    </a:ext>
                  </a:extLst>
                </a:hlinkClick>
              </a:rPr>
              <a:t>Regulation state machine</a:t>
            </a:r>
            <a:endParaRPr lang="en-US" sz="2200" b="0" dirty="0">
              <a:latin typeface="+mj-lt"/>
              <a:cs typeface="Calibri" panose="020F0502020204030204" pitchFamily="34" charset="0"/>
            </a:endParaRPr>
          </a:p>
          <a:p>
            <a:pPr marL="457200" indent="-457200">
              <a:buFont typeface="+mj-lt"/>
              <a:buAutoNum type="arabicPeriod"/>
            </a:pPr>
            <a:r>
              <a:rPr lang="en-US" sz="2200" b="0" dirty="0">
                <a:latin typeface="+mj-lt"/>
                <a:cs typeface="Calibri" panose="020F0502020204030204" pitchFamily="34" charset="0"/>
                <a:hlinkClick r:id="rId5" action="ppaction://hlinksldjump">
                  <a:extLst>
                    <a:ext uri="{A12FA001-AC4F-418D-AE19-62706E023703}">
                      <ahyp:hlinkClr xmlns:ahyp="http://schemas.microsoft.com/office/drawing/2018/hyperlinkcolor" val="tx"/>
                    </a:ext>
                  </a:extLst>
                </a:hlinkClick>
              </a:rPr>
              <a:t>Soft-start</a:t>
            </a:r>
            <a:endParaRPr lang="en-US" sz="2200" b="0" dirty="0">
              <a:latin typeface="+mj-lt"/>
              <a:cs typeface="Calibri" panose="020F0502020204030204" pitchFamily="34" charset="0"/>
            </a:endParaRPr>
          </a:p>
          <a:p>
            <a:pPr marL="457200" indent="-457200">
              <a:buFont typeface="+mj-lt"/>
              <a:buAutoNum type="arabicPeriod"/>
            </a:pPr>
            <a:r>
              <a:rPr lang="en-US" sz="2200" b="0" u="sng" dirty="0">
                <a:latin typeface="+mj-lt"/>
                <a:cs typeface="Calibri" panose="020F0502020204030204" pitchFamily="34" charset="0"/>
              </a:rPr>
              <a:t>Code Timing</a:t>
            </a:r>
          </a:p>
          <a:p>
            <a:pPr marL="457200" indent="-457200">
              <a:buFont typeface="+mj-lt"/>
              <a:buAutoNum type="arabicPeriod"/>
            </a:pPr>
            <a:r>
              <a:rPr lang="en-US" sz="2200" b="0" u="sng" dirty="0">
                <a:latin typeface="+mj-lt"/>
                <a:cs typeface="Calibri" panose="020F0502020204030204" pitchFamily="34" charset="0"/>
              </a:rPr>
              <a:t>Burst Mode</a:t>
            </a:r>
          </a:p>
          <a:p>
            <a:pPr marL="457200" indent="-457200">
              <a:buFont typeface="+mj-lt"/>
              <a:buAutoNum type="arabicPeriod"/>
            </a:pPr>
            <a:r>
              <a:rPr lang="en-US" sz="2200" b="0" dirty="0">
                <a:latin typeface="+mj-lt"/>
                <a:cs typeface="Calibri" panose="020F0502020204030204" pitchFamily="34" charset="0"/>
                <a:hlinkClick r:id="rId6" action="ppaction://hlinksldjump">
                  <a:extLst>
                    <a:ext uri="{A12FA001-AC4F-418D-AE19-62706E023703}">
                      <ahyp:hlinkClr xmlns:ahyp="http://schemas.microsoft.com/office/drawing/2018/hyperlinkcolor" val="tx"/>
                    </a:ext>
                  </a:extLst>
                </a:hlinkClick>
              </a:rPr>
              <a:t>Regulation mode select</a:t>
            </a:r>
            <a:endParaRPr lang="en-US" sz="2200" b="0" dirty="0">
              <a:latin typeface="+mj-lt"/>
              <a:cs typeface="Calibri" panose="020F0502020204030204" pitchFamily="34" charset="0"/>
            </a:endParaRPr>
          </a:p>
          <a:p>
            <a:pPr marL="457200" indent="-457200">
              <a:buFont typeface="+mj-lt"/>
              <a:buAutoNum type="arabicPeriod"/>
            </a:pPr>
            <a:r>
              <a:rPr lang="en-US" sz="2200" b="0" dirty="0">
                <a:latin typeface="+mj-lt"/>
                <a:cs typeface="Calibri" panose="020F0502020204030204" pitchFamily="34" charset="0"/>
                <a:hlinkClick r:id="rId7" action="ppaction://hlinksldjump">
                  <a:extLst>
                    <a:ext uri="{A12FA001-AC4F-418D-AE19-62706E023703}">
                      <ahyp:hlinkClr xmlns:ahyp="http://schemas.microsoft.com/office/drawing/2018/hyperlinkcolor" val="tx"/>
                    </a:ext>
                  </a:extLst>
                </a:hlinkClick>
              </a:rPr>
              <a:t>Synchronous rectifier control</a:t>
            </a:r>
            <a:endParaRPr lang="en-US" sz="2200" b="0" dirty="0">
              <a:latin typeface="+mj-lt"/>
              <a:cs typeface="Calibri" panose="020F0502020204030204" pitchFamily="34" charset="0"/>
            </a:endParaRPr>
          </a:p>
        </p:txBody>
      </p:sp>
      <p:sp>
        <p:nvSpPr>
          <p:cNvPr id="4" name="Slide Number Placeholder 3">
            <a:extLst>
              <a:ext uri="{FF2B5EF4-FFF2-40B4-BE49-F238E27FC236}">
                <a16:creationId xmlns:a16="http://schemas.microsoft.com/office/drawing/2014/main" id="{B78A47F4-38D9-4390-B8CB-70F452207E79}"/>
              </a:ext>
            </a:extLst>
          </p:cNvPr>
          <p:cNvSpPr>
            <a:spLocks noGrp="1"/>
          </p:cNvSpPr>
          <p:nvPr>
            <p:ph type="sldNum" sz="quarter" idx="10"/>
          </p:nvPr>
        </p:nvSpPr>
        <p:spPr/>
        <p:txBody>
          <a:bodyPr/>
          <a:lstStyle/>
          <a:p>
            <a:pPr>
              <a:defRPr/>
            </a:pPr>
            <a:fld id="{26289271-45BA-420D-B615-3F5309169CE9}" type="slidenum">
              <a:rPr lang="en-US" altLang="zh-TW" smtClean="0"/>
              <a:pPr>
                <a:defRPr/>
              </a:pPr>
              <a:t>2</a:t>
            </a:fld>
            <a:endParaRPr lang="en-US" altLang="zh-TW"/>
          </a:p>
        </p:txBody>
      </p:sp>
    </p:spTree>
    <p:extLst>
      <p:ext uri="{BB962C8B-B14F-4D97-AF65-F5344CB8AC3E}">
        <p14:creationId xmlns:p14="http://schemas.microsoft.com/office/powerpoint/2010/main" val="28236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E62B-B829-4EB3-AA10-37923F4F7F00}"/>
              </a:ext>
            </a:extLst>
          </p:cNvPr>
          <p:cNvSpPr>
            <a:spLocks noGrp="1"/>
          </p:cNvSpPr>
          <p:nvPr>
            <p:ph type="title"/>
          </p:nvPr>
        </p:nvSpPr>
        <p:spPr/>
        <p:txBody>
          <a:bodyPr/>
          <a:lstStyle/>
          <a:p>
            <a:r>
              <a:rPr lang="en-US" dirty="0"/>
              <a:t>Charger flowchart</a:t>
            </a:r>
            <a:endParaRPr lang="en-SG" dirty="0"/>
          </a:p>
        </p:txBody>
      </p:sp>
      <p:sp>
        <p:nvSpPr>
          <p:cNvPr id="4" name="Slide Number Placeholder 3">
            <a:extLst>
              <a:ext uri="{FF2B5EF4-FFF2-40B4-BE49-F238E27FC236}">
                <a16:creationId xmlns:a16="http://schemas.microsoft.com/office/drawing/2014/main" id="{4B5CEEB2-D4C8-41CC-B8A0-4EAB2114D848}"/>
              </a:ext>
            </a:extLst>
          </p:cNvPr>
          <p:cNvSpPr>
            <a:spLocks noGrp="1"/>
          </p:cNvSpPr>
          <p:nvPr>
            <p:ph type="sldNum" sz="quarter" idx="10"/>
          </p:nvPr>
        </p:nvSpPr>
        <p:spPr/>
        <p:txBody>
          <a:bodyPr/>
          <a:lstStyle/>
          <a:p>
            <a:pPr>
              <a:defRPr/>
            </a:pPr>
            <a:fld id="{26289271-45BA-420D-B615-3F5309169CE9}" type="slidenum">
              <a:rPr lang="en-US" altLang="zh-TW" smtClean="0"/>
              <a:pPr>
                <a:defRPr/>
              </a:pPr>
              <a:t>3</a:t>
            </a:fld>
            <a:endParaRPr lang="en-US" altLang="zh-TW"/>
          </a:p>
        </p:txBody>
      </p:sp>
      <p:grpSp>
        <p:nvGrpSpPr>
          <p:cNvPr id="3" name="Group 2">
            <a:extLst>
              <a:ext uri="{FF2B5EF4-FFF2-40B4-BE49-F238E27FC236}">
                <a16:creationId xmlns:a16="http://schemas.microsoft.com/office/drawing/2014/main" id="{D031AE70-78CE-6F71-64B9-BD85F99666A7}"/>
              </a:ext>
            </a:extLst>
          </p:cNvPr>
          <p:cNvGrpSpPr/>
          <p:nvPr/>
        </p:nvGrpSpPr>
        <p:grpSpPr>
          <a:xfrm>
            <a:off x="1654716" y="1700808"/>
            <a:ext cx="5305380" cy="3427958"/>
            <a:chOff x="2830640" y="2117700"/>
            <a:chExt cx="3243391" cy="2021343"/>
          </a:xfrm>
        </p:grpSpPr>
        <p:sp>
          <p:nvSpPr>
            <p:cNvPr id="8" name="Flowchart: Alternate Process 7">
              <a:extLst>
                <a:ext uri="{FF2B5EF4-FFF2-40B4-BE49-F238E27FC236}">
                  <a16:creationId xmlns:a16="http://schemas.microsoft.com/office/drawing/2014/main" id="{222E16E6-0E70-4A7A-93DA-A7E5E22EDDE5}"/>
                </a:ext>
              </a:extLst>
            </p:cNvPr>
            <p:cNvSpPr/>
            <p:nvPr/>
          </p:nvSpPr>
          <p:spPr bwMode="auto">
            <a:xfrm>
              <a:off x="3943379" y="2117700"/>
              <a:ext cx="1044116" cy="286696"/>
            </a:xfrm>
            <a:prstGeom prst="flowChartAlternateProcess">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200" b="0" i="0" u="none" strike="noStrike" cap="none" normalizeH="0" baseline="0" dirty="0">
                  <a:ln>
                    <a:noFill/>
                  </a:ln>
                  <a:solidFill>
                    <a:schemeClr val="tx1"/>
                  </a:solidFill>
                  <a:effectLst/>
                  <a:latin typeface="Arial" charset="0"/>
                  <a:ea typeface="新細明體" charset="-120"/>
                </a:rPr>
                <a:t>Start</a:t>
              </a:r>
              <a:endParaRPr kumimoji="1" lang="en-SG" sz="1200" b="0" i="0" u="none" strike="noStrike" cap="none" normalizeH="0" baseline="0" dirty="0">
                <a:ln>
                  <a:noFill/>
                </a:ln>
                <a:solidFill>
                  <a:schemeClr val="tx1"/>
                </a:solidFill>
                <a:effectLst/>
                <a:latin typeface="Arial" charset="0"/>
                <a:ea typeface="新細明體" charset="-120"/>
              </a:endParaRPr>
            </a:p>
          </p:txBody>
        </p:sp>
        <p:sp>
          <p:nvSpPr>
            <p:cNvPr id="16" name="Flowchart: Decision 15">
              <a:extLst>
                <a:ext uri="{FF2B5EF4-FFF2-40B4-BE49-F238E27FC236}">
                  <a16:creationId xmlns:a16="http://schemas.microsoft.com/office/drawing/2014/main" id="{CD758BB0-FB15-4138-9341-B87F6FFD7458}"/>
                </a:ext>
              </a:extLst>
            </p:cNvPr>
            <p:cNvSpPr/>
            <p:nvPr/>
          </p:nvSpPr>
          <p:spPr bwMode="auto">
            <a:xfrm>
              <a:off x="3950868" y="2736322"/>
              <a:ext cx="1044116" cy="721415"/>
            </a:xfrm>
            <a:prstGeom prst="flowChartDecision">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t>Forward /</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1200" b="0" i="0" u="none" strike="noStrike" cap="none" normalizeH="0" baseline="0" dirty="0">
                  <a:ln>
                    <a:noFill/>
                  </a:ln>
                  <a:solidFill>
                    <a:schemeClr val="tx1"/>
                  </a:solidFill>
                  <a:effectLst/>
                  <a:latin typeface="Arial" charset="0"/>
                  <a:ea typeface="新細明體" charset="-120"/>
                </a:rPr>
                <a:t>Reverse</a:t>
              </a:r>
              <a:endParaRPr kumimoji="1" lang="en-SG" sz="1200" b="0" i="0" u="none" strike="noStrike" cap="none" normalizeH="0" baseline="0" dirty="0">
                <a:ln>
                  <a:noFill/>
                </a:ln>
                <a:solidFill>
                  <a:schemeClr val="tx1"/>
                </a:solidFill>
                <a:effectLst/>
                <a:latin typeface="Arial" charset="0"/>
                <a:ea typeface="新細明體" charset="-120"/>
              </a:endParaRPr>
            </a:p>
          </p:txBody>
        </p:sp>
        <p:sp>
          <p:nvSpPr>
            <p:cNvPr id="18" name="Flowchart: Process 17">
              <a:extLst>
                <a:ext uri="{FF2B5EF4-FFF2-40B4-BE49-F238E27FC236}">
                  <a16:creationId xmlns:a16="http://schemas.microsoft.com/office/drawing/2014/main" id="{C699D5C0-1E99-4812-AAE0-5309127AE903}"/>
                </a:ext>
              </a:extLst>
            </p:cNvPr>
            <p:cNvSpPr/>
            <p:nvPr/>
          </p:nvSpPr>
          <p:spPr bwMode="auto">
            <a:xfrm>
              <a:off x="2830640" y="2842848"/>
              <a:ext cx="864096" cy="504056"/>
            </a:xfrm>
            <a:prstGeom prst="flowChartProcess">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100" b="0" dirty="0"/>
                <a:t>c</a:t>
              </a:r>
              <a:r>
                <a:rPr kumimoji="1" lang="en-US" sz="1100" b="0" i="0" u="none" strike="noStrike" cap="none" normalizeH="0" baseline="0" dirty="0">
                  <a:ln>
                    <a:noFill/>
                  </a:ln>
                  <a:solidFill>
                    <a:schemeClr val="tx1"/>
                  </a:solidFill>
                  <a:effectLst/>
                  <a:latin typeface="Arial" charset="0"/>
                  <a:ea typeface="新細明體" charset="-120"/>
                </a:rPr>
                <a:t>onfigure</a:t>
              </a:r>
              <a:endParaRPr lang="en-US" sz="1100" b="0" dirty="0"/>
            </a:p>
            <a:p>
              <a:pPr marL="0" marR="0" indent="0" algn="ctr" defTabSz="914400" rtl="0" eaLnBrk="1" fontAlgn="base" latinLnBrk="0" hangingPunct="1">
                <a:lnSpc>
                  <a:spcPct val="100000"/>
                </a:lnSpc>
                <a:spcBef>
                  <a:spcPct val="0"/>
                </a:spcBef>
                <a:spcAft>
                  <a:spcPct val="0"/>
                </a:spcAft>
                <a:buClrTx/>
                <a:buSzTx/>
                <a:buFontTx/>
                <a:buNone/>
                <a:tabLst/>
              </a:pPr>
              <a:r>
                <a:rPr lang="en-US" sz="1100" b="0" dirty="0" err="1"/>
                <a:t>p</a:t>
              </a:r>
              <a:r>
                <a:rPr kumimoji="1" lang="en-US" sz="1100" b="0" i="0" u="none" strike="noStrike" cap="none" normalizeH="0" baseline="0" dirty="0" err="1">
                  <a:ln>
                    <a:noFill/>
                  </a:ln>
                  <a:solidFill>
                    <a:schemeClr val="tx1"/>
                  </a:solidFill>
                  <a:effectLst/>
                  <a:latin typeface="Arial" charset="0"/>
                  <a:ea typeface="新細明體" charset="-120"/>
                </a:rPr>
                <a:t>ri</a:t>
              </a:r>
              <a:r>
                <a:rPr kumimoji="1" lang="en-US" sz="1100" b="0" i="0" u="none" strike="noStrike" cap="none" normalizeH="0" baseline="0" dirty="0">
                  <a:ln>
                    <a:noFill/>
                  </a:ln>
                  <a:solidFill>
                    <a:schemeClr val="tx1"/>
                  </a:solidFill>
                  <a:effectLst/>
                  <a:latin typeface="Arial" charset="0"/>
                  <a:ea typeface="新細明體" charset="-120"/>
                </a:rPr>
                <a:t>=MD,</a:t>
              </a:r>
            </a:p>
            <a:p>
              <a:pPr marL="0" marR="0" indent="0" algn="ctr" defTabSz="914400" rtl="0" eaLnBrk="1" fontAlgn="base" latinLnBrk="0" hangingPunct="1">
                <a:lnSpc>
                  <a:spcPct val="100000"/>
                </a:lnSpc>
                <a:spcBef>
                  <a:spcPct val="0"/>
                </a:spcBef>
                <a:spcAft>
                  <a:spcPct val="0"/>
                </a:spcAft>
                <a:buClrTx/>
                <a:buSzTx/>
                <a:buFontTx/>
                <a:buNone/>
                <a:tabLst/>
              </a:pPr>
              <a:r>
                <a:rPr lang="en-US" sz="1100" b="0" dirty="0"/>
                <a:t>sec=SR</a:t>
              </a:r>
              <a:endParaRPr kumimoji="1" lang="en-SG" sz="1100" b="0" i="0" u="none" strike="noStrike" cap="none" normalizeH="0" baseline="0" dirty="0">
                <a:ln>
                  <a:noFill/>
                </a:ln>
                <a:solidFill>
                  <a:schemeClr val="tx1"/>
                </a:solidFill>
                <a:effectLst/>
                <a:latin typeface="Arial" charset="0"/>
                <a:ea typeface="新細明體" charset="-120"/>
              </a:endParaRPr>
            </a:p>
          </p:txBody>
        </p:sp>
        <p:sp>
          <p:nvSpPr>
            <p:cNvPr id="19" name="Flowchart: Process 18">
              <a:extLst>
                <a:ext uri="{FF2B5EF4-FFF2-40B4-BE49-F238E27FC236}">
                  <a16:creationId xmlns:a16="http://schemas.microsoft.com/office/drawing/2014/main" id="{08679520-84D2-4E0E-BD70-C0F2D958EEC1}"/>
                </a:ext>
              </a:extLst>
            </p:cNvPr>
            <p:cNvSpPr/>
            <p:nvPr/>
          </p:nvSpPr>
          <p:spPr bwMode="auto">
            <a:xfrm>
              <a:off x="5209935" y="2842848"/>
              <a:ext cx="864096" cy="504056"/>
            </a:xfrm>
            <a:prstGeom prst="flowChartProcess">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100" b="0" dirty="0"/>
                <a:t>c</a:t>
              </a:r>
              <a:r>
                <a:rPr kumimoji="1" lang="en-US" sz="1100" b="0" i="0" u="none" strike="noStrike" cap="none" normalizeH="0" baseline="0" dirty="0">
                  <a:ln>
                    <a:noFill/>
                  </a:ln>
                  <a:solidFill>
                    <a:schemeClr val="tx1"/>
                  </a:solidFill>
                  <a:effectLst/>
                  <a:latin typeface="Arial" charset="0"/>
                  <a:ea typeface="新細明體" charset="-120"/>
                </a:rPr>
                <a:t>onfigure</a:t>
              </a:r>
              <a:endParaRPr lang="en-US" sz="1100" b="0" dirty="0"/>
            </a:p>
            <a:p>
              <a:pPr marL="0" marR="0" indent="0" algn="ctr" defTabSz="914400" rtl="0" eaLnBrk="1" fontAlgn="base" latinLnBrk="0" hangingPunct="1">
                <a:lnSpc>
                  <a:spcPct val="100000"/>
                </a:lnSpc>
                <a:spcBef>
                  <a:spcPct val="0"/>
                </a:spcBef>
                <a:spcAft>
                  <a:spcPct val="0"/>
                </a:spcAft>
                <a:buClrTx/>
                <a:buSzTx/>
                <a:buFontTx/>
                <a:buNone/>
                <a:tabLst/>
              </a:pPr>
              <a:r>
                <a:rPr lang="en-US" sz="1100" b="0" dirty="0" err="1"/>
                <a:t>p</a:t>
              </a:r>
              <a:r>
                <a:rPr kumimoji="1" lang="en-US" sz="1100" b="0" i="0" u="none" strike="noStrike" cap="none" normalizeH="0" baseline="0" dirty="0" err="1">
                  <a:ln>
                    <a:noFill/>
                  </a:ln>
                  <a:solidFill>
                    <a:schemeClr val="tx1"/>
                  </a:solidFill>
                  <a:effectLst/>
                  <a:latin typeface="Arial" charset="0"/>
                  <a:ea typeface="新細明體" charset="-120"/>
                </a:rPr>
                <a:t>ri</a:t>
              </a:r>
              <a:r>
                <a:rPr kumimoji="1" lang="en-US" sz="1100" b="0" i="0" u="none" strike="noStrike" cap="none" normalizeH="0" baseline="0" dirty="0">
                  <a:ln>
                    <a:noFill/>
                  </a:ln>
                  <a:solidFill>
                    <a:schemeClr val="tx1"/>
                  </a:solidFill>
                  <a:effectLst/>
                  <a:latin typeface="Arial" charset="0"/>
                  <a:ea typeface="新細明體" charset="-120"/>
                </a:rPr>
                <a:t>=SR,</a:t>
              </a:r>
            </a:p>
            <a:p>
              <a:pPr marL="0" marR="0" indent="0" algn="ctr" defTabSz="914400" rtl="0" eaLnBrk="1" fontAlgn="base" latinLnBrk="0" hangingPunct="1">
                <a:lnSpc>
                  <a:spcPct val="100000"/>
                </a:lnSpc>
                <a:spcBef>
                  <a:spcPct val="0"/>
                </a:spcBef>
                <a:spcAft>
                  <a:spcPct val="0"/>
                </a:spcAft>
                <a:buClrTx/>
                <a:buSzTx/>
                <a:buFontTx/>
                <a:buNone/>
                <a:tabLst/>
              </a:pPr>
              <a:r>
                <a:rPr lang="en-US" sz="1100" b="0" dirty="0"/>
                <a:t>sec=MD</a:t>
              </a:r>
              <a:endParaRPr kumimoji="1" lang="en-SG" sz="1100" b="0" i="0" u="none" strike="noStrike" cap="none" normalizeH="0" baseline="0" dirty="0">
                <a:ln>
                  <a:noFill/>
                </a:ln>
                <a:solidFill>
                  <a:schemeClr val="tx1"/>
                </a:solidFill>
                <a:effectLst/>
                <a:latin typeface="Arial" charset="0"/>
                <a:ea typeface="新細明體" charset="-120"/>
              </a:endParaRPr>
            </a:p>
          </p:txBody>
        </p:sp>
        <p:sp>
          <p:nvSpPr>
            <p:cNvPr id="22" name="Flowchart: Process 21">
              <a:extLst>
                <a:ext uri="{FF2B5EF4-FFF2-40B4-BE49-F238E27FC236}">
                  <a16:creationId xmlns:a16="http://schemas.microsoft.com/office/drawing/2014/main" id="{979B353D-8EC7-4B56-9258-D2DF50051BF8}"/>
                </a:ext>
              </a:extLst>
            </p:cNvPr>
            <p:cNvSpPr/>
            <p:nvPr/>
          </p:nvSpPr>
          <p:spPr bwMode="auto">
            <a:xfrm>
              <a:off x="2833671" y="3634987"/>
              <a:ext cx="864096" cy="504056"/>
            </a:xfrm>
            <a:prstGeom prst="flowChartProcess">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100" b="0" i="0" u="none" strike="noStrike" cap="none" normalizeH="0" baseline="0" dirty="0">
                  <a:ln>
                    <a:noFill/>
                  </a:ln>
                  <a:solidFill>
                    <a:schemeClr val="tx1"/>
                  </a:solidFill>
                  <a:effectLst/>
                  <a:latin typeface="Arial" charset="0"/>
                  <a:ea typeface="新細明體" charset="-120"/>
                </a:rPr>
                <a:t>PFM, PSPWM, </a:t>
              </a:r>
              <a:r>
                <a:rPr kumimoji="1" lang="en-US" sz="1100" b="0" i="0" u="none" strike="noStrike" cap="none" normalizeH="0" baseline="0" dirty="0">
                  <a:ln>
                    <a:noFill/>
                  </a:ln>
                  <a:effectLst/>
                  <a:latin typeface="Arial" charset="0"/>
                  <a:ea typeface="新細明體" charset="-120"/>
                </a:rPr>
                <a:t>burst</a:t>
              </a:r>
              <a:endParaRPr kumimoji="1" lang="en-SG" sz="1100" b="0" i="0" u="none" strike="noStrike" cap="none" normalizeH="0" baseline="0" dirty="0">
                <a:ln>
                  <a:noFill/>
                </a:ln>
                <a:effectLst/>
                <a:latin typeface="Arial" charset="0"/>
                <a:ea typeface="新細明體" charset="-120"/>
              </a:endParaRPr>
            </a:p>
          </p:txBody>
        </p:sp>
        <p:sp>
          <p:nvSpPr>
            <p:cNvPr id="23" name="Flowchart: Process 22">
              <a:extLst>
                <a:ext uri="{FF2B5EF4-FFF2-40B4-BE49-F238E27FC236}">
                  <a16:creationId xmlns:a16="http://schemas.microsoft.com/office/drawing/2014/main" id="{6379F72A-3665-4428-A40C-695A5EF4099A}"/>
                </a:ext>
              </a:extLst>
            </p:cNvPr>
            <p:cNvSpPr/>
            <p:nvPr/>
          </p:nvSpPr>
          <p:spPr bwMode="auto">
            <a:xfrm>
              <a:off x="5209935" y="3634987"/>
              <a:ext cx="864096" cy="504056"/>
            </a:xfrm>
            <a:prstGeom prst="flowChartProcess">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kumimoji="1" lang="en-US" sz="1100" b="0" i="0" u="none" strike="noStrike" cap="none" normalizeH="0" baseline="0" dirty="0">
                  <a:ln>
                    <a:noFill/>
                  </a:ln>
                  <a:effectLst/>
                  <a:latin typeface="Arial" charset="0"/>
                  <a:ea typeface="新細明體" charset="-120"/>
                </a:rPr>
                <a:t>PFM, PSPWM, burst</a:t>
              </a:r>
              <a:endParaRPr kumimoji="1" lang="en-SG" sz="1100" b="0" i="0" u="none" strike="noStrike" cap="none" normalizeH="0" baseline="0" dirty="0">
                <a:ln>
                  <a:noFill/>
                </a:ln>
                <a:effectLst/>
                <a:latin typeface="Arial" charset="0"/>
                <a:ea typeface="新細明體" charset="-120"/>
              </a:endParaRPr>
            </a:p>
          </p:txBody>
        </p:sp>
        <p:cxnSp>
          <p:nvCxnSpPr>
            <p:cNvPr id="33" name="Straight Arrow Connector 32">
              <a:extLst>
                <a:ext uri="{FF2B5EF4-FFF2-40B4-BE49-F238E27FC236}">
                  <a16:creationId xmlns:a16="http://schemas.microsoft.com/office/drawing/2014/main" id="{8A87F013-FF31-4804-AFC3-485294C45155}"/>
                </a:ext>
              </a:extLst>
            </p:cNvPr>
            <p:cNvCxnSpPr>
              <a:cxnSpLocks/>
              <a:endCxn id="16" idx="0"/>
            </p:cNvCxnSpPr>
            <p:nvPr/>
          </p:nvCxnSpPr>
          <p:spPr bwMode="auto">
            <a:xfrm>
              <a:off x="4471853" y="2440325"/>
              <a:ext cx="1073" cy="29599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65A6185-FDCE-4F77-AF78-3CACCAFF0C7B}"/>
                </a:ext>
              </a:extLst>
            </p:cNvPr>
            <p:cNvCxnSpPr>
              <a:stCxn id="16" idx="3"/>
              <a:endCxn id="19" idx="1"/>
            </p:cNvCxnSpPr>
            <p:nvPr/>
          </p:nvCxnSpPr>
          <p:spPr bwMode="auto">
            <a:xfrm flipV="1">
              <a:off x="4994984" y="3094876"/>
              <a:ext cx="214951" cy="215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a:extLst>
                <a:ext uri="{FF2B5EF4-FFF2-40B4-BE49-F238E27FC236}">
                  <a16:creationId xmlns:a16="http://schemas.microsoft.com/office/drawing/2014/main" id="{94843F80-EDD6-4E06-BFB4-B7CB816E8F63}"/>
                </a:ext>
              </a:extLst>
            </p:cNvPr>
            <p:cNvCxnSpPr>
              <a:stCxn id="16" idx="1"/>
              <a:endCxn id="18" idx="3"/>
            </p:cNvCxnSpPr>
            <p:nvPr/>
          </p:nvCxnSpPr>
          <p:spPr bwMode="auto">
            <a:xfrm flipH="1" flipV="1">
              <a:off x="3694736" y="3094876"/>
              <a:ext cx="256132" cy="215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a:extLst>
                <a:ext uri="{FF2B5EF4-FFF2-40B4-BE49-F238E27FC236}">
                  <a16:creationId xmlns:a16="http://schemas.microsoft.com/office/drawing/2014/main" id="{04DF8437-D34D-4065-8A38-70AC4B6478AC}"/>
                </a:ext>
              </a:extLst>
            </p:cNvPr>
            <p:cNvSpPr txBox="1"/>
            <p:nvPr/>
          </p:nvSpPr>
          <p:spPr>
            <a:xfrm>
              <a:off x="3635506" y="2887194"/>
              <a:ext cx="530906" cy="163336"/>
            </a:xfrm>
            <a:prstGeom prst="rect">
              <a:avLst/>
            </a:prstGeom>
            <a:noFill/>
          </p:spPr>
          <p:txBody>
            <a:bodyPr wrap="square" rtlCol="0">
              <a:spAutoFit/>
            </a:bodyPr>
            <a:lstStyle/>
            <a:p>
              <a:pPr algn="ctr"/>
              <a:r>
                <a:rPr lang="en-US" sz="1200" b="0" dirty="0"/>
                <a:t>Forward</a:t>
              </a:r>
              <a:endParaRPr lang="en-SG" sz="1200" b="0" dirty="0"/>
            </a:p>
          </p:txBody>
        </p:sp>
        <p:sp>
          <p:nvSpPr>
            <p:cNvPr id="57" name="TextBox 56">
              <a:extLst>
                <a:ext uri="{FF2B5EF4-FFF2-40B4-BE49-F238E27FC236}">
                  <a16:creationId xmlns:a16="http://schemas.microsoft.com/office/drawing/2014/main" id="{BCEAB7D9-150F-40ED-82B6-CF43D576FE40}"/>
                </a:ext>
              </a:extLst>
            </p:cNvPr>
            <p:cNvSpPr txBox="1"/>
            <p:nvPr/>
          </p:nvSpPr>
          <p:spPr>
            <a:xfrm>
              <a:off x="4694611" y="2825721"/>
              <a:ext cx="585769" cy="163336"/>
            </a:xfrm>
            <a:prstGeom prst="rect">
              <a:avLst/>
            </a:prstGeom>
            <a:noFill/>
          </p:spPr>
          <p:txBody>
            <a:bodyPr wrap="square" rtlCol="0">
              <a:spAutoFit/>
            </a:bodyPr>
            <a:lstStyle/>
            <a:p>
              <a:pPr algn="ctr"/>
              <a:r>
                <a:rPr lang="en-US" sz="1200" b="0" dirty="0"/>
                <a:t>Reverse</a:t>
              </a:r>
              <a:endParaRPr lang="en-SG" sz="1200" b="0" dirty="0"/>
            </a:p>
          </p:txBody>
        </p:sp>
        <p:cxnSp>
          <p:nvCxnSpPr>
            <p:cNvPr id="64" name="Straight Arrow Connector 63">
              <a:extLst>
                <a:ext uri="{FF2B5EF4-FFF2-40B4-BE49-F238E27FC236}">
                  <a16:creationId xmlns:a16="http://schemas.microsoft.com/office/drawing/2014/main" id="{44D46B26-B054-496D-AEC1-32C28853B10A}"/>
                </a:ext>
              </a:extLst>
            </p:cNvPr>
            <p:cNvCxnSpPr>
              <a:stCxn id="18" idx="2"/>
              <a:endCxn id="22" idx="0"/>
            </p:cNvCxnSpPr>
            <p:nvPr/>
          </p:nvCxnSpPr>
          <p:spPr bwMode="auto">
            <a:xfrm>
              <a:off x="3262688" y="3346904"/>
              <a:ext cx="3031" cy="2880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Arrow Connector 65">
              <a:extLst>
                <a:ext uri="{FF2B5EF4-FFF2-40B4-BE49-F238E27FC236}">
                  <a16:creationId xmlns:a16="http://schemas.microsoft.com/office/drawing/2014/main" id="{5097D55E-3EE3-4951-9863-F42E0ACE2819}"/>
                </a:ext>
              </a:extLst>
            </p:cNvPr>
            <p:cNvCxnSpPr>
              <a:stCxn id="19" idx="2"/>
              <a:endCxn id="23" idx="0"/>
            </p:cNvCxnSpPr>
            <p:nvPr/>
          </p:nvCxnSpPr>
          <p:spPr bwMode="auto">
            <a:xfrm>
              <a:off x="5641983" y="3346904"/>
              <a:ext cx="0" cy="2880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3" name="Rectangle 72">
            <a:extLst>
              <a:ext uri="{FF2B5EF4-FFF2-40B4-BE49-F238E27FC236}">
                <a16:creationId xmlns:a16="http://schemas.microsoft.com/office/drawing/2014/main" id="{7D3EE25F-6E84-4E7B-9CA2-6EE7861A4D62}"/>
              </a:ext>
            </a:extLst>
          </p:cNvPr>
          <p:cNvSpPr/>
          <p:nvPr/>
        </p:nvSpPr>
        <p:spPr bwMode="auto">
          <a:xfrm>
            <a:off x="8118810" y="2117700"/>
            <a:ext cx="3737830" cy="2607444"/>
          </a:xfrm>
          <a:prstGeom prst="rect">
            <a:avLst/>
          </a:prstGeom>
          <a:solidFill>
            <a:srgbClr val="FFC000">
              <a:alpha val="48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t>Legend</a:t>
            </a:r>
          </a:p>
          <a:p>
            <a:pPr marL="0" marR="0" indent="0" algn="l" defTabSz="914400" rtl="0" eaLnBrk="1" fontAlgn="base" latinLnBrk="0" hangingPunct="1">
              <a:lnSpc>
                <a:spcPct val="100000"/>
              </a:lnSpc>
              <a:spcBef>
                <a:spcPct val="0"/>
              </a:spcBef>
              <a:spcAft>
                <a:spcPct val="0"/>
              </a:spcAft>
              <a:buClrTx/>
              <a:buSzTx/>
              <a:buFontTx/>
              <a:buNone/>
              <a:tabLst/>
            </a:pPr>
            <a:r>
              <a:rPr lang="en-US" b="0" dirty="0"/>
              <a:t>G2V – grid-to-vehicle</a:t>
            </a:r>
          </a:p>
          <a:p>
            <a:r>
              <a:rPr lang="en-US" b="0" dirty="0"/>
              <a:t>V2G – vehicle-to-grid</a:t>
            </a:r>
          </a:p>
          <a:p>
            <a:pPr marL="0" marR="0" indent="0" algn="l" defTabSz="914400" rtl="0" eaLnBrk="1" fontAlgn="base" latinLnBrk="0" hangingPunct="1">
              <a:lnSpc>
                <a:spcPct val="100000"/>
              </a:lnSpc>
              <a:spcBef>
                <a:spcPct val="0"/>
              </a:spcBef>
              <a:spcAft>
                <a:spcPct val="0"/>
              </a:spcAft>
              <a:buClrTx/>
              <a:buSzTx/>
              <a:buFontTx/>
              <a:buNone/>
              <a:tabLst/>
            </a:pPr>
            <a:r>
              <a:rPr lang="en-US" b="0" dirty="0"/>
              <a:t>FB – full-bridge</a:t>
            </a:r>
          </a:p>
          <a:p>
            <a:pPr marL="0" marR="0" indent="0" algn="l" defTabSz="914400" rtl="0" eaLnBrk="1" fontAlgn="base" latinLnBrk="0" hangingPunct="1">
              <a:lnSpc>
                <a:spcPct val="100000"/>
              </a:lnSpc>
              <a:spcBef>
                <a:spcPct val="0"/>
              </a:spcBef>
              <a:spcAft>
                <a:spcPct val="0"/>
              </a:spcAft>
              <a:buClrTx/>
              <a:buSzTx/>
              <a:buFontTx/>
              <a:buNone/>
              <a:tabLst/>
            </a:pPr>
            <a:r>
              <a:rPr lang="en-US" b="0" dirty="0"/>
              <a:t>MD – main drive</a:t>
            </a:r>
          </a:p>
          <a:p>
            <a:pPr marL="0" marR="0" indent="0" algn="l" defTabSz="914400" rtl="0" eaLnBrk="1" fontAlgn="base" latinLnBrk="0" hangingPunct="1">
              <a:lnSpc>
                <a:spcPct val="100000"/>
              </a:lnSpc>
              <a:spcBef>
                <a:spcPct val="0"/>
              </a:spcBef>
              <a:spcAft>
                <a:spcPct val="0"/>
              </a:spcAft>
              <a:buClrTx/>
              <a:buSzTx/>
              <a:buFontTx/>
              <a:buNone/>
              <a:tabLst/>
            </a:pPr>
            <a:r>
              <a:rPr lang="en-US" b="0" dirty="0"/>
              <a:t>SR – synchronous rectifier</a:t>
            </a:r>
          </a:p>
          <a:p>
            <a:pPr marL="0" marR="0" indent="0" algn="l" defTabSz="914400" rtl="0" eaLnBrk="1" fontAlgn="base" latinLnBrk="0" hangingPunct="1">
              <a:lnSpc>
                <a:spcPct val="100000"/>
              </a:lnSpc>
              <a:spcBef>
                <a:spcPct val="0"/>
              </a:spcBef>
              <a:spcAft>
                <a:spcPct val="0"/>
              </a:spcAft>
              <a:buClrTx/>
              <a:buSzTx/>
              <a:buFontTx/>
              <a:buNone/>
              <a:tabLst/>
            </a:pPr>
            <a:r>
              <a:rPr lang="en-US" b="0" dirty="0"/>
              <a:t>PFM – pulse frequency modulation</a:t>
            </a:r>
          </a:p>
          <a:p>
            <a:pPr marL="0" marR="0" indent="0" algn="l" defTabSz="914400" rtl="0" eaLnBrk="1" fontAlgn="base" latinLnBrk="0" hangingPunct="1">
              <a:lnSpc>
                <a:spcPct val="100000"/>
              </a:lnSpc>
              <a:spcBef>
                <a:spcPct val="0"/>
              </a:spcBef>
              <a:spcAft>
                <a:spcPct val="0"/>
              </a:spcAft>
              <a:buClrTx/>
              <a:buSzTx/>
              <a:buFontTx/>
              <a:buNone/>
              <a:tabLst/>
            </a:pPr>
            <a:r>
              <a:rPr lang="en-US" b="0" dirty="0"/>
              <a:t>PSPWM – phase shift PWM</a:t>
            </a:r>
            <a:endParaRPr kumimoji="1" lang="en-SG" sz="1800" b="0" i="0" u="none" strike="noStrike" cap="none" normalizeH="0" baseline="0" dirty="0">
              <a:ln>
                <a:noFill/>
              </a:ln>
              <a:effectLst/>
              <a:latin typeface="Arial" charset="0"/>
              <a:ea typeface="新細明體" charset="-120"/>
            </a:endParaRPr>
          </a:p>
        </p:txBody>
      </p:sp>
    </p:spTree>
    <p:extLst>
      <p:ext uri="{BB962C8B-B14F-4D97-AF65-F5344CB8AC3E}">
        <p14:creationId xmlns:p14="http://schemas.microsoft.com/office/powerpoint/2010/main" val="353548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335A-581C-4C4E-9EC1-E1555303E9EE}"/>
              </a:ext>
            </a:extLst>
          </p:cNvPr>
          <p:cNvSpPr>
            <a:spLocks noGrp="1"/>
          </p:cNvSpPr>
          <p:nvPr>
            <p:ph type="title"/>
          </p:nvPr>
        </p:nvSpPr>
        <p:spPr/>
        <p:txBody>
          <a:bodyPr/>
          <a:lstStyle/>
          <a:p>
            <a:r>
              <a:rPr lang="en-US" dirty="0"/>
              <a:t>Regulation scheme</a:t>
            </a:r>
            <a:endParaRPr lang="en-SG" dirty="0"/>
          </a:p>
        </p:txBody>
      </p:sp>
      <p:sp>
        <p:nvSpPr>
          <p:cNvPr id="4" name="Slide Number Placeholder 3">
            <a:extLst>
              <a:ext uri="{FF2B5EF4-FFF2-40B4-BE49-F238E27FC236}">
                <a16:creationId xmlns:a16="http://schemas.microsoft.com/office/drawing/2014/main" id="{524830F7-5A38-4AE4-B370-254071808F8D}"/>
              </a:ext>
            </a:extLst>
          </p:cNvPr>
          <p:cNvSpPr>
            <a:spLocks noGrp="1"/>
          </p:cNvSpPr>
          <p:nvPr>
            <p:ph type="sldNum" sz="quarter" idx="10"/>
          </p:nvPr>
        </p:nvSpPr>
        <p:spPr>
          <a:xfrm>
            <a:off x="527219" y="6454775"/>
            <a:ext cx="1500716" cy="287338"/>
          </a:xfrm>
        </p:spPr>
        <p:txBody>
          <a:bodyPr/>
          <a:lstStyle/>
          <a:p>
            <a:pPr>
              <a:defRPr/>
            </a:pPr>
            <a:fld id="{26289271-45BA-420D-B615-3F5309169CE9}" type="slidenum">
              <a:rPr lang="en-US" altLang="zh-TW" smtClean="0"/>
              <a:pPr>
                <a:defRPr/>
              </a:pPr>
              <a:t>4</a:t>
            </a:fld>
            <a:endParaRPr lang="en-US" altLang="zh-TW"/>
          </a:p>
        </p:txBody>
      </p:sp>
      <p:sp>
        <p:nvSpPr>
          <p:cNvPr id="5" name="TextBox 4">
            <a:extLst>
              <a:ext uri="{FF2B5EF4-FFF2-40B4-BE49-F238E27FC236}">
                <a16:creationId xmlns:a16="http://schemas.microsoft.com/office/drawing/2014/main" id="{B41B0DC3-CDD7-4DF3-A1A6-D04760EED77B}"/>
              </a:ext>
            </a:extLst>
          </p:cNvPr>
          <p:cNvSpPr txBox="1"/>
          <p:nvPr/>
        </p:nvSpPr>
        <p:spPr>
          <a:xfrm>
            <a:off x="1343472" y="1053065"/>
            <a:ext cx="4464496" cy="369332"/>
          </a:xfrm>
          <a:prstGeom prst="rect">
            <a:avLst/>
          </a:prstGeom>
          <a:noFill/>
        </p:spPr>
        <p:txBody>
          <a:bodyPr wrap="square" rtlCol="0">
            <a:spAutoFit/>
          </a:bodyPr>
          <a:lstStyle/>
          <a:p>
            <a:pPr algn="ctr"/>
            <a:r>
              <a:rPr lang="en-US" b="0" dirty="0"/>
              <a:t>Control for full-bridge CLLLC configuration</a:t>
            </a:r>
            <a:endParaRPr lang="en-SG" b="0" dirty="0"/>
          </a:p>
        </p:txBody>
      </p:sp>
      <p:sp>
        <p:nvSpPr>
          <p:cNvPr id="9" name="Rectangle 8">
            <a:extLst>
              <a:ext uri="{FF2B5EF4-FFF2-40B4-BE49-F238E27FC236}">
                <a16:creationId xmlns:a16="http://schemas.microsoft.com/office/drawing/2014/main" id="{4EB3A8F6-A3AA-45AF-A7AD-B002C67ACF15}"/>
              </a:ext>
            </a:extLst>
          </p:cNvPr>
          <p:cNvSpPr/>
          <p:nvPr/>
        </p:nvSpPr>
        <p:spPr bwMode="auto">
          <a:xfrm>
            <a:off x="2027935" y="4149080"/>
            <a:ext cx="353929" cy="842650"/>
          </a:xfrm>
          <a:prstGeom prst="rect">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SG" sz="1800" b="1" i="0" u="none" strike="noStrike" cap="none" normalizeH="0" baseline="0">
              <a:ln>
                <a:noFill/>
              </a:ln>
              <a:solidFill>
                <a:schemeClr val="tx1"/>
              </a:solidFill>
              <a:effectLst/>
              <a:latin typeface="Arial" charset="0"/>
              <a:ea typeface="新細明體" charset="-120"/>
            </a:endParaRPr>
          </a:p>
        </p:txBody>
      </p:sp>
      <p:sp>
        <p:nvSpPr>
          <p:cNvPr id="10" name="Rectangle 9">
            <a:extLst>
              <a:ext uri="{FF2B5EF4-FFF2-40B4-BE49-F238E27FC236}">
                <a16:creationId xmlns:a16="http://schemas.microsoft.com/office/drawing/2014/main" id="{70B2ACB5-D685-4BAF-915D-78F305962191}"/>
              </a:ext>
            </a:extLst>
          </p:cNvPr>
          <p:cNvSpPr/>
          <p:nvPr/>
        </p:nvSpPr>
        <p:spPr bwMode="auto">
          <a:xfrm>
            <a:off x="2027935" y="3207092"/>
            <a:ext cx="353929" cy="842649"/>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SG" sz="1800" b="1" i="0" u="none" strike="noStrike" cap="none" normalizeH="0" baseline="0">
              <a:ln>
                <a:noFill/>
              </a:ln>
              <a:solidFill>
                <a:schemeClr val="tx1"/>
              </a:solidFill>
              <a:effectLst/>
              <a:latin typeface="Arial" charset="0"/>
              <a:ea typeface="新細明體" charset="-120"/>
            </a:endParaRPr>
          </a:p>
        </p:txBody>
      </p:sp>
      <p:sp>
        <p:nvSpPr>
          <p:cNvPr id="11" name="Arrow: Right 10">
            <a:extLst>
              <a:ext uri="{FF2B5EF4-FFF2-40B4-BE49-F238E27FC236}">
                <a16:creationId xmlns:a16="http://schemas.microsoft.com/office/drawing/2014/main" id="{E7487D85-B3E6-498B-9D4A-A2EBA8783F2F}"/>
              </a:ext>
            </a:extLst>
          </p:cNvPr>
          <p:cNvSpPr/>
          <p:nvPr/>
        </p:nvSpPr>
        <p:spPr bwMode="auto">
          <a:xfrm rot="16200000">
            <a:off x="1780740" y="2387742"/>
            <a:ext cx="842652" cy="620905"/>
          </a:xfrm>
          <a:prstGeom prst="rightArrow">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SG" sz="1800" b="1" i="0" u="none" strike="noStrike" cap="none" normalizeH="0" baseline="0">
              <a:ln>
                <a:noFill/>
              </a:ln>
              <a:solidFill>
                <a:schemeClr val="tx1"/>
              </a:solidFill>
              <a:effectLst/>
              <a:latin typeface="Arial" charset="0"/>
              <a:ea typeface="新細明體" charset="-120"/>
            </a:endParaRPr>
          </a:p>
        </p:txBody>
      </p:sp>
      <p:graphicFrame>
        <p:nvGraphicFramePr>
          <p:cNvPr id="12" name="Table 12">
            <a:extLst>
              <a:ext uri="{FF2B5EF4-FFF2-40B4-BE49-F238E27FC236}">
                <a16:creationId xmlns:a16="http://schemas.microsoft.com/office/drawing/2014/main" id="{D1B5AC9A-B1C7-4BB9-9E4D-EFD3364CEF13}"/>
              </a:ext>
            </a:extLst>
          </p:cNvPr>
          <p:cNvGraphicFramePr>
            <a:graphicFrameLocks noGrp="1"/>
          </p:cNvGraphicFramePr>
          <p:nvPr>
            <p:extLst>
              <p:ext uri="{D42A27DB-BD31-4B8C-83A1-F6EECF244321}">
                <p14:modId xmlns:p14="http://schemas.microsoft.com/office/powerpoint/2010/main" val="1157289643"/>
              </p:ext>
            </p:extLst>
          </p:nvPr>
        </p:nvGraphicFramePr>
        <p:xfrm>
          <a:off x="2927648" y="1988840"/>
          <a:ext cx="7128792" cy="3594740"/>
        </p:xfrm>
        <a:graphic>
          <a:graphicData uri="http://schemas.openxmlformats.org/drawingml/2006/table">
            <a:tbl>
              <a:tblPr firstRow="1" bandRow="1">
                <a:tableStyleId>{F5AB1C69-6EDB-4FF4-983F-18BD219EF322}</a:tableStyleId>
              </a:tblPr>
              <a:tblGrid>
                <a:gridCol w="1258021">
                  <a:extLst>
                    <a:ext uri="{9D8B030D-6E8A-4147-A177-3AD203B41FA5}">
                      <a16:colId xmlns:a16="http://schemas.microsoft.com/office/drawing/2014/main" val="3089877400"/>
                    </a:ext>
                  </a:extLst>
                </a:gridCol>
                <a:gridCol w="2270371">
                  <a:extLst>
                    <a:ext uri="{9D8B030D-6E8A-4147-A177-3AD203B41FA5}">
                      <a16:colId xmlns:a16="http://schemas.microsoft.com/office/drawing/2014/main" val="2394614034"/>
                    </a:ext>
                  </a:extLst>
                </a:gridCol>
                <a:gridCol w="1944216">
                  <a:extLst>
                    <a:ext uri="{9D8B030D-6E8A-4147-A177-3AD203B41FA5}">
                      <a16:colId xmlns:a16="http://schemas.microsoft.com/office/drawing/2014/main" val="3471696110"/>
                    </a:ext>
                  </a:extLst>
                </a:gridCol>
                <a:gridCol w="1656184">
                  <a:extLst>
                    <a:ext uri="{9D8B030D-6E8A-4147-A177-3AD203B41FA5}">
                      <a16:colId xmlns:a16="http://schemas.microsoft.com/office/drawing/2014/main" val="2352963722"/>
                    </a:ext>
                  </a:extLst>
                </a:gridCol>
              </a:tblGrid>
              <a:tr h="898685">
                <a:tc>
                  <a:txBody>
                    <a:bodyPr/>
                    <a:lstStyle/>
                    <a:p>
                      <a:pPr algn="ctr"/>
                      <a:r>
                        <a:rPr lang="en-US" sz="1600" b="0" dirty="0">
                          <a:solidFill>
                            <a:schemeClr val="tx1"/>
                          </a:solidFill>
                        </a:rPr>
                        <a:t>Control</a:t>
                      </a:r>
                      <a:endParaRPr lang="en-SG" sz="1600" b="0" dirty="0">
                        <a:solidFill>
                          <a:schemeClr val="tx1"/>
                        </a:solidFill>
                      </a:endParaRPr>
                    </a:p>
                  </a:txBody>
                  <a:tcPr anchor="ctr">
                    <a:solidFill>
                      <a:schemeClr val="bg1">
                        <a:lumMod val="95000"/>
                      </a:schemeClr>
                    </a:solidFill>
                  </a:tcPr>
                </a:tc>
                <a:tc>
                  <a:txBody>
                    <a:bodyPr/>
                    <a:lstStyle/>
                    <a:p>
                      <a:pPr algn="ctr"/>
                      <a:r>
                        <a:rPr lang="en-US" sz="1600" b="0" dirty="0">
                          <a:solidFill>
                            <a:schemeClr val="tx1"/>
                          </a:solidFill>
                        </a:rPr>
                        <a:t>fs(kHz)</a:t>
                      </a:r>
                      <a:endParaRPr lang="en-SG" sz="1600" b="0" dirty="0">
                        <a:solidFill>
                          <a:schemeClr val="tx1"/>
                        </a:solidFill>
                      </a:endParaRPr>
                    </a:p>
                  </a:txBody>
                  <a:tcPr anchor="ctr">
                    <a:solidFill>
                      <a:schemeClr val="bg1">
                        <a:lumMod val="95000"/>
                      </a:schemeClr>
                    </a:solidFill>
                  </a:tcPr>
                </a:tc>
                <a:tc>
                  <a:txBody>
                    <a:bodyPr/>
                    <a:lstStyle/>
                    <a:p>
                      <a:pPr algn="ctr"/>
                      <a:r>
                        <a:rPr lang="en-US" sz="1600" b="0" dirty="0">
                          <a:solidFill>
                            <a:schemeClr val="tx1"/>
                          </a:solidFill>
                        </a:rPr>
                        <a:t>PS(°)</a:t>
                      </a:r>
                      <a:endParaRPr lang="en-SG" sz="1600" b="0" dirty="0">
                        <a:solidFill>
                          <a:schemeClr val="tx1"/>
                        </a:solidFill>
                      </a:endParaRPr>
                    </a:p>
                  </a:txBody>
                  <a:tcPr anchor="ctr">
                    <a:solidFill>
                      <a:schemeClr val="bg1">
                        <a:lumMod val="95000"/>
                      </a:schemeClr>
                    </a:solidFill>
                  </a:tcPr>
                </a:tc>
                <a:tc>
                  <a:txBody>
                    <a:bodyPr/>
                    <a:lstStyle/>
                    <a:p>
                      <a:pPr algn="ctr"/>
                      <a:r>
                        <a:rPr lang="en-US" sz="1600" b="0" dirty="0">
                          <a:solidFill>
                            <a:schemeClr val="tx1"/>
                          </a:solidFill>
                        </a:rPr>
                        <a:t>Burst duty(%)</a:t>
                      </a:r>
                      <a:endParaRPr lang="en-SG" sz="1600" b="0" dirty="0">
                        <a:solidFill>
                          <a:schemeClr val="tx1"/>
                        </a:solidFill>
                      </a:endParaRPr>
                    </a:p>
                  </a:txBody>
                  <a:tcPr anchor="ctr">
                    <a:solidFill>
                      <a:schemeClr val="bg1">
                        <a:lumMod val="95000"/>
                      </a:schemeClr>
                    </a:solidFill>
                  </a:tcPr>
                </a:tc>
                <a:extLst>
                  <a:ext uri="{0D108BD9-81ED-4DB2-BD59-A6C34878D82A}">
                    <a16:rowId xmlns:a16="http://schemas.microsoft.com/office/drawing/2014/main" val="3957288924"/>
                  </a:ext>
                </a:extLst>
              </a:tr>
              <a:tr h="898685">
                <a:tc>
                  <a:txBody>
                    <a:bodyPr/>
                    <a:lstStyle/>
                    <a:p>
                      <a:pPr algn="ctr"/>
                      <a:r>
                        <a:rPr lang="en-US" sz="1600" b="0" dirty="0">
                          <a:solidFill>
                            <a:schemeClr val="tx1"/>
                          </a:solidFill>
                        </a:rPr>
                        <a:t>Burst</a:t>
                      </a:r>
                      <a:endParaRPr lang="en-SG" sz="1600" b="0" dirty="0">
                        <a:solidFill>
                          <a:schemeClr val="tx1"/>
                        </a:solidFill>
                      </a:endParaRPr>
                    </a:p>
                  </a:txBody>
                  <a:tcPr anchor="ctr">
                    <a:solidFill>
                      <a:schemeClr val="accent6">
                        <a:lumMod val="20000"/>
                        <a:lumOff val="80000"/>
                      </a:schemeClr>
                    </a:solidFill>
                  </a:tcPr>
                </a:tc>
                <a:tc>
                  <a:txBody>
                    <a:bodyPr/>
                    <a:lstStyle/>
                    <a:p>
                      <a:pPr algn="ctr"/>
                      <a:r>
                        <a:rPr lang="en-US" sz="1600" b="0" dirty="0">
                          <a:solidFill>
                            <a:schemeClr val="tx1"/>
                          </a:solidFill>
                        </a:rPr>
                        <a:t>200</a:t>
                      </a:r>
                      <a:endParaRPr lang="en-SG" sz="1600" b="0" dirty="0">
                        <a:solidFill>
                          <a:schemeClr val="tx1"/>
                        </a:solidFill>
                      </a:endParaRPr>
                    </a:p>
                  </a:txBody>
                  <a:tcPr anchor="ctr">
                    <a:solidFill>
                      <a:schemeClr val="accent6">
                        <a:lumMod val="20000"/>
                        <a:lumOff val="80000"/>
                      </a:schemeClr>
                    </a:solidFill>
                  </a:tcPr>
                </a:tc>
                <a:tc>
                  <a:txBody>
                    <a:bodyPr/>
                    <a:lstStyle/>
                    <a:p>
                      <a:pPr algn="ctr"/>
                      <a:r>
                        <a:rPr lang="en-US" sz="1600" b="0" dirty="0">
                          <a:solidFill>
                            <a:schemeClr val="tx1"/>
                          </a:solidFill>
                        </a:rPr>
                        <a:t>100 deg</a:t>
                      </a:r>
                      <a:endParaRPr lang="en-SG" sz="1600" b="0" dirty="0">
                        <a:solidFill>
                          <a:schemeClr val="tx1"/>
                        </a:solidFill>
                      </a:endParaRPr>
                    </a:p>
                  </a:txBody>
                  <a:tcPr anchor="ctr">
                    <a:solidFill>
                      <a:schemeClr val="accent6">
                        <a:lumMod val="20000"/>
                        <a:lumOff val="80000"/>
                      </a:schemeClr>
                    </a:solidFill>
                  </a:tcPr>
                </a:tc>
                <a:tc>
                  <a:txBody>
                    <a:bodyPr/>
                    <a:lstStyle/>
                    <a:p>
                      <a:pPr algn="ctr"/>
                      <a:r>
                        <a:rPr lang="en-US" sz="1600" b="0" dirty="0">
                          <a:solidFill>
                            <a:schemeClr val="tx1"/>
                          </a:solidFill>
                        </a:rPr>
                        <a:t>0</a:t>
                      </a:r>
                      <a:r>
                        <a:rPr lang="en-SG" sz="1600" b="0" dirty="0">
                          <a:solidFill>
                            <a:schemeClr val="tx1"/>
                          </a:solidFill>
                        </a:rPr>
                        <a:t>≤x≤</a:t>
                      </a:r>
                      <a:r>
                        <a:rPr lang="en-US" sz="1600" b="0" dirty="0">
                          <a:solidFill>
                            <a:schemeClr val="tx1"/>
                          </a:solidFill>
                        </a:rPr>
                        <a:t>100</a:t>
                      </a:r>
                      <a:endParaRPr lang="en-SG" sz="1600" b="0" dirty="0">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3391161478"/>
                  </a:ext>
                </a:extLst>
              </a:tr>
              <a:tr h="898685">
                <a:tc>
                  <a:txBody>
                    <a:bodyPr/>
                    <a:lstStyle/>
                    <a:p>
                      <a:pPr algn="ctr"/>
                      <a:r>
                        <a:rPr lang="en-US" sz="1600" b="0" dirty="0">
                          <a:solidFill>
                            <a:schemeClr val="tx1"/>
                          </a:solidFill>
                        </a:rPr>
                        <a:t>PSWM</a:t>
                      </a:r>
                      <a:endParaRPr lang="en-SG" sz="1600" b="0" dirty="0">
                        <a:solidFill>
                          <a:schemeClr val="tx1"/>
                        </a:solidFill>
                      </a:endParaRPr>
                    </a:p>
                  </a:txBody>
                  <a:tcPr anchor="ctr">
                    <a:solidFill>
                      <a:schemeClr val="accent6">
                        <a:lumMod val="40000"/>
                        <a:lumOff val="60000"/>
                      </a:schemeClr>
                    </a:solidFill>
                  </a:tcPr>
                </a:tc>
                <a:tc>
                  <a:txBody>
                    <a:bodyPr/>
                    <a:lstStyle/>
                    <a:p>
                      <a:pPr algn="ctr"/>
                      <a:r>
                        <a:rPr lang="en-US" sz="1600" b="0" dirty="0">
                          <a:solidFill>
                            <a:schemeClr val="tx1"/>
                          </a:solidFill>
                        </a:rPr>
                        <a:t>200</a:t>
                      </a:r>
                      <a:endParaRPr lang="en-SG" sz="1600" b="0" dirty="0">
                        <a:solidFill>
                          <a:schemeClr val="tx1"/>
                        </a:solidFill>
                      </a:endParaRPr>
                    </a:p>
                  </a:txBody>
                  <a:tcPr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0</a:t>
                      </a:r>
                      <a:r>
                        <a:rPr lang="en-SG" sz="1600" b="0" dirty="0">
                          <a:solidFill>
                            <a:schemeClr val="tx1"/>
                          </a:solidFill>
                        </a:rPr>
                        <a:t>≤x≤</a:t>
                      </a:r>
                      <a:r>
                        <a:rPr lang="en-US" sz="1600" b="0" dirty="0">
                          <a:solidFill>
                            <a:schemeClr val="tx1"/>
                          </a:solidFill>
                        </a:rPr>
                        <a:t>100 deg</a:t>
                      </a:r>
                      <a:endParaRPr lang="en-SG" sz="1600" b="0" dirty="0">
                        <a:solidFill>
                          <a:schemeClr val="tx1"/>
                        </a:solidFill>
                      </a:endParaRPr>
                    </a:p>
                  </a:txBody>
                  <a:tcPr anchor="ctr">
                    <a:solidFill>
                      <a:schemeClr val="accent6">
                        <a:lumMod val="40000"/>
                        <a:lumOff val="60000"/>
                      </a:schemeClr>
                    </a:solidFill>
                  </a:tcPr>
                </a:tc>
                <a:tc>
                  <a:txBody>
                    <a:bodyPr/>
                    <a:lstStyle/>
                    <a:p>
                      <a:pPr algn="ctr"/>
                      <a:r>
                        <a:rPr lang="en-US" sz="1600" b="0" dirty="0">
                          <a:solidFill>
                            <a:schemeClr val="tx1"/>
                          </a:solidFill>
                        </a:rPr>
                        <a:t>100</a:t>
                      </a:r>
                      <a:endParaRPr lang="en-SG" sz="1600" b="0" dirty="0">
                        <a:solidFill>
                          <a:schemeClr val="tx1"/>
                        </a:solidFill>
                      </a:endParaRPr>
                    </a:p>
                  </a:txBody>
                  <a:tcPr anchor="ctr">
                    <a:solidFill>
                      <a:schemeClr val="accent6">
                        <a:lumMod val="40000"/>
                        <a:lumOff val="60000"/>
                      </a:schemeClr>
                    </a:solidFill>
                  </a:tcPr>
                </a:tc>
                <a:extLst>
                  <a:ext uri="{0D108BD9-81ED-4DB2-BD59-A6C34878D82A}">
                    <a16:rowId xmlns:a16="http://schemas.microsoft.com/office/drawing/2014/main" val="2049789174"/>
                  </a:ext>
                </a:extLst>
              </a:tr>
              <a:tr h="898685">
                <a:tc>
                  <a:txBody>
                    <a:bodyPr/>
                    <a:lstStyle/>
                    <a:p>
                      <a:pPr algn="ctr"/>
                      <a:r>
                        <a:rPr lang="en-US" sz="1600" b="0" dirty="0">
                          <a:solidFill>
                            <a:schemeClr val="tx1"/>
                          </a:solidFill>
                        </a:rPr>
                        <a:t>PFM</a:t>
                      </a:r>
                      <a:endParaRPr lang="en-SG" sz="1600" b="0" dirty="0">
                        <a:solidFill>
                          <a:schemeClr val="tx1"/>
                        </a:solidFill>
                      </a:endParaRPr>
                    </a:p>
                  </a:txBody>
                  <a:tcPr anchor="ctr">
                    <a:solidFill>
                      <a:schemeClr val="accent6">
                        <a:lumMod val="60000"/>
                        <a:lumOff val="40000"/>
                      </a:schemeClr>
                    </a:solidFill>
                  </a:tcPr>
                </a:tc>
                <a:tc>
                  <a:txBody>
                    <a:bodyPr/>
                    <a:lstStyle/>
                    <a:p>
                      <a:pPr algn="ctr"/>
                      <a:r>
                        <a:rPr lang="en-US" sz="1600" b="0" kern="1200" dirty="0">
                          <a:solidFill>
                            <a:schemeClr val="tx1"/>
                          </a:solidFill>
                          <a:effectLst/>
                        </a:rPr>
                        <a:t>45KHz</a:t>
                      </a:r>
                      <a:r>
                        <a:rPr lang="en-SG" sz="1600" b="0" kern="1200" dirty="0">
                          <a:solidFill>
                            <a:schemeClr val="tx1"/>
                          </a:solidFill>
                          <a:effectLst/>
                        </a:rPr>
                        <a:t>≤</a:t>
                      </a:r>
                      <a:r>
                        <a:rPr lang="en-US" sz="1600" b="0" dirty="0">
                          <a:solidFill>
                            <a:schemeClr val="tx1"/>
                          </a:solidFill>
                        </a:rPr>
                        <a:t>x</a:t>
                      </a:r>
                      <a:r>
                        <a:rPr lang="en-SG" sz="1600" b="0" dirty="0">
                          <a:solidFill>
                            <a:schemeClr val="tx1"/>
                          </a:solidFill>
                        </a:rPr>
                        <a:t>≤</a:t>
                      </a:r>
                      <a:r>
                        <a:rPr lang="en-US" sz="1600" b="0" kern="1200" dirty="0">
                          <a:solidFill>
                            <a:schemeClr val="tx1"/>
                          </a:solidFill>
                          <a:effectLst/>
                        </a:rPr>
                        <a:t>200KHz </a:t>
                      </a:r>
                      <a:r>
                        <a:rPr lang="en-US" sz="1000" b="0" kern="1200" dirty="0">
                          <a:solidFill>
                            <a:schemeClr val="tx1"/>
                          </a:solidFill>
                          <a:effectLst/>
                        </a:rPr>
                        <a:t>(53to96khz for Reverse)</a:t>
                      </a:r>
                      <a:endParaRPr lang="en-SG" sz="1000" b="0" dirty="0">
                        <a:solidFill>
                          <a:schemeClr val="tx1"/>
                        </a:solidFill>
                      </a:endParaRPr>
                    </a:p>
                  </a:txBody>
                  <a:tcPr anchor="ctr">
                    <a:solidFill>
                      <a:schemeClr val="accent6">
                        <a:lumMod val="60000"/>
                        <a:lumOff val="40000"/>
                      </a:schemeClr>
                    </a:solidFill>
                  </a:tcPr>
                </a:tc>
                <a:tc>
                  <a:txBody>
                    <a:bodyPr/>
                    <a:lstStyle/>
                    <a:p>
                      <a:pPr algn="ctr"/>
                      <a:r>
                        <a:rPr lang="en-US" sz="1600" b="0">
                          <a:solidFill>
                            <a:schemeClr val="tx1"/>
                          </a:solidFill>
                        </a:rPr>
                        <a:t>0</a:t>
                      </a:r>
                      <a:endParaRPr lang="en-SG" sz="1600" b="0" dirty="0">
                        <a:solidFill>
                          <a:schemeClr val="tx1"/>
                        </a:solidFill>
                      </a:endParaRPr>
                    </a:p>
                  </a:txBody>
                  <a:tcPr anchor="ctr">
                    <a:solidFill>
                      <a:schemeClr val="accent6">
                        <a:lumMod val="60000"/>
                        <a:lumOff val="40000"/>
                      </a:schemeClr>
                    </a:solidFill>
                  </a:tcPr>
                </a:tc>
                <a:tc>
                  <a:txBody>
                    <a:bodyPr/>
                    <a:lstStyle/>
                    <a:p>
                      <a:pPr algn="ctr"/>
                      <a:r>
                        <a:rPr lang="en-US" sz="1600" b="0" dirty="0">
                          <a:solidFill>
                            <a:schemeClr val="tx1"/>
                          </a:solidFill>
                        </a:rPr>
                        <a:t>100</a:t>
                      </a:r>
                      <a:endParaRPr lang="en-SG" sz="1600" b="0" dirty="0">
                        <a:solidFill>
                          <a:schemeClr val="tx1"/>
                        </a:solidFill>
                      </a:endParaRPr>
                    </a:p>
                  </a:txBody>
                  <a:tcPr anchor="ctr">
                    <a:solidFill>
                      <a:schemeClr val="accent6">
                        <a:lumMod val="60000"/>
                        <a:lumOff val="40000"/>
                      </a:schemeClr>
                    </a:solidFill>
                  </a:tcPr>
                </a:tc>
                <a:extLst>
                  <a:ext uri="{0D108BD9-81ED-4DB2-BD59-A6C34878D82A}">
                    <a16:rowId xmlns:a16="http://schemas.microsoft.com/office/drawing/2014/main" val="3920851009"/>
                  </a:ext>
                </a:extLst>
              </a:tr>
            </a:tbl>
          </a:graphicData>
        </a:graphic>
      </p:graphicFrame>
      <p:sp>
        <p:nvSpPr>
          <p:cNvPr id="14" name="TextBox 13">
            <a:extLst>
              <a:ext uri="{FF2B5EF4-FFF2-40B4-BE49-F238E27FC236}">
                <a16:creationId xmlns:a16="http://schemas.microsoft.com/office/drawing/2014/main" id="{3CB6EE65-1FD1-4029-BDB0-0033663931C8}"/>
              </a:ext>
            </a:extLst>
          </p:cNvPr>
          <p:cNvSpPr txBox="1"/>
          <p:nvPr/>
        </p:nvSpPr>
        <p:spPr>
          <a:xfrm rot="16200000">
            <a:off x="912602" y="3439630"/>
            <a:ext cx="1728193" cy="369332"/>
          </a:xfrm>
          <a:prstGeom prst="rect">
            <a:avLst/>
          </a:prstGeom>
          <a:noFill/>
        </p:spPr>
        <p:txBody>
          <a:bodyPr wrap="square" rtlCol="0">
            <a:spAutoFit/>
          </a:bodyPr>
          <a:lstStyle/>
          <a:p>
            <a:pPr algn="ctr"/>
            <a:r>
              <a:rPr lang="en-US" b="0" dirty="0"/>
              <a:t>Lighter load</a:t>
            </a:r>
            <a:endParaRPr lang="en-SG" b="0" dirty="0"/>
          </a:p>
        </p:txBody>
      </p:sp>
    </p:spTree>
    <p:extLst>
      <p:ext uri="{BB962C8B-B14F-4D97-AF65-F5344CB8AC3E}">
        <p14:creationId xmlns:p14="http://schemas.microsoft.com/office/powerpoint/2010/main" val="249750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0BD8-B7F0-4014-B9E2-F3B7A8B0E8B2}"/>
              </a:ext>
            </a:extLst>
          </p:cNvPr>
          <p:cNvSpPr>
            <a:spLocks noGrp="1"/>
          </p:cNvSpPr>
          <p:nvPr>
            <p:ph type="title"/>
          </p:nvPr>
        </p:nvSpPr>
        <p:spPr/>
        <p:txBody>
          <a:bodyPr/>
          <a:lstStyle/>
          <a:p>
            <a:r>
              <a:rPr lang="en-US" dirty="0"/>
              <a:t>Regulation mode select</a:t>
            </a:r>
            <a:endParaRPr lang="en-SG" dirty="0"/>
          </a:p>
        </p:txBody>
      </p:sp>
      <p:sp>
        <p:nvSpPr>
          <p:cNvPr id="4" name="Slide Number Placeholder 3">
            <a:extLst>
              <a:ext uri="{FF2B5EF4-FFF2-40B4-BE49-F238E27FC236}">
                <a16:creationId xmlns:a16="http://schemas.microsoft.com/office/drawing/2014/main" id="{EF4926FE-055C-4889-86B2-4A34713E0DD2}"/>
              </a:ext>
            </a:extLst>
          </p:cNvPr>
          <p:cNvSpPr>
            <a:spLocks noGrp="1"/>
          </p:cNvSpPr>
          <p:nvPr>
            <p:ph type="sldNum" sz="quarter" idx="10"/>
          </p:nvPr>
        </p:nvSpPr>
        <p:spPr/>
        <p:txBody>
          <a:bodyPr/>
          <a:lstStyle/>
          <a:p>
            <a:pPr>
              <a:defRPr/>
            </a:pPr>
            <a:fld id="{26289271-45BA-420D-B615-3F5309169CE9}" type="slidenum">
              <a:rPr lang="en-US" altLang="zh-TW" smtClean="0"/>
              <a:pPr>
                <a:defRPr/>
              </a:pPr>
              <a:t>5</a:t>
            </a:fld>
            <a:endParaRPr lang="en-US" altLang="zh-TW"/>
          </a:p>
        </p:txBody>
      </p:sp>
      <p:pic>
        <p:nvPicPr>
          <p:cNvPr id="8" name="Picture 7">
            <a:extLst>
              <a:ext uri="{FF2B5EF4-FFF2-40B4-BE49-F238E27FC236}">
                <a16:creationId xmlns:a16="http://schemas.microsoft.com/office/drawing/2014/main" id="{F6D08EF7-5EE0-1649-3B3D-7FF47923D961}"/>
              </a:ext>
            </a:extLst>
          </p:cNvPr>
          <p:cNvPicPr>
            <a:picLocks noChangeAspect="1"/>
          </p:cNvPicPr>
          <p:nvPr/>
        </p:nvPicPr>
        <p:blipFill>
          <a:blip r:embed="rId3"/>
          <a:stretch>
            <a:fillRect/>
          </a:stretch>
        </p:blipFill>
        <p:spPr>
          <a:xfrm>
            <a:off x="1011960" y="1138436"/>
            <a:ext cx="4421734" cy="4509120"/>
          </a:xfrm>
          <a:prstGeom prst="rect">
            <a:avLst/>
          </a:prstGeom>
        </p:spPr>
      </p:pic>
      <p:sp>
        <p:nvSpPr>
          <p:cNvPr id="9" name="TextBox 8">
            <a:extLst>
              <a:ext uri="{FF2B5EF4-FFF2-40B4-BE49-F238E27FC236}">
                <a16:creationId xmlns:a16="http://schemas.microsoft.com/office/drawing/2014/main" id="{D4ADA399-A9C2-5364-FAD7-90EEFF486F11}"/>
              </a:ext>
            </a:extLst>
          </p:cNvPr>
          <p:cNvSpPr txBox="1"/>
          <p:nvPr/>
        </p:nvSpPr>
        <p:spPr>
          <a:xfrm>
            <a:off x="2135560" y="749727"/>
            <a:ext cx="1762021" cy="369332"/>
          </a:xfrm>
          <a:prstGeom prst="rect">
            <a:avLst/>
          </a:prstGeom>
          <a:noFill/>
        </p:spPr>
        <p:txBody>
          <a:bodyPr wrap="none" rtlCol="0">
            <a:spAutoFit/>
          </a:bodyPr>
          <a:lstStyle/>
          <a:p>
            <a:r>
              <a:rPr lang="en-SG" dirty="0"/>
              <a:t>Forward Mode</a:t>
            </a:r>
          </a:p>
        </p:txBody>
      </p:sp>
      <p:sp>
        <p:nvSpPr>
          <p:cNvPr id="10" name="TextBox 9">
            <a:extLst>
              <a:ext uri="{FF2B5EF4-FFF2-40B4-BE49-F238E27FC236}">
                <a16:creationId xmlns:a16="http://schemas.microsoft.com/office/drawing/2014/main" id="{8F9B1A30-1AC1-26EA-BD1B-CE5F2D20FFA3}"/>
              </a:ext>
            </a:extLst>
          </p:cNvPr>
          <p:cNvSpPr txBox="1"/>
          <p:nvPr/>
        </p:nvSpPr>
        <p:spPr>
          <a:xfrm>
            <a:off x="8294419" y="832015"/>
            <a:ext cx="1749197" cy="369332"/>
          </a:xfrm>
          <a:prstGeom prst="rect">
            <a:avLst/>
          </a:prstGeom>
          <a:noFill/>
        </p:spPr>
        <p:txBody>
          <a:bodyPr wrap="none" rtlCol="0">
            <a:spAutoFit/>
          </a:bodyPr>
          <a:lstStyle/>
          <a:p>
            <a:r>
              <a:rPr lang="en-SG" dirty="0"/>
              <a:t>Reverse Mode</a:t>
            </a:r>
          </a:p>
        </p:txBody>
      </p:sp>
      <p:pic>
        <p:nvPicPr>
          <p:cNvPr id="12" name="Picture 11">
            <a:extLst>
              <a:ext uri="{FF2B5EF4-FFF2-40B4-BE49-F238E27FC236}">
                <a16:creationId xmlns:a16="http://schemas.microsoft.com/office/drawing/2014/main" id="{E137799C-194E-769C-6FCB-0B4CC39F1722}"/>
              </a:ext>
            </a:extLst>
          </p:cNvPr>
          <p:cNvPicPr>
            <a:picLocks noChangeAspect="1"/>
          </p:cNvPicPr>
          <p:nvPr/>
        </p:nvPicPr>
        <p:blipFill>
          <a:blip r:embed="rId4"/>
          <a:stretch>
            <a:fillRect/>
          </a:stretch>
        </p:blipFill>
        <p:spPr>
          <a:xfrm>
            <a:off x="6409675" y="1201347"/>
            <a:ext cx="4752528" cy="4509120"/>
          </a:xfrm>
          <a:prstGeom prst="rect">
            <a:avLst/>
          </a:prstGeom>
        </p:spPr>
      </p:pic>
    </p:spTree>
    <p:extLst>
      <p:ext uri="{BB962C8B-B14F-4D97-AF65-F5344CB8AC3E}">
        <p14:creationId xmlns:p14="http://schemas.microsoft.com/office/powerpoint/2010/main" val="59018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DBFC-6961-461D-8356-CA2EEB56388F}"/>
              </a:ext>
            </a:extLst>
          </p:cNvPr>
          <p:cNvSpPr>
            <a:spLocks noGrp="1"/>
          </p:cNvSpPr>
          <p:nvPr>
            <p:ph type="title"/>
          </p:nvPr>
        </p:nvSpPr>
        <p:spPr/>
        <p:txBody>
          <a:bodyPr/>
          <a:lstStyle/>
          <a:p>
            <a:r>
              <a:rPr lang="en-US" dirty="0"/>
              <a:t>Close Loop Control</a:t>
            </a:r>
            <a:endParaRPr lang="en-SG" dirty="0"/>
          </a:p>
        </p:txBody>
      </p:sp>
      <p:sp>
        <p:nvSpPr>
          <p:cNvPr id="4" name="Slide Number Placeholder 3">
            <a:extLst>
              <a:ext uri="{FF2B5EF4-FFF2-40B4-BE49-F238E27FC236}">
                <a16:creationId xmlns:a16="http://schemas.microsoft.com/office/drawing/2014/main" id="{E8DB1528-9443-47B9-8E5E-82BE5EFC48C6}"/>
              </a:ext>
            </a:extLst>
          </p:cNvPr>
          <p:cNvSpPr>
            <a:spLocks noGrp="1"/>
          </p:cNvSpPr>
          <p:nvPr>
            <p:ph type="sldNum" sz="quarter" idx="10"/>
          </p:nvPr>
        </p:nvSpPr>
        <p:spPr/>
        <p:txBody>
          <a:bodyPr/>
          <a:lstStyle/>
          <a:p>
            <a:pPr>
              <a:defRPr/>
            </a:pPr>
            <a:fld id="{26289271-45BA-420D-B615-3F5309169CE9}" type="slidenum">
              <a:rPr lang="en-US" altLang="zh-TW" smtClean="0"/>
              <a:pPr>
                <a:defRPr/>
              </a:pPr>
              <a:t>6</a:t>
            </a:fld>
            <a:endParaRPr lang="en-US" altLang="zh-TW"/>
          </a:p>
        </p:txBody>
      </p:sp>
      <p:pic>
        <p:nvPicPr>
          <p:cNvPr id="8" name="Picture 7">
            <a:extLst>
              <a:ext uri="{FF2B5EF4-FFF2-40B4-BE49-F238E27FC236}">
                <a16:creationId xmlns:a16="http://schemas.microsoft.com/office/drawing/2014/main" id="{FD2521EC-CAB6-C884-3706-B557F00F5484}"/>
              </a:ext>
            </a:extLst>
          </p:cNvPr>
          <p:cNvPicPr>
            <a:picLocks noChangeAspect="1"/>
          </p:cNvPicPr>
          <p:nvPr/>
        </p:nvPicPr>
        <p:blipFill>
          <a:blip r:embed="rId3"/>
          <a:stretch>
            <a:fillRect/>
          </a:stretch>
        </p:blipFill>
        <p:spPr>
          <a:xfrm>
            <a:off x="1776362" y="597091"/>
            <a:ext cx="6839918" cy="5640221"/>
          </a:xfrm>
          <a:prstGeom prst="rect">
            <a:avLst/>
          </a:prstGeom>
        </p:spPr>
      </p:pic>
    </p:spTree>
    <p:extLst>
      <p:ext uri="{BB962C8B-B14F-4D97-AF65-F5344CB8AC3E}">
        <p14:creationId xmlns:p14="http://schemas.microsoft.com/office/powerpoint/2010/main" val="348652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36881DF-7121-4B2E-A3AA-9C93631B26CA}"/>
              </a:ext>
            </a:extLst>
          </p:cNvPr>
          <p:cNvPicPr>
            <a:picLocks noChangeAspect="1"/>
          </p:cNvPicPr>
          <p:nvPr/>
        </p:nvPicPr>
        <p:blipFill>
          <a:blip r:embed="rId2"/>
          <a:stretch>
            <a:fillRect/>
          </a:stretch>
        </p:blipFill>
        <p:spPr>
          <a:xfrm>
            <a:off x="7229438" y="1413416"/>
            <a:ext cx="4843226" cy="4463855"/>
          </a:xfrm>
          <a:prstGeom prst="rect">
            <a:avLst/>
          </a:prstGeom>
        </p:spPr>
      </p:pic>
      <p:sp>
        <p:nvSpPr>
          <p:cNvPr id="2" name="Title 1">
            <a:extLst>
              <a:ext uri="{FF2B5EF4-FFF2-40B4-BE49-F238E27FC236}">
                <a16:creationId xmlns:a16="http://schemas.microsoft.com/office/drawing/2014/main" id="{DD847D79-67DB-4B67-B3AC-52AA12BD06BA}"/>
              </a:ext>
            </a:extLst>
          </p:cNvPr>
          <p:cNvSpPr>
            <a:spLocks noGrp="1"/>
          </p:cNvSpPr>
          <p:nvPr>
            <p:ph type="title"/>
          </p:nvPr>
        </p:nvSpPr>
        <p:spPr/>
        <p:txBody>
          <a:bodyPr/>
          <a:lstStyle/>
          <a:p>
            <a:r>
              <a:rPr lang="en-US" dirty="0"/>
              <a:t>Regulation state machine</a:t>
            </a:r>
            <a:endParaRPr lang="en-SG" dirty="0"/>
          </a:p>
        </p:txBody>
      </p:sp>
      <p:sp>
        <p:nvSpPr>
          <p:cNvPr id="8" name="TextBox 7">
            <a:extLst>
              <a:ext uri="{FF2B5EF4-FFF2-40B4-BE49-F238E27FC236}">
                <a16:creationId xmlns:a16="http://schemas.microsoft.com/office/drawing/2014/main" id="{8EEBA03D-0585-4A94-9763-7F8CB2A3481D}"/>
              </a:ext>
            </a:extLst>
          </p:cNvPr>
          <p:cNvSpPr txBox="1"/>
          <p:nvPr/>
        </p:nvSpPr>
        <p:spPr>
          <a:xfrm>
            <a:off x="767408" y="832386"/>
            <a:ext cx="4464496" cy="369332"/>
          </a:xfrm>
          <a:prstGeom prst="rect">
            <a:avLst/>
          </a:prstGeom>
          <a:noFill/>
        </p:spPr>
        <p:txBody>
          <a:bodyPr wrap="square" rtlCol="0">
            <a:spAutoFit/>
          </a:bodyPr>
          <a:lstStyle/>
          <a:p>
            <a:pPr algn="ctr"/>
            <a:r>
              <a:rPr lang="en-US" b="0" dirty="0"/>
              <a:t>Control for full-bridge CLLC configuration</a:t>
            </a:r>
            <a:endParaRPr lang="en-SG" b="0" dirty="0"/>
          </a:p>
        </p:txBody>
      </p:sp>
      <p:pic>
        <p:nvPicPr>
          <p:cNvPr id="4" name="Picture 3">
            <a:extLst>
              <a:ext uri="{FF2B5EF4-FFF2-40B4-BE49-F238E27FC236}">
                <a16:creationId xmlns:a16="http://schemas.microsoft.com/office/drawing/2014/main" id="{97A6A5E1-E26A-2E62-6E1D-E392EB608DAD}"/>
              </a:ext>
            </a:extLst>
          </p:cNvPr>
          <p:cNvPicPr>
            <a:picLocks noChangeAspect="1"/>
          </p:cNvPicPr>
          <p:nvPr/>
        </p:nvPicPr>
        <p:blipFill>
          <a:blip r:embed="rId3"/>
          <a:stretch>
            <a:fillRect/>
          </a:stretch>
        </p:blipFill>
        <p:spPr>
          <a:xfrm>
            <a:off x="407368" y="1413416"/>
            <a:ext cx="6666001" cy="4596556"/>
          </a:xfrm>
          <a:prstGeom prst="rect">
            <a:avLst/>
          </a:prstGeom>
        </p:spPr>
      </p:pic>
    </p:spTree>
    <p:extLst>
      <p:ext uri="{BB962C8B-B14F-4D97-AF65-F5344CB8AC3E}">
        <p14:creationId xmlns:p14="http://schemas.microsoft.com/office/powerpoint/2010/main" val="295487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DBFC-6961-461D-8356-CA2EEB56388F}"/>
              </a:ext>
            </a:extLst>
          </p:cNvPr>
          <p:cNvSpPr>
            <a:spLocks noGrp="1"/>
          </p:cNvSpPr>
          <p:nvPr>
            <p:ph type="title"/>
          </p:nvPr>
        </p:nvSpPr>
        <p:spPr/>
        <p:txBody>
          <a:bodyPr/>
          <a:lstStyle/>
          <a:p>
            <a:r>
              <a:rPr lang="en-US" dirty="0" err="1"/>
              <a:t>Softstart</a:t>
            </a:r>
            <a:endParaRPr lang="en-SG" dirty="0"/>
          </a:p>
        </p:txBody>
      </p:sp>
      <p:sp>
        <p:nvSpPr>
          <p:cNvPr id="4" name="Slide Number Placeholder 3">
            <a:extLst>
              <a:ext uri="{FF2B5EF4-FFF2-40B4-BE49-F238E27FC236}">
                <a16:creationId xmlns:a16="http://schemas.microsoft.com/office/drawing/2014/main" id="{E8DB1528-9443-47B9-8E5E-82BE5EFC48C6}"/>
              </a:ext>
            </a:extLst>
          </p:cNvPr>
          <p:cNvSpPr>
            <a:spLocks noGrp="1"/>
          </p:cNvSpPr>
          <p:nvPr>
            <p:ph type="sldNum" sz="quarter" idx="10"/>
          </p:nvPr>
        </p:nvSpPr>
        <p:spPr/>
        <p:txBody>
          <a:bodyPr/>
          <a:lstStyle/>
          <a:p>
            <a:pPr>
              <a:defRPr/>
            </a:pPr>
            <a:fld id="{26289271-45BA-420D-B615-3F5309169CE9}" type="slidenum">
              <a:rPr lang="en-US" altLang="zh-TW" smtClean="0"/>
              <a:pPr>
                <a:defRPr/>
              </a:pPr>
              <a:t>8</a:t>
            </a:fld>
            <a:endParaRPr lang="en-US" altLang="zh-TW"/>
          </a:p>
        </p:txBody>
      </p:sp>
      <p:pic>
        <p:nvPicPr>
          <p:cNvPr id="6" name="Picture 5">
            <a:extLst>
              <a:ext uri="{FF2B5EF4-FFF2-40B4-BE49-F238E27FC236}">
                <a16:creationId xmlns:a16="http://schemas.microsoft.com/office/drawing/2014/main" id="{0D61C12A-421A-4AD4-D87A-D76FF951C63C}"/>
              </a:ext>
            </a:extLst>
          </p:cNvPr>
          <p:cNvPicPr>
            <a:picLocks noChangeAspect="1"/>
          </p:cNvPicPr>
          <p:nvPr/>
        </p:nvPicPr>
        <p:blipFill>
          <a:blip r:embed="rId3"/>
          <a:stretch>
            <a:fillRect/>
          </a:stretch>
        </p:blipFill>
        <p:spPr>
          <a:xfrm>
            <a:off x="2063552" y="800945"/>
            <a:ext cx="6624736" cy="5256109"/>
          </a:xfrm>
          <a:prstGeom prst="rect">
            <a:avLst/>
          </a:prstGeom>
        </p:spPr>
      </p:pic>
    </p:spTree>
    <p:extLst>
      <p:ext uri="{BB962C8B-B14F-4D97-AF65-F5344CB8AC3E}">
        <p14:creationId xmlns:p14="http://schemas.microsoft.com/office/powerpoint/2010/main" val="388854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ED55-AE8B-47A8-A3A6-1CE6AFAA70EE}"/>
              </a:ext>
            </a:extLst>
          </p:cNvPr>
          <p:cNvSpPr>
            <a:spLocks noGrp="1"/>
          </p:cNvSpPr>
          <p:nvPr>
            <p:ph type="title"/>
          </p:nvPr>
        </p:nvSpPr>
        <p:spPr/>
        <p:txBody>
          <a:bodyPr/>
          <a:lstStyle/>
          <a:p>
            <a:r>
              <a:rPr lang="en-PH" dirty="0"/>
              <a:t>Code timing</a:t>
            </a:r>
            <a:endParaRPr lang="en-SG" dirty="0"/>
          </a:p>
        </p:txBody>
      </p:sp>
      <p:sp>
        <p:nvSpPr>
          <p:cNvPr id="4" name="Slide Number Placeholder 3">
            <a:extLst>
              <a:ext uri="{FF2B5EF4-FFF2-40B4-BE49-F238E27FC236}">
                <a16:creationId xmlns:a16="http://schemas.microsoft.com/office/drawing/2014/main" id="{B78A47F4-38D9-4390-B8CB-70F452207E79}"/>
              </a:ext>
            </a:extLst>
          </p:cNvPr>
          <p:cNvSpPr>
            <a:spLocks noGrp="1"/>
          </p:cNvSpPr>
          <p:nvPr>
            <p:ph type="sldNum" sz="quarter" idx="10"/>
          </p:nvPr>
        </p:nvSpPr>
        <p:spPr/>
        <p:txBody>
          <a:bodyPr/>
          <a:lstStyle/>
          <a:p>
            <a:pPr>
              <a:defRPr/>
            </a:pPr>
            <a:fld id="{26289271-45BA-420D-B615-3F5309169CE9}" type="slidenum">
              <a:rPr lang="en-US" altLang="zh-TW" smtClean="0"/>
              <a:pPr>
                <a:defRPr/>
              </a:pPr>
              <a:t>9</a:t>
            </a:fld>
            <a:endParaRPr lang="en-US" altLang="zh-TW"/>
          </a:p>
        </p:txBody>
      </p:sp>
      <p:cxnSp>
        <p:nvCxnSpPr>
          <p:cNvPr id="6" name="Straight Connector 5">
            <a:extLst>
              <a:ext uri="{FF2B5EF4-FFF2-40B4-BE49-F238E27FC236}">
                <a16:creationId xmlns:a16="http://schemas.microsoft.com/office/drawing/2014/main" id="{CBC48770-A012-4042-8D00-2818DD5649B4}"/>
              </a:ext>
            </a:extLst>
          </p:cNvPr>
          <p:cNvCxnSpPr/>
          <p:nvPr/>
        </p:nvCxnSpPr>
        <p:spPr bwMode="auto">
          <a:xfrm>
            <a:off x="6882527" y="764704"/>
            <a:ext cx="0" cy="5184576"/>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a:extLst>
              <a:ext uri="{FF2B5EF4-FFF2-40B4-BE49-F238E27FC236}">
                <a16:creationId xmlns:a16="http://schemas.microsoft.com/office/drawing/2014/main" id="{DC38CD43-BFF7-462B-8317-1C67AD840E18}"/>
              </a:ext>
            </a:extLst>
          </p:cNvPr>
          <p:cNvCxnSpPr/>
          <p:nvPr/>
        </p:nvCxnSpPr>
        <p:spPr bwMode="auto">
          <a:xfrm>
            <a:off x="6522487" y="764704"/>
            <a:ext cx="0" cy="5184576"/>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8E254863-6867-40A3-A838-329FA3F381F4}"/>
              </a:ext>
            </a:extLst>
          </p:cNvPr>
          <p:cNvSpPr txBox="1"/>
          <p:nvPr/>
        </p:nvSpPr>
        <p:spPr>
          <a:xfrm>
            <a:off x="4414586" y="2223432"/>
            <a:ext cx="864096" cy="369332"/>
          </a:xfrm>
          <a:prstGeom prst="rect">
            <a:avLst/>
          </a:prstGeom>
          <a:noFill/>
        </p:spPr>
        <p:txBody>
          <a:bodyPr wrap="square" rtlCol="0">
            <a:spAutoFit/>
          </a:bodyPr>
          <a:lstStyle/>
          <a:p>
            <a:pPr algn="r"/>
            <a:r>
              <a:rPr lang="en-US" dirty="0" err="1"/>
              <a:t>ADCx</a:t>
            </a:r>
            <a:endParaRPr lang="en-SG" dirty="0"/>
          </a:p>
        </p:txBody>
      </p:sp>
      <p:sp>
        <p:nvSpPr>
          <p:cNvPr id="10" name="TextBox 9">
            <a:extLst>
              <a:ext uri="{FF2B5EF4-FFF2-40B4-BE49-F238E27FC236}">
                <a16:creationId xmlns:a16="http://schemas.microsoft.com/office/drawing/2014/main" id="{659983B7-4836-4993-8343-65FCE79672C5}"/>
              </a:ext>
            </a:extLst>
          </p:cNvPr>
          <p:cNvSpPr txBox="1"/>
          <p:nvPr/>
        </p:nvSpPr>
        <p:spPr>
          <a:xfrm>
            <a:off x="4470259" y="1309355"/>
            <a:ext cx="864096" cy="369332"/>
          </a:xfrm>
          <a:prstGeom prst="rect">
            <a:avLst/>
          </a:prstGeom>
          <a:noFill/>
        </p:spPr>
        <p:txBody>
          <a:bodyPr wrap="square" rtlCol="0">
            <a:spAutoFit/>
          </a:bodyPr>
          <a:lstStyle/>
          <a:p>
            <a:pPr algn="r"/>
            <a:r>
              <a:rPr lang="en-US" dirty="0"/>
              <a:t>PWM</a:t>
            </a:r>
            <a:endParaRPr lang="en-SG" dirty="0"/>
          </a:p>
        </p:txBody>
      </p:sp>
      <p:sp>
        <p:nvSpPr>
          <p:cNvPr id="11" name="TextBox 10">
            <a:extLst>
              <a:ext uri="{FF2B5EF4-FFF2-40B4-BE49-F238E27FC236}">
                <a16:creationId xmlns:a16="http://schemas.microsoft.com/office/drawing/2014/main" id="{10B23323-0BDB-4935-9E68-B7E076417305}"/>
              </a:ext>
            </a:extLst>
          </p:cNvPr>
          <p:cNvSpPr txBox="1"/>
          <p:nvPr/>
        </p:nvSpPr>
        <p:spPr>
          <a:xfrm>
            <a:off x="2135561" y="3144703"/>
            <a:ext cx="3284658" cy="646331"/>
          </a:xfrm>
          <a:prstGeom prst="rect">
            <a:avLst/>
          </a:prstGeom>
          <a:noFill/>
        </p:spPr>
        <p:txBody>
          <a:bodyPr wrap="square" rtlCol="0">
            <a:spAutoFit/>
          </a:bodyPr>
          <a:lstStyle/>
          <a:p>
            <a:pPr algn="r"/>
            <a:r>
              <a:rPr lang="en-US" dirty="0" err="1"/>
              <a:t>ADCINTx</a:t>
            </a:r>
            <a:endParaRPr lang="en-US" dirty="0"/>
          </a:p>
          <a:p>
            <a:pPr algn="r"/>
            <a:r>
              <a:rPr lang="en-US" b="0" dirty="0"/>
              <a:t>C28x pipeline, PWM-synced</a:t>
            </a:r>
          </a:p>
        </p:txBody>
      </p:sp>
      <p:sp>
        <p:nvSpPr>
          <p:cNvPr id="12" name="TextBox 11">
            <a:extLst>
              <a:ext uri="{FF2B5EF4-FFF2-40B4-BE49-F238E27FC236}">
                <a16:creationId xmlns:a16="http://schemas.microsoft.com/office/drawing/2014/main" id="{D98993B2-91B6-4573-BE43-A63B9FF04301}"/>
              </a:ext>
            </a:extLst>
          </p:cNvPr>
          <p:cNvSpPr txBox="1"/>
          <p:nvPr/>
        </p:nvSpPr>
        <p:spPr>
          <a:xfrm>
            <a:off x="2135561" y="4928952"/>
            <a:ext cx="3284658" cy="646331"/>
          </a:xfrm>
          <a:prstGeom prst="rect">
            <a:avLst/>
          </a:prstGeom>
          <a:noFill/>
        </p:spPr>
        <p:txBody>
          <a:bodyPr wrap="square" rtlCol="0">
            <a:spAutoFit/>
          </a:bodyPr>
          <a:lstStyle/>
          <a:p>
            <a:pPr algn="r"/>
            <a:r>
              <a:rPr lang="en-US" dirty="0"/>
              <a:t>Idle task</a:t>
            </a:r>
          </a:p>
          <a:p>
            <a:pPr algn="r"/>
            <a:r>
              <a:rPr lang="en-US" b="0" dirty="0"/>
              <a:t>C28x pipeline</a:t>
            </a:r>
          </a:p>
        </p:txBody>
      </p:sp>
      <p:cxnSp>
        <p:nvCxnSpPr>
          <p:cNvPr id="13" name="Straight Connector 12">
            <a:extLst>
              <a:ext uri="{FF2B5EF4-FFF2-40B4-BE49-F238E27FC236}">
                <a16:creationId xmlns:a16="http://schemas.microsoft.com/office/drawing/2014/main" id="{2FB8F391-6B58-4547-8CEB-6919CF868AE5}"/>
              </a:ext>
            </a:extLst>
          </p:cNvPr>
          <p:cNvCxnSpPr/>
          <p:nvPr/>
        </p:nvCxnSpPr>
        <p:spPr bwMode="auto">
          <a:xfrm>
            <a:off x="5730399" y="1189112"/>
            <a:ext cx="64807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49C6D133-4F82-4093-9F1D-38823476E884}"/>
              </a:ext>
            </a:extLst>
          </p:cNvPr>
          <p:cNvCxnSpPr/>
          <p:nvPr/>
        </p:nvCxnSpPr>
        <p:spPr bwMode="auto">
          <a:xfrm flipV="1">
            <a:off x="6378471" y="1196752"/>
            <a:ext cx="0" cy="711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D042554B-16E3-4879-80DC-77BEB6B1E5CC}"/>
              </a:ext>
            </a:extLst>
          </p:cNvPr>
          <p:cNvCxnSpPr/>
          <p:nvPr/>
        </p:nvCxnSpPr>
        <p:spPr bwMode="auto">
          <a:xfrm>
            <a:off x="6378471" y="1908448"/>
            <a:ext cx="64807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03892D82-9056-4CB6-BDAD-C3FCC35BAAE8}"/>
              </a:ext>
            </a:extLst>
          </p:cNvPr>
          <p:cNvCxnSpPr/>
          <p:nvPr/>
        </p:nvCxnSpPr>
        <p:spPr bwMode="auto">
          <a:xfrm>
            <a:off x="7026543" y="1197496"/>
            <a:ext cx="64807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98E320E8-B0AD-40D6-B293-19E7DA14C757}"/>
              </a:ext>
            </a:extLst>
          </p:cNvPr>
          <p:cNvCxnSpPr/>
          <p:nvPr/>
        </p:nvCxnSpPr>
        <p:spPr bwMode="auto">
          <a:xfrm flipV="1">
            <a:off x="7674615" y="1205136"/>
            <a:ext cx="0" cy="711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EDDCDA10-407A-4D67-88D7-2C96811ED0D8}"/>
              </a:ext>
            </a:extLst>
          </p:cNvPr>
          <p:cNvCxnSpPr/>
          <p:nvPr/>
        </p:nvCxnSpPr>
        <p:spPr bwMode="auto">
          <a:xfrm>
            <a:off x="7674615" y="1916832"/>
            <a:ext cx="64807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D70899C6-B456-421E-9FF6-9448FD6B8AF5}"/>
              </a:ext>
            </a:extLst>
          </p:cNvPr>
          <p:cNvCxnSpPr/>
          <p:nvPr/>
        </p:nvCxnSpPr>
        <p:spPr bwMode="auto">
          <a:xfrm flipV="1">
            <a:off x="7026543" y="1196752"/>
            <a:ext cx="0" cy="711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B2FEB8FC-7E7D-4E77-A0E2-670995A21583}"/>
              </a:ext>
            </a:extLst>
          </p:cNvPr>
          <p:cNvCxnSpPr/>
          <p:nvPr/>
        </p:nvCxnSpPr>
        <p:spPr bwMode="auto">
          <a:xfrm>
            <a:off x="6378471" y="764704"/>
            <a:ext cx="0" cy="5184576"/>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a:extLst>
              <a:ext uri="{FF2B5EF4-FFF2-40B4-BE49-F238E27FC236}">
                <a16:creationId xmlns:a16="http://schemas.microsoft.com/office/drawing/2014/main" id="{3A7458A9-F408-490C-8384-0A7845D5061E}"/>
              </a:ext>
            </a:extLst>
          </p:cNvPr>
          <p:cNvCxnSpPr/>
          <p:nvPr/>
        </p:nvCxnSpPr>
        <p:spPr bwMode="auto">
          <a:xfrm>
            <a:off x="5730399" y="2844552"/>
            <a:ext cx="64807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a:extLst>
              <a:ext uri="{FF2B5EF4-FFF2-40B4-BE49-F238E27FC236}">
                <a16:creationId xmlns:a16="http://schemas.microsoft.com/office/drawing/2014/main" id="{44D99309-4359-462F-9E1E-0826C4AB52E5}"/>
              </a:ext>
            </a:extLst>
          </p:cNvPr>
          <p:cNvCxnSpPr/>
          <p:nvPr/>
        </p:nvCxnSpPr>
        <p:spPr bwMode="auto">
          <a:xfrm flipV="1">
            <a:off x="6378471" y="2132856"/>
            <a:ext cx="144016" cy="74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a:extLst>
              <a:ext uri="{FF2B5EF4-FFF2-40B4-BE49-F238E27FC236}">
                <a16:creationId xmlns:a16="http://schemas.microsoft.com/office/drawing/2014/main" id="{54698B1D-7F5E-4BF6-B614-7D814D9390D6}"/>
              </a:ext>
            </a:extLst>
          </p:cNvPr>
          <p:cNvCxnSpPr/>
          <p:nvPr/>
        </p:nvCxnSpPr>
        <p:spPr bwMode="auto">
          <a:xfrm flipV="1">
            <a:off x="6522487" y="2132856"/>
            <a:ext cx="0" cy="711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24D48AC9-F073-42D8-836E-C85F3213B110}"/>
              </a:ext>
            </a:extLst>
          </p:cNvPr>
          <p:cNvCxnSpPr/>
          <p:nvPr/>
        </p:nvCxnSpPr>
        <p:spPr bwMode="auto">
          <a:xfrm>
            <a:off x="6522487" y="2844552"/>
            <a:ext cx="64807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a:extLst>
              <a:ext uri="{FF2B5EF4-FFF2-40B4-BE49-F238E27FC236}">
                <a16:creationId xmlns:a16="http://schemas.microsoft.com/office/drawing/2014/main" id="{FB052D6C-A142-443C-AB22-6D198FB4D66A}"/>
              </a:ext>
            </a:extLst>
          </p:cNvPr>
          <p:cNvCxnSpPr/>
          <p:nvPr/>
        </p:nvCxnSpPr>
        <p:spPr bwMode="auto">
          <a:xfrm flipV="1">
            <a:off x="6378471" y="2132856"/>
            <a:ext cx="0" cy="711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2D876506-B216-41DD-993A-56E212BF9DD3}"/>
              </a:ext>
            </a:extLst>
          </p:cNvPr>
          <p:cNvCxnSpPr/>
          <p:nvPr/>
        </p:nvCxnSpPr>
        <p:spPr bwMode="auto">
          <a:xfrm>
            <a:off x="5874415" y="3780655"/>
            <a:ext cx="64807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753F08FC-C123-48E8-ABE1-9169AF62AD91}"/>
              </a:ext>
            </a:extLst>
          </p:cNvPr>
          <p:cNvCxnSpPr/>
          <p:nvPr/>
        </p:nvCxnSpPr>
        <p:spPr bwMode="auto">
          <a:xfrm flipV="1">
            <a:off x="6522487" y="3068958"/>
            <a:ext cx="360040" cy="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a:extLst>
              <a:ext uri="{FF2B5EF4-FFF2-40B4-BE49-F238E27FC236}">
                <a16:creationId xmlns:a16="http://schemas.microsoft.com/office/drawing/2014/main" id="{241A4409-6B38-4EDD-AE3B-E13EF2E3D4A0}"/>
              </a:ext>
            </a:extLst>
          </p:cNvPr>
          <p:cNvCxnSpPr/>
          <p:nvPr/>
        </p:nvCxnSpPr>
        <p:spPr bwMode="auto">
          <a:xfrm flipV="1">
            <a:off x="6882527" y="3068959"/>
            <a:ext cx="0" cy="711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8709C945-EB10-499C-A5AB-D3998E96D609}"/>
              </a:ext>
            </a:extLst>
          </p:cNvPr>
          <p:cNvCxnSpPr/>
          <p:nvPr/>
        </p:nvCxnSpPr>
        <p:spPr bwMode="auto">
          <a:xfrm>
            <a:off x="6882527" y="3779498"/>
            <a:ext cx="64807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F628647A-E18C-4ECE-B56B-211F48955F20}"/>
              </a:ext>
            </a:extLst>
          </p:cNvPr>
          <p:cNvCxnSpPr/>
          <p:nvPr/>
        </p:nvCxnSpPr>
        <p:spPr bwMode="auto">
          <a:xfrm flipV="1">
            <a:off x="6522487" y="3068959"/>
            <a:ext cx="0" cy="711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a:extLst>
              <a:ext uri="{FF2B5EF4-FFF2-40B4-BE49-F238E27FC236}">
                <a16:creationId xmlns:a16="http://schemas.microsoft.com/office/drawing/2014/main" id="{9372D878-18E0-4C74-97D7-FB76C4E3254B}"/>
              </a:ext>
            </a:extLst>
          </p:cNvPr>
          <p:cNvCxnSpPr/>
          <p:nvPr/>
        </p:nvCxnSpPr>
        <p:spPr bwMode="auto">
          <a:xfrm>
            <a:off x="5874415" y="4714444"/>
            <a:ext cx="64807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a:extLst>
              <a:ext uri="{FF2B5EF4-FFF2-40B4-BE49-F238E27FC236}">
                <a16:creationId xmlns:a16="http://schemas.microsoft.com/office/drawing/2014/main" id="{C7DF514E-FD8C-4901-B8B8-1BF3712D4C2C}"/>
              </a:ext>
            </a:extLst>
          </p:cNvPr>
          <p:cNvCxnSpPr/>
          <p:nvPr/>
        </p:nvCxnSpPr>
        <p:spPr bwMode="auto">
          <a:xfrm flipV="1">
            <a:off x="6522487" y="4002747"/>
            <a:ext cx="360040" cy="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43702EF9-804D-46F0-A8E5-92A1B1D2F070}"/>
              </a:ext>
            </a:extLst>
          </p:cNvPr>
          <p:cNvCxnSpPr/>
          <p:nvPr/>
        </p:nvCxnSpPr>
        <p:spPr bwMode="auto">
          <a:xfrm flipV="1">
            <a:off x="6882527" y="4002748"/>
            <a:ext cx="0" cy="711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DAE704A4-FB7B-415D-A75D-3AC893E34219}"/>
              </a:ext>
            </a:extLst>
          </p:cNvPr>
          <p:cNvCxnSpPr/>
          <p:nvPr/>
        </p:nvCxnSpPr>
        <p:spPr bwMode="auto">
          <a:xfrm>
            <a:off x="6882527" y="4713287"/>
            <a:ext cx="64807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3A714332-08F9-4996-980A-311C6DB15AEB}"/>
              </a:ext>
            </a:extLst>
          </p:cNvPr>
          <p:cNvCxnSpPr/>
          <p:nvPr/>
        </p:nvCxnSpPr>
        <p:spPr bwMode="auto">
          <a:xfrm flipV="1">
            <a:off x="6522487" y="4013448"/>
            <a:ext cx="0" cy="711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6F11F386-3F08-4A95-B01F-4AC50E3B2DFF}"/>
              </a:ext>
            </a:extLst>
          </p:cNvPr>
          <p:cNvCxnSpPr/>
          <p:nvPr/>
        </p:nvCxnSpPr>
        <p:spPr bwMode="auto">
          <a:xfrm>
            <a:off x="6234455" y="5612608"/>
            <a:ext cx="64807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7D43F2BE-C46B-4644-ADB8-E9699BCD0384}"/>
              </a:ext>
            </a:extLst>
          </p:cNvPr>
          <p:cNvCxnSpPr/>
          <p:nvPr/>
        </p:nvCxnSpPr>
        <p:spPr bwMode="auto">
          <a:xfrm flipV="1">
            <a:off x="6882527" y="4901656"/>
            <a:ext cx="792088"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44B550A-5ECE-4871-A5FA-41AA50FD1E85}"/>
              </a:ext>
            </a:extLst>
          </p:cNvPr>
          <p:cNvCxnSpPr/>
          <p:nvPr/>
        </p:nvCxnSpPr>
        <p:spPr bwMode="auto">
          <a:xfrm flipV="1">
            <a:off x="7674615" y="4900912"/>
            <a:ext cx="0" cy="711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530B2DC5-CC11-4A07-9B52-919B57C89CFD}"/>
              </a:ext>
            </a:extLst>
          </p:cNvPr>
          <p:cNvCxnSpPr/>
          <p:nvPr/>
        </p:nvCxnSpPr>
        <p:spPr bwMode="auto">
          <a:xfrm>
            <a:off x="7674615" y="5611451"/>
            <a:ext cx="64807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a:extLst>
              <a:ext uri="{FF2B5EF4-FFF2-40B4-BE49-F238E27FC236}">
                <a16:creationId xmlns:a16="http://schemas.microsoft.com/office/drawing/2014/main" id="{C6576469-9196-4D5C-8380-4E18684325D9}"/>
              </a:ext>
            </a:extLst>
          </p:cNvPr>
          <p:cNvCxnSpPr/>
          <p:nvPr/>
        </p:nvCxnSpPr>
        <p:spPr bwMode="auto">
          <a:xfrm flipV="1">
            <a:off x="6882527" y="4900912"/>
            <a:ext cx="0" cy="711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a:extLst>
              <a:ext uri="{FF2B5EF4-FFF2-40B4-BE49-F238E27FC236}">
                <a16:creationId xmlns:a16="http://schemas.microsoft.com/office/drawing/2014/main" id="{CD4A6E9D-AD13-4B6D-B6FF-8404BA490B64}"/>
              </a:ext>
            </a:extLst>
          </p:cNvPr>
          <p:cNvSpPr txBox="1"/>
          <p:nvPr/>
        </p:nvSpPr>
        <p:spPr>
          <a:xfrm>
            <a:off x="7923462" y="3564016"/>
            <a:ext cx="2132978" cy="646331"/>
          </a:xfrm>
          <a:prstGeom prst="rect">
            <a:avLst/>
          </a:prstGeom>
          <a:noFill/>
        </p:spPr>
        <p:txBody>
          <a:bodyPr wrap="square" rtlCol="0">
            <a:spAutoFit/>
          </a:bodyPr>
          <a:lstStyle/>
          <a:p>
            <a:pPr algn="ctr"/>
            <a:r>
              <a:rPr lang="en-US" b="0" dirty="0"/>
              <a:t>Parallel processing</a:t>
            </a:r>
          </a:p>
          <a:p>
            <a:pPr algn="ctr"/>
            <a:r>
              <a:rPr lang="en-US" b="0" dirty="0"/>
              <a:t>thanks to CLA</a:t>
            </a:r>
            <a:endParaRPr lang="en-SG" b="0" dirty="0"/>
          </a:p>
        </p:txBody>
      </p:sp>
      <p:cxnSp>
        <p:nvCxnSpPr>
          <p:cNvPr id="42" name="Straight Arrow Connector 41">
            <a:extLst>
              <a:ext uri="{FF2B5EF4-FFF2-40B4-BE49-F238E27FC236}">
                <a16:creationId xmlns:a16="http://schemas.microsoft.com/office/drawing/2014/main" id="{0BC2E151-9DE9-4C45-B1AF-BEFBF7088277}"/>
              </a:ext>
            </a:extLst>
          </p:cNvPr>
          <p:cNvCxnSpPr/>
          <p:nvPr/>
        </p:nvCxnSpPr>
        <p:spPr bwMode="auto">
          <a:xfrm flipH="1" flipV="1">
            <a:off x="7034437" y="3241377"/>
            <a:ext cx="889025" cy="372608"/>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97850354-50AA-4895-98ED-B53C92E9950A}"/>
              </a:ext>
            </a:extLst>
          </p:cNvPr>
          <p:cNvCxnSpPr/>
          <p:nvPr/>
        </p:nvCxnSpPr>
        <p:spPr bwMode="auto">
          <a:xfrm flipH="1">
            <a:off x="7027907" y="4080939"/>
            <a:ext cx="970744" cy="401334"/>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DDC4AE62-826E-4211-AFCC-83676168FBA2}"/>
              </a:ext>
            </a:extLst>
          </p:cNvPr>
          <p:cNvCxnSpPr/>
          <p:nvPr/>
        </p:nvCxnSpPr>
        <p:spPr bwMode="auto">
          <a:xfrm>
            <a:off x="7674615" y="764704"/>
            <a:ext cx="0" cy="5184576"/>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a:extLst>
              <a:ext uri="{FF2B5EF4-FFF2-40B4-BE49-F238E27FC236}">
                <a16:creationId xmlns:a16="http://schemas.microsoft.com/office/drawing/2014/main" id="{43915AB3-8835-4E83-8693-B21C764CC485}"/>
              </a:ext>
            </a:extLst>
          </p:cNvPr>
          <p:cNvSpPr txBox="1"/>
          <p:nvPr/>
        </p:nvSpPr>
        <p:spPr>
          <a:xfrm>
            <a:off x="1739901" y="4002747"/>
            <a:ext cx="3680318" cy="646331"/>
          </a:xfrm>
          <a:prstGeom prst="rect">
            <a:avLst/>
          </a:prstGeom>
          <a:noFill/>
        </p:spPr>
        <p:txBody>
          <a:bodyPr wrap="square" rtlCol="0">
            <a:spAutoFit/>
          </a:bodyPr>
          <a:lstStyle/>
          <a:p>
            <a:pPr algn="r"/>
            <a:r>
              <a:rPr lang="en-US" dirty="0"/>
              <a:t>Control law accelerator (CLA)</a:t>
            </a:r>
          </a:p>
          <a:p>
            <a:pPr algn="r"/>
            <a:r>
              <a:rPr lang="en-US" b="0" dirty="0"/>
              <a:t>CLA, PWM-synced</a:t>
            </a:r>
          </a:p>
        </p:txBody>
      </p:sp>
      <p:sp>
        <p:nvSpPr>
          <p:cNvPr id="46" name="Content Placeholder 2">
            <a:extLst>
              <a:ext uri="{FF2B5EF4-FFF2-40B4-BE49-F238E27FC236}">
                <a16:creationId xmlns:a16="http://schemas.microsoft.com/office/drawing/2014/main" id="{2BA23E85-4D65-4811-A465-A63FAA15208B}"/>
              </a:ext>
            </a:extLst>
          </p:cNvPr>
          <p:cNvSpPr>
            <a:spLocks noGrp="1"/>
          </p:cNvSpPr>
          <p:nvPr>
            <p:ph idx="1"/>
          </p:nvPr>
        </p:nvSpPr>
        <p:spPr>
          <a:xfrm>
            <a:off x="815414" y="836713"/>
            <a:ext cx="10561172" cy="5184677"/>
          </a:xfrm>
        </p:spPr>
        <p:txBody>
          <a:bodyPr/>
          <a:lstStyle/>
          <a:p>
            <a:r>
              <a:rPr lang="en-US" sz="2200" b="0" dirty="0"/>
              <a:t>Code timing diagram</a:t>
            </a:r>
            <a:endParaRPr lang="en-SG" sz="2200" b="0" dirty="0"/>
          </a:p>
        </p:txBody>
      </p:sp>
    </p:spTree>
    <p:extLst>
      <p:ext uri="{BB962C8B-B14F-4D97-AF65-F5344CB8AC3E}">
        <p14:creationId xmlns:p14="http://schemas.microsoft.com/office/powerpoint/2010/main" val="3905020718"/>
      </p:ext>
    </p:extLst>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 6">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107714</TotalTime>
  <Words>550</Words>
  <Application>Microsoft Office PowerPoint</Application>
  <PresentationFormat>Widescreen</PresentationFormat>
  <Paragraphs>146</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預設簡報設計</vt:lpstr>
      <vt:lpstr>11KW Project  CLLLC Control Algorithm</vt:lpstr>
      <vt:lpstr>Overview</vt:lpstr>
      <vt:lpstr>Charger flowchart</vt:lpstr>
      <vt:lpstr>Regulation scheme</vt:lpstr>
      <vt:lpstr>Regulation mode select</vt:lpstr>
      <vt:lpstr>Close Loop Control</vt:lpstr>
      <vt:lpstr>Regulation state machine</vt:lpstr>
      <vt:lpstr>Softstart</vt:lpstr>
      <vt:lpstr>Code timing</vt:lpstr>
      <vt:lpstr>Reference study for burst mode control</vt:lpstr>
      <vt:lpstr>Design</vt:lpstr>
      <vt:lpstr>Burst mode control implementation</vt:lpstr>
      <vt:lpstr>Synchronous rectifier control</vt:lpstr>
      <vt:lpstr>Synchronous rectifier control – MCU interface</vt:lpstr>
      <vt:lpstr>Design</vt:lpstr>
      <vt:lpstr>PowerPoint Presentation</vt:lpstr>
    </vt:vector>
  </TitlesOfParts>
  <Company>Windows XP Deployment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Allen CH Lin</dc:creator>
  <cp:lastModifiedBy>Nilesh Mohanlal</cp:lastModifiedBy>
  <cp:revision>2835</cp:revision>
  <cp:lastPrinted>2016-09-22T10:12:01Z</cp:lastPrinted>
  <dcterms:created xsi:type="dcterms:W3CDTF">2005-08-29T02:14:03Z</dcterms:created>
  <dcterms:modified xsi:type="dcterms:W3CDTF">2022-07-22T01:29:29Z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e0e53c-4d26-49e4-ad77-afdf409a8d28_Enabled">
    <vt:lpwstr>true</vt:lpwstr>
  </property>
  <property fmtid="{D5CDD505-2E9C-101B-9397-08002B2CF9AE}" pid="3" name="MSIP_Label_50e0e53c-4d26-49e4-ad77-afdf409a8d28_SetDate">
    <vt:lpwstr>2021-07-03T05:43:17Z</vt:lpwstr>
  </property>
  <property fmtid="{D5CDD505-2E9C-101B-9397-08002B2CF9AE}" pid="4" name="MSIP_Label_50e0e53c-4d26-49e4-ad77-afdf409a8d28_Method">
    <vt:lpwstr>Privileged</vt:lpwstr>
  </property>
  <property fmtid="{D5CDD505-2E9C-101B-9397-08002B2CF9AE}" pid="5" name="MSIP_Label_50e0e53c-4d26-49e4-ad77-afdf409a8d28_Name">
    <vt:lpwstr>50e0e53c-4d26-49e4-ad77-afdf409a8d28</vt:lpwstr>
  </property>
  <property fmtid="{D5CDD505-2E9C-101B-9397-08002B2CF9AE}" pid="6" name="MSIP_Label_50e0e53c-4d26-49e4-ad77-afdf409a8d28_SiteId">
    <vt:lpwstr>5a7a259b-6730-404b-bc25-5c6c773229ca</vt:lpwstr>
  </property>
  <property fmtid="{D5CDD505-2E9C-101B-9397-08002B2CF9AE}" pid="7" name="MSIP_Label_50e0e53c-4d26-49e4-ad77-afdf409a8d28_ActionId">
    <vt:lpwstr/>
  </property>
  <property fmtid="{D5CDD505-2E9C-101B-9397-08002B2CF9AE}" pid="8" name="MSIP_Label_50e0e53c-4d26-49e4-ad77-afdf409a8d28_ContentBits">
    <vt:lpwstr>0</vt:lpwstr>
  </property>
</Properties>
</file>