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735" r:id="rId5"/>
    <p:sldId id="733" r:id="rId6"/>
    <p:sldId id="736" r:id="rId7"/>
    <p:sldId id="738" r:id="rId8"/>
    <p:sldId id="741" r:id="rId9"/>
    <p:sldId id="742" r:id="rId10"/>
    <p:sldId id="740" r:id="rId11"/>
    <p:sldId id="737" r:id="rId12"/>
    <p:sldId id="739" r:id="rId13"/>
    <p:sldId id="743" r:id="rId14"/>
    <p:sldId id="744" r:id="rId15"/>
    <p:sldId id="74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fan Lim" initials="SL" lastIdx="1" clrIdx="0">
    <p:extLst>
      <p:ext uri="{19B8F6BF-5375-455C-9EA6-DF929625EA0E}">
        <p15:presenceInfo xmlns:p15="http://schemas.microsoft.com/office/powerpoint/2012/main" userId="S::shufan.lim@liteon.com::f7d9d122-1bc7-4ae4-8aa9-58f6b0e267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5AFF9-898A-46ED-B2EB-F9F25E901365}" v="1" dt="2022-08-15T03:15:32.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fan Lim" userId="f7d9d122-1bc7-4ae4-8aa9-58f6b0e267c2" providerId="ADAL" clId="{F1D4B26C-8C50-49B0-9E03-D42062CF1EA8}"/>
    <pc:docChg chg="custSel addSld modSld">
      <pc:chgData name="Shufan Lim" userId="f7d9d122-1bc7-4ae4-8aa9-58f6b0e267c2" providerId="ADAL" clId="{F1D4B26C-8C50-49B0-9E03-D42062CF1EA8}" dt="2022-04-26T06:40:24.616" v="654" actId="14100"/>
      <pc:docMkLst>
        <pc:docMk/>
      </pc:docMkLst>
      <pc:sldChg chg="modSp mod">
        <pc:chgData name="Shufan Lim" userId="f7d9d122-1bc7-4ae4-8aa9-58f6b0e267c2" providerId="ADAL" clId="{F1D4B26C-8C50-49B0-9E03-D42062CF1EA8}" dt="2022-04-07T03:18:01.431" v="461" actId="20577"/>
        <pc:sldMkLst>
          <pc:docMk/>
          <pc:sldMk cId="483715042" sldId="735"/>
        </pc:sldMkLst>
        <pc:spChg chg="mod">
          <ac:chgData name="Shufan Lim" userId="f7d9d122-1bc7-4ae4-8aa9-58f6b0e267c2" providerId="ADAL" clId="{F1D4B26C-8C50-49B0-9E03-D42062CF1EA8}" dt="2022-04-07T03:18:01.431" v="461" actId="20577"/>
          <ac:spMkLst>
            <pc:docMk/>
            <pc:sldMk cId="483715042" sldId="735"/>
            <ac:spMk id="3" creationId="{8DA326F6-846F-4250-876A-5EA5ABE892BC}"/>
          </ac:spMkLst>
        </pc:spChg>
      </pc:sldChg>
      <pc:sldChg chg="modSp mod">
        <pc:chgData name="Shufan Lim" userId="f7d9d122-1bc7-4ae4-8aa9-58f6b0e267c2" providerId="ADAL" clId="{F1D4B26C-8C50-49B0-9E03-D42062CF1EA8}" dt="2022-04-07T09:24:16.150" v="499" actId="6549"/>
        <pc:sldMkLst>
          <pc:docMk/>
          <pc:sldMk cId="2085054608" sldId="737"/>
        </pc:sldMkLst>
        <pc:spChg chg="mod">
          <ac:chgData name="Shufan Lim" userId="f7d9d122-1bc7-4ae4-8aa9-58f6b0e267c2" providerId="ADAL" clId="{F1D4B26C-8C50-49B0-9E03-D42062CF1EA8}" dt="2022-04-07T09:24:16.150" v="499" actId="6549"/>
          <ac:spMkLst>
            <pc:docMk/>
            <pc:sldMk cId="2085054608" sldId="737"/>
            <ac:spMk id="8" creationId="{7C9EB5CF-B14F-4F4A-ACB6-E9F4707F6748}"/>
          </ac:spMkLst>
        </pc:spChg>
      </pc:sldChg>
      <pc:sldChg chg="addSp delSp modSp mod">
        <pc:chgData name="Shufan Lim" userId="f7d9d122-1bc7-4ae4-8aa9-58f6b0e267c2" providerId="ADAL" clId="{F1D4B26C-8C50-49B0-9E03-D42062CF1EA8}" dt="2022-04-07T09:23:26.318" v="479" actId="20577"/>
        <pc:sldMkLst>
          <pc:docMk/>
          <pc:sldMk cId="255714735" sldId="741"/>
        </pc:sldMkLst>
        <pc:spChg chg="del">
          <ac:chgData name="Shufan Lim" userId="f7d9d122-1bc7-4ae4-8aa9-58f6b0e267c2" providerId="ADAL" clId="{F1D4B26C-8C50-49B0-9E03-D42062CF1EA8}" dt="2022-04-07T01:01:36.247" v="0" actId="22"/>
          <ac:spMkLst>
            <pc:docMk/>
            <pc:sldMk cId="255714735" sldId="741"/>
            <ac:spMk id="5" creationId="{92883D9C-BE7D-4170-8468-7C6C0E78D093}"/>
          </ac:spMkLst>
        </pc:spChg>
        <pc:spChg chg="mod">
          <ac:chgData name="Shufan Lim" userId="f7d9d122-1bc7-4ae4-8aa9-58f6b0e267c2" providerId="ADAL" clId="{F1D4B26C-8C50-49B0-9E03-D42062CF1EA8}" dt="2022-04-07T09:23:26.318" v="479" actId="20577"/>
          <ac:spMkLst>
            <pc:docMk/>
            <pc:sldMk cId="255714735" sldId="741"/>
            <ac:spMk id="8" creationId="{7C9EB5CF-B14F-4F4A-ACB6-E9F4707F6748}"/>
          </ac:spMkLst>
        </pc:spChg>
        <pc:picChg chg="add mod ord">
          <ac:chgData name="Shufan Lim" userId="f7d9d122-1bc7-4ae4-8aa9-58f6b0e267c2" providerId="ADAL" clId="{F1D4B26C-8C50-49B0-9E03-D42062CF1EA8}" dt="2022-04-07T01:01:56.436" v="8" actId="1035"/>
          <ac:picMkLst>
            <pc:docMk/>
            <pc:sldMk cId="255714735" sldId="741"/>
            <ac:picMk id="6" creationId="{5D6A667F-3B02-4EC0-8941-3A074A90D22B}"/>
          </ac:picMkLst>
        </pc:picChg>
      </pc:sldChg>
      <pc:sldChg chg="addSp delSp modSp mod">
        <pc:chgData name="Shufan Lim" userId="f7d9d122-1bc7-4ae4-8aa9-58f6b0e267c2" providerId="ADAL" clId="{F1D4B26C-8C50-49B0-9E03-D42062CF1EA8}" dt="2022-04-07T03:17:17.890" v="445" actId="20577"/>
        <pc:sldMkLst>
          <pc:docMk/>
          <pc:sldMk cId="1121495662" sldId="742"/>
        </pc:sldMkLst>
        <pc:spChg chg="mod">
          <ac:chgData name="Shufan Lim" userId="f7d9d122-1bc7-4ae4-8aa9-58f6b0e267c2" providerId="ADAL" clId="{F1D4B26C-8C50-49B0-9E03-D42062CF1EA8}" dt="2022-04-07T03:17:17.890" v="445" actId="20577"/>
          <ac:spMkLst>
            <pc:docMk/>
            <pc:sldMk cId="1121495662" sldId="742"/>
            <ac:spMk id="5" creationId="{0AB772FE-C21E-4872-93DB-866640189450}"/>
          </ac:spMkLst>
        </pc:spChg>
        <pc:spChg chg="del">
          <ac:chgData name="Shufan Lim" userId="f7d9d122-1bc7-4ae4-8aa9-58f6b0e267c2" providerId="ADAL" clId="{F1D4B26C-8C50-49B0-9E03-D42062CF1EA8}" dt="2022-04-07T01:21:37.474" v="24" actId="22"/>
          <ac:spMkLst>
            <pc:docMk/>
            <pc:sldMk cId="1121495662" sldId="742"/>
            <ac:spMk id="6" creationId="{8A02D29D-665D-4643-8AFE-2F1B8D19C188}"/>
          </ac:spMkLst>
        </pc:spChg>
        <pc:picChg chg="add mod ord">
          <ac:chgData name="Shufan Lim" userId="f7d9d122-1bc7-4ae4-8aa9-58f6b0e267c2" providerId="ADAL" clId="{F1D4B26C-8C50-49B0-9E03-D42062CF1EA8}" dt="2022-04-07T01:22:04.977" v="27" actId="1036"/>
          <ac:picMkLst>
            <pc:docMk/>
            <pc:sldMk cId="1121495662" sldId="742"/>
            <ac:picMk id="7" creationId="{59E07760-A0D3-4DA4-9AD9-F21EDA8794D5}"/>
          </ac:picMkLst>
        </pc:picChg>
      </pc:sldChg>
      <pc:sldChg chg="modSp add mod">
        <pc:chgData name="Shufan Lim" userId="f7d9d122-1bc7-4ae4-8aa9-58f6b0e267c2" providerId="ADAL" clId="{F1D4B26C-8C50-49B0-9E03-D42062CF1EA8}" dt="2022-04-26T06:40:24.616" v="654" actId="14100"/>
        <pc:sldMkLst>
          <pc:docMk/>
          <pc:sldMk cId="1438054532" sldId="743"/>
        </pc:sldMkLst>
        <pc:spChg chg="mod">
          <ac:chgData name="Shufan Lim" userId="f7d9d122-1bc7-4ae4-8aa9-58f6b0e267c2" providerId="ADAL" clId="{F1D4B26C-8C50-49B0-9E03-D42062CF1EA8}" dt="2022-04-26T06:09:20.446" v="519" actId="20577"/>
          <ac:spMkLst>
            <pc:docMk/>
            <pc:sldMk cId="1438054532" sldId="743"/>
            <ac:spMk id="2" creationId="{B6EF4700-502D-43F3-B34D-C0FA200ED3A0}"/>
          </ac:spMkLst>
        </pc:spChg>
        <pc:spChg chg="mod">
          <ac:chgData name="Shufan Lim" userId="f7d9d122-1bc7-4ae4-8aa9-58f6b0e267c2" providerId="ADAL" clId="{F1D4B26C-8C50-49B0-9E03-D42062CF1EA8}" dt="2022-04-26T06:09:25.509" v="522" actId="20577"/>
          <ac:spMkLst>
            <pc:docMk/>
            <pc:sldMk cId="1438054532" sldId="743"/>
            <ac:spMk id="10" creationId="{A8F075D2-534E-466C-8994-7A158BE4B571}"/>
          </ac:spMkLst>
        </pc:spChg>
        <pc:spChg chg="mod">
          <ac:chgData name="Shufan Lim" userId="f7d9d122-1bc7-4ae4-8aa9-58f6b0e267c2" providerId="ADAL" clId="{F1D4B26C-8C50-49B0-9E03-D42062CF1EA8}" dt="2022-04-26T06:09:34.361" v="525" actId="20577"/>
          <ac:spMkLst>
            <pc:docMk/>
            <pc:sldMk cId="1438054532" sldId="743"/>
            <ac:spMk id="11" creationId="{6B3593BD-82B9-4F0D-BDBC-5CBEB815C45F}"/>
          </ac:spMkLst>
        </pc:spChg>
        <pc:spChg chg="mod">
          <ac:chgData name="Shufan Lim" userId="f7d9d122-1bc7-4ae4-8aa9-58f6b0e267c2" providerId="ADAL" clId="{F1D4B26C-8C50-49B0-9E03-D42062CF1EA8}" dt="2022-04-26T06:09:42.601" v="527" actId="20577"/>
          <ac:spMkLst>
            <pc:docMk/>
            <pc:sldMk cId="1438054532" sldId="743"/>
            <ac:spMk id="12" creationId="{FB9D4D2A-513D-4B60-B05F-CB5F400BE10C}"/>
          </ac:spMkLst>
        </pc:spChg>
        <pc:spChg chg="mod">
          <ac:chgData name="Shufan Lim" userId="f7d9d122-1bc7-4ae4-8aa9-58f6b0e267c2" providerId="ADAL" clId="{F1D4B26C-8C50-49B0-9E03-D42062CF1EA8}" dt="2022-04-26T06:40:11.387" v="645" actId="20577"/>
          <ac:spMkLst>
            <pc:docMk/>
            <pc:sldMk cId="1438054532" sldId="743"/>
            <ac:spMk id="14" creationId="{F26AF96A-EFFB-4B97-8AE9-E792CAE5C556}"/>
          </ac:spMkLst>
        </pc:spChg>
        <pc:spChg chg="mod">
          <ac:chgData name="Shufan Lim" userId="f7d9d122-1bc7-4ae4-8aa9-58f6b0e267c2" providerId="ADAL" clId="{F1D4B26C-8C50-49B0-9E03-D42062CF1EA8}" dt="2022-04-26T06:40:24.616" v="654" actId="14100"/>
          <ac:spMkLst>
            <pc:docMk/>
            <pc:sldMk cId="1438054532" sldId="743"/>
            <ac:spMk id="15" creationId="{0D5BD35A-ADE4-472B-BE7A-D21F6A1C0B64}"/>
          </ac:spMkLst>
        </pc:spChg>
        <pc:spChg chg="mod">
          <ac:chgData name="Shufan Lim" userId="f7d9d122-1bc7-4ae4-8aa9-58f6b0e267c2" providerId="ADAL" clId="{F1D4B26C-8C50-49B0-9E03-D42062CF1EA8}" dt="2022-04-26T06:10:42.305" v="531" actId="20577"/>
          <ac:spMkLst>
            <pc:docMk/>
            <pc:sldMk cId="1438054532" sldId="743"/>
            <ac:spMk id="16" creationId="{F83F7DA5-CDBE-4EB0-9EA0-AD4DABA50937}"/>
          </ac:spMkLst>
        </pc:spChg>
        <pc:spChg chg="mod">
          <ac:chgData name="Shufan Lim" userId="f7d9d122-1bc7-4ae4-8aa9-58f6b0e267c2" providerId="ADAL" clId="{F1D4B26C-8C50-49B0-9E03-D42062CF1EA8}" dt="2022-04-26T06:10:49.087" v="535" actId="20577"/>
          <ac:spMkLst>
            <pc:docMk/>
            <pc:sldMk cId="1438054532" sldId="743"/>
            <ac:spMk id="17" creationId="{3587EF68-4CFE-4B99-ACB2-ED8FAB59D6EC}"/>
          </ac:spMkLst>
        </pc:spChg>
        <pc:spChg chg="mod">
          <ac:chgData name="Shufan Lim" userId="f7d9d122-1bc7-4ae4-8aa9-58f6b0e267c2" providerId="ADAL" clId="{F1D4B26C-8C50-49B0-9E03-D42062CF1EA8}" dt="2022-04-26T06:10:56.673" v="543" actId="20577"/>
          <ac:spMkLst>
            <pc:docMk/>
            <pc:sldMk cId="1438054532" sldId="743"/>
            <ac:spMk id="18" creationId="{50F5FD2F-7CB6-405F-B87F-1EB3D33C831F}"/>
          </ac:spMkLst>
        </pc:spChg>
        <pc:spChg chg="mod">
          <ac:chgData name="Shufan Lim" userId="f7d9d122-1bc7-4ae4-8aa9-58f6b0e267c2" providerId="ADAL" clId="{F1D4B26C-8C50-49B0-9E03-D42062CF1EA8}" dt="2022-04-26T06:11:03.264" v="546" actId="20577"/>
          <ac:spMkLst>
            <pc:docMk/>
            <pc:sldMk cId="1438054532" sldId="743"/>
            <ac:spMk id="19" creationId="{51901279-0FFE-4EEB-908A-935E9154001A}"/>
          </ac:spMkLst>
        </pc:spChg>
      </pc:sldChg>
      <pc:sldChg chg="addSp delSp modSp add mod">
        <pc:chgData name="Shufan Lim" userId="f7d9d122-1bc7-4ae4-8aa9-58f6b0e267c2" providerId="ADAL" clId="{F1D4B26C-8C50-49B0-9E03-D42062CF1EA8}" dt="2022-04-26T06:28:59.583" v="603" actId="20577"/>
        <pc:sldMkLst>
          <pc:docMk/>
          <pc:sldMk cId="1095374434" sldId="744"/>
        </pc:sldMkLst>
        <pc:spChg chg="add del mod">
          <ac:chgData name="Shufan Lim" userId="f7d9d122-1bc7-4ae4-8aa9-58f6b0e267c2" providerId="ADAL" clId="{F1D4B26C-8C50-49B0-9E03-D42062CF1EA8}" dt="2022-04-26T06:25:42.075" v="556" actId="22"/>
          <ac:spMkLst>
            <pc:docMk/>
            <pc:sldMk cId="1095374434" sldId="744"/>
            <ac:spMk id="5" creationId="{E1292336-190C-4C0D-82C4-ACF376EDDD0F}"/>
          </ac:spMkLst>
        </pc:spChg>
        <pc:spChg chg="mod">
          <ac:chgData name="Shufan Lim" userId="f7d9d122-1bc7-4ae4-8aa9-58f6b0e267c2" providerId="ADAL" clId="{F1D4B26C-8C50-49B0-9E03-D42062CF1EA8}" dt="2022-04-26T06:28:59.583" v="603" actId="20577"/>
          <ac:spMkLst>
            <pc:docMk/>
            <pc:sldMk cId="1095374434" sldId="744"/>
            <ac:spMk id="8" creationId="{7C9EB5CF-B14F-4F4A-ACB6-E9F4707F6748}"/>
          </ac:spMkLst>
        </pc:spChg>
        <pc:picChg chg="del">
          <ac:chgData name="Shufan Lim" userId="f7d9d122-1bc7-4ae4-8aa9-58f6b0e267c2" providerId="ADAL" clId="{F1D4B26C-8C50-49B0-9E03-D42062CF1EA8}" dt="2022-04-26T06:25:31.423" v="554" actId="478"/>
          <ac:picMkLst>
            <pc:docMk/>
            <pc:sldMk cId="1095374434" sldId="744"/>
            <ac:picMk id="7" creationId="{48F09786-234A-4624-935A-30DEAF31531E}"/>
          </ac:picMkLst>
        </pc:picChg>
        <pc:picChg chg="add mod ord">
          <ac:chgData name="Shufan Lim" userId="f7d9d122-1bc7-4ae4-8aa9-58f6b0e267c2" providerId="ADAL" clId="{F1D4B26C-8C50-49B0-9E03-D42062CF1EA8}" dt="2022-04-26T06:25:58.010" v="572" actId="1038"/>
          <ac:picMkLst>
            <pc:docMk/>
            <pc:sldMk cId="1095374434" sldId="744"/>
            <ac:picMk id="9" creationId="{5A566324-9142-4379-B47E-52F8DAE751BD}"/>
          </ac:picMkLst>
        </pc:picChg>
        <pc:cxnChg chg="mod">
          <ac:chgData name="Shufan Lim" userId="f7d9d122-1bc7-4ae4-8aa9-58f6b0e267c2" providerId="ADAL" clId="{F1D4B26C-8C50-49B0-9E03-D42062CF1EA8}" dt="2022-04-26T06:27:15.350" v="589" actId="1076"/>
          <ac:cxnSpMkLst>
            <pc:docMk/>
            <pc:sldMk cId="1095374434" sldId="744"/>
            <ac:cxnSpMk id="11" creationId="{7AC463ED-D518-4B0B-AF9F-7E3C718FDB81}"/>
          </ac:cxnSpMkLst>
        </pc:cxnChg>
      </pc:sldChg>
      <pc:sldChg chg="addSp delSp modSp add mod">
        <pc:chgData name="Shufan Lim" userId="f7d9d122-1bc7-4ae4-8aa9-58f6b0e267c2" providerId="ADAL" clId="{F1D4B26C-8C50-49B0-9E03-D42062CF1EA8}" dt="2022-04-26T06:32:38.129" v="638" actId="20577"/>
        <pc:sldMkLst>
          <pc:docMk/>
          <pc:sldMk cId="405706146" sldId="745"/>
        </pc:sldMkLst>
        <pc:spChg chg="mod">
          <ac:chgData name="Shufan Lim" userId="f7d9d122-1bc7-4ae4-8aa9-58f6b0e267c2" providerId="ADAL" clId="{F1D4B26C-8C50-49B0-9E03-D42062CF1EA8}" dt="2022-04-26T06:32:38.129" v="638" actId="20577"/>
          <ac:spMkLst>
            <pc:docMk/>
            <pc:sldMk cId="405706146" sldId="745"/>
            <ac:spMk id="5" creationId="{0AB772FE-C21E-4872-93DB-866640189450}"/>
          </ac:spMkLst>
        </pc:spChg>
        <pc:spChg chg="add del mod">
          <ac:chgData name="Shufan Lim" userId="f7d9d122-1bc7-4ae4-8aa9-58f6b0e267c2" providerId="ADAL" clId="{F1D4B26C-8C50-49B0-9E03-D42062CF1EA8}" dt="2022-04-26T06:26:41.665" v="573" actId="22"/>
          <ac:spMkLst>
            <pc:docMk/>
            <pc:sldMk cId="405706146" sldId="745"/>
            <ac:spMk id="6" creationId="{07A47AF6-F0E2-49A7-8E89-D13071C528F8}"/>
          </ac:spMkLst>
        </pc:spChg>
        <pc:picChg chg="del">
          <ac:chgData name="Shufan Lim" userId="f7d9d122-1bc7-4ae4-8aa9-58f6b0e267c2" providerId="ADAL" clId="{F1D4B26C-8C50-49B0-9E03-D42062CF1EA8}" dt="2022-04-26T06:25:34.314" v="555" actId="478"/>
          <ac:picMkLst>
            <pc:docMk/>
            <pc:sldMk cId="405706146" sldId="745"/>
            <ac:picMk id="7" creationId="{BC451614-858A-4E7C-948A-0CBF29D9CE15}"/>
          </ac:picMkLst>
        </pc:picChg>
        <pc:picChg chg="add mod ord">
          <ac:chgData name="Shufan Lim" userId="f7d9d122-1bc7-4ae4-8aa9-58f6b0e267c2" providerId="ADAL" clId="{F1D4B26C-8C50-49B0-9E03-D42062CF1EA8}" dt="2022-04-26T06:26:48.408" v="588" actId="1037"/>
          <ac:picMkLst>
            <pc:docMk/>
            <pc:sldMk cId="405706146" sldId="745"/>
            <ac:picMk id="9" creationId="{9D76F95A-368B-4302-93E6-AED8DE5DC745}"/>
          </ac:picMkLst>
        </pc:picChg>
      </pc:sldChg>
    </pc:docChg>
  </pc:docChgLst>
  <pc:docChgLst>
    <pc:chgData name="Shufan Lim" userId="f7d9d122-1bc7-4ae4-8aa9-58f6b0e267c2" providerId="ADAL" clId="{02D5AFF9-898A-46ED-B2EB-F9F25E901365}"/>
    <pc:docChg chg="custSel modSld">
      <pc:chgData name="Shufan Lim" userId="f7d9d122-1bc7-4ae4-8aa9-58f6b0e267c2" providerId="ADAL" clId="{02D5AFF9-898A-46ED-B2EB-F9F25E901365}" dt="2022-08-15T03:16:28.494" v="68" actId="20577"/>
      <pc:docMkLst>
        <pc:docMk/>
      </pc:docMkLst>
      <pc:sldChg chg="addSp modSp mod">
        <pc:chgData name="Shufan Lim" userId="f7d9d122-1bc7-4ae4-8aa9-58f6b0e267c2" providerId="ADAL" clId="{02D5AFF9-898A-46ED-B2EB-F9F25E901365}" dt="2022-08-15T03:16:28.494" v="68" actId="20577"/>
        <pc:sldMkLst>
          <pc:docMk/>
          <pc:sldMk cId="255714735" sldId="741"/>
        </pc:sldMkLst>
        <pc:spChg chg="add mod">
          <ac:chgData name="Shufan Lim" userId="f7d9d122-1bc7-4ae4-8aa9-58f6b0e267c2" providerId="ADAL" clId="{02D5AFF9-898A-46ED-B2EB-F9F25E901365}" dt="2022-08-15T03:16:02.772" v="56" actId="1076"/>
          <ac:spMkLst>
            <pc:docMk/>
            <pc:sldMk cId="255714735" sldId="741"/>
            <ac:spMk id="3" creationId="{8E5D3FE2-DAE9-0F5E-7D6F-B2A2D861DB05}"/>
          </ac:spMkLst>
        </pc:spChg>
        <pc:spChg chg="mod">
          <ac:chgData name="Shufan Lim" userId="f7d9d122-1bc7-4ae4-8aa9-58f6b0e267c2" providerId="ADAL" clId="{02D5AFF9-898A-46ED-B2EB-F9F25E901365}" dt="2022-08-15T03:16:28.494" v="68" actId="20577"/>
          <ac:spMkLst>
            <pc:docMk/>
            <pc:sldMk cId="255714735" sldId="741"/>
            <ac:spMk id="8" creationId="{7C9EB5CF-B14F-4F4A-ACB6-E9F4707F6748}"/>
          </ac:spMkLst>
        </pc:spChg>
      </pc:sldChg>
    </pc:docChg>
  </pc:docChgLst>
  <pc:docChgLst>
    <pc:chgData name="Shufan Lim" userId="f7d9d122-1bc7-4ae4-8aa9-58f6b0e267c2" providerId="ADAL" clId="{24CED7D0-D2C3-4F91-8013-5BDBB9D8B952}"/>
    <pc:docChg chg="undo custSel addSld delSld modSld">
      <pc:chgData name="Shufan Lim" userId="f7d9d122-1bc7-4ae4-8aa9-58f6b0e267c2" providerId="ADAL" clId="{24CED7D0-D2C3-4F91-8013-5BDBB9D8B952}" dt="2022-04-05T09:49:38.331" v="516" actId="22"/>
      <pc:docMkLst>
        <pc:docMk/>
      </pc:docMkLst>
      <pc:sldChg chg="addSp delSp modSp mod modClrScheme chgLayout">
        <pc:chgData name="Shufan Lim" userId="f7d9d122-1bc7-4ae4-8aa9-58f6b0e267c2" providerId="ADAL" clId="{24CED7D0-D2C3-4F91-8013-5BDBB9D8B952}" dt="2022-04-05T09:28:08.124" v="326"/>
        <pc:sldMkLst>
          <pc:docMk/>
          <pc:sldMk cId="141720449" sldId="733"/>
        </pc:sldMkLst>
        <pc:spChg chg="mod ord">
          <ac:chgData name="Shufan Lim" userId="f7d9d122-1bc7-4ae4-8aa9-58f6b0e267c2" providerId="ADAL" clId="{24CED7D0-D2C3-4F91-8013-5BDBB9D8B952}" dt="2022-04-05T09:14:27.662" v="79" actId="700"/>
          <ac:spMkLst>
            <pc:docMk/>
            <pc:sldMk cId="141720449" sldId="733"/>
            <ac:spMk id="2" creationId="{7FBCC11E-FFCB-4656-96BA-7D262BA0E9FA}"/>
          </ac:spMkLst>
        </pc:spChg>
        <pc:spChg chg="del">
          <ac:chgData name="Shufan Lim" userId="f7d9d122-1bc7-4ae4-8aa9-58f6b0e267c2" providerId="ADAL" clId="{24CED7D0-D2C3-4F91-8013-5BDBB9D8B952}" dt="2022-04-05T09:14:20.031" v="78" actId="478"/>
          <ac:spMkLst>
            <pc:docMk/>
            <pc:sldMk cId="141720449" sldId="733"/>
            <ac:spMk id="3" creationId="{0CDCDF4D-F195-4E1B-B58B-905AEF7D1B8C}"/>
          </ac:spMkLst>
        </pc:spChg>
        <pc:spChg chg="add del mod">
          <ac:chgData name="Shufan Lim" userId="f7d9d122-1bc7-4ae4-8aa9-58f6b0e267c2" providerId="ADAL" clId="{24CED7D0-D2C3-4F91-8013-5BDBB9D8B952}" dt="2022-04-05T09:27:03.304" v="310" actId="14100"/>
          <ac:spMkLst>
            <pc:docMk/>
            <pc:sldMk cId="141720449" sldId="733"/>
            <ac:spMk id="4" creationId="{66BE92A0-B7A2-4285-AE1F-3C1370000868}"/>
          </ac:spMkLst>
        </pc:spChg>
        <pc:spChg chg="add mod ord">
          <ac:chgData name="Shufan Lim" userId="f7d9d122-1bc7-4ae4-8aa9-58f6b0e267c2" providerId="ADAL" clId="{24CED7D0-D2C3-4F91-8013-5BDBB9D8B952}" dt="2022-04-05T09:14:33.994" v="81"/>
          <ac:spMkLst>
            <pc:docMk/>
            <pc:sldMk cId="141720449" sldId="733"/>
            <ac:spMk id="5" creationId="{728CE32C-5F99-4A23-B8D4-EC0E27FF4306}"/>
          </ac:spMkLst>
        </pc:spChg>
        <pc:spChg chg="add del mod ord">
          <ac:chgData name="Shufan Lim" userId="f7d9d122-1bc7-4ae4-8aa9-58f6b0e267c2" providerId="ADAL" clId="{24CED7D0-D2C3-4F91-8013-5BDBB9D8B952}" dt="2022-04-05T09:15:16.704" v="82" actId="22"/>
          <ac:spMkLst>
            <pc:docMk/>
            <pc:sldMk cId="141720449" sldId="733"/>
            <ac:spMk id="6" creationId="{BAC67DD3-EB23-47A6-8ACC-43E3616E0775}"/>
          </ac:spMkLst>
        </pc:spChg>
        <pc:spChg chg="add mod">
          <ac:chgData name="Shufan Lim" userId="f7d9d122-1bc7-4ae4-8aa9-58f6b0e267c2" providerId="ADAL" clId="{24CED7D0-D2C3-4F91-8013-5BDBB9D8B952}" dt="2022-04-05T09:15:52.564" v="122" actId="1076"/>
          <ac:spMkLst>
            <pc:docMk/>
            <pc:sldMk cId="141720449" sldId="733"/>
            <ac:spMk id="9" creationId="{EF8B4296-8188-4C93-99C8-C1E556F0D787}"/>
          </ac:spMkLst>
        </pc:spChg>
        <pc:spChg chg="add mod">
          <ac:chgData name="Shufan Lim" userId="f7d9d122-1bc7-4ae4-8aa9-58f6b0e267c2" providerId="ADAL" clId="{24CED7D0-D2C3-4F91-8013-5BDBB9D8B952}" dt="2022-04-05T09:16:23.658" v="133" actId="1076"/>
          <ac:spMkLst>
            <pc:docMk/>
            <pc:sldMk cId="141720449" sldId="733"/>
            <ac:spMk id="10" creationId="{1DD4FE64-583C-4F4E-81AA-2135F4097411}"/>
          </ac:spMkLst>
        </pc:spChg>
        <pc:spChg chg="add mod">
          <ac:chgData name="Shufan Lim" userId="f7d9d122-1bc7-4ae4-8aa9-58f6b0e267c2" providerId="ADAL" clId="{24CED7D0-D2C3-4F91-8013-5BDBB9D8B952}" dt="2022-04-05T09:20:27.838" v="188" actId="1076"/>
          <ac:spMkLst>
            <pc:docMk/>
            <pc:sldMk cId="141720449" sldId="733"/>
            <ac:spMk id="11" creationId="{A5B308E2-19E3-4806-BA92-DFC67A104DD3}"/>
          </ac:spMkLst>
        </pc:spChg>
        <pc:spChg chg="add del mod">
          <ac:chgData name="Shufan Lim" userId="f7d9d122-1bc7-4ae4-8aa9-58f6b0e267c2" providerId="ADAL" clId="{24CED7D0-D2C3-4F91-8013-5BDBB9D8B952}" dt="2022-04-05T09:22:45.666" v="236"/>
          <ac:spMkLst>
            <pc:docMk/>
            <pc:sldMk cId="141720449" sldId="733"/>
            <ac:spMk id="12" creationId="{ECBCF9DA-369F-4E6E-B819-D3AB3145C627}"/>
          </ac:spMkLst>
        </pc:spChg>
        <pc:spChg chg="add mod">
          <ac:chgData name="Shufan Lim" userId="f7d9d122-1bc7-4ae4-8aa9-58f6b0e267c2" providerId="ADAL" clId="{24CED7D0-D2C3-4F91-8013-5BDBB9D8B952}" dt="2022-04-05T09:26:20.645" v="279" actId="1076"/>
          <ac:spMkLst>
            <pc:docMk/>
            <pc:sldMk cId="141720449" sldId="733"/>
            <ac:spMk id="14" creationId="{65E3D78D-225C-4841-9908-A1C93C851BA8}"/>
          </ac:spMkLst>
        </pc:spChg>
        <pc:spChg chg="add mod">
          <ac:chgData name="Shufan Lim" userId="f7d9d122-1bc7-4ae4-8aa9-58f6b0e267c2" providerId="ADAL" clId="{24CED7D0-D2C3-4F91-8013-5BDBB9D8B952}" dt="2022-04-05T09:26:16.697" v="278" actId="1076"/>
          <ac:spMkLst>
            <pc:docMk/>
            <pc:sldMk cId="141720449" sldId="733"/>
            <ac:spMk id="15" creationId="{37313C98-59AC-41BE-9749-A515A396119E}"/>
          </ac:spMkLst>
        </pc:spChg>
        <pc:spChg chg="add mod">
          <ac:chgData name="Shufan Lim" userId="f7d9d122-1bc7-4ae4-8aa9-58f6b0e267c2" providerId="ADAL" clId="{24CED7D0-D2C3-4F91-8013-5BDBB9D8B952}" dt="2022-04-05T09:26:10.993" v="277" actId="1076"/>
          <ac:spMkLst>
            <pc:docMk/>
            <pc:sldMk cId="141720449" sldId="733"/>
            <ac:spMk id="16" creationId="{7BA35E97-AA4F-464B-BAC7-A12E4FE72EEB}"/>
          </ac:spMkLst>
        </pc:spChg>
        <pc:spChg chg="add del mod">
          <ac:chgData name="Shufan Lim" userId="f7d9d122-1bc7-4ae4-8aa9-58f6b0e267c2" providerId="ADAL" clId="{24CED7D0-D2C3-4F91-8013-5BDBB9D8B952}" dt="2022-04-05T09:28:08.124" v="326"/>
          <ac:spMkLst>
            <pc:docMk/>
            <pc:sldMk cId="141720449" sldId="733"/>
            <ac:spMk id="17" creationId="{330C9E0A-F7AD-4D2F-BFE2-C9EB0E080851}"/>
          </ac:spMkLst>
        </pc:spChg>
        <pc:picChg chg="add mod ord">
          <ac:chgData name="Shufan Lim" userId="f7d9d122-1bc7-4ae4-8aa9-58f6b0e267c2" providerId="ADAL" clId="{24CED7D0-D2C3-4F91-8013-5BDBB9D8B952}" dt="2022-04-05T09:26:29.490" v="281" actId="1076"/>
          <ac:picMkLst>
            <pc:docMk/>
            <pc:sldMk cId="141720449" sldId="733"/>
            <ac:picMk id="8" creationId="{46854EC0-5C49-43D9-90DC-3D7B006D9C63}"/>
          </ac:picMkLst>
        </pc:picChg>
      </pc:sldChg>
      <pc:sldChg chg="modSp mod">
        <pc:chgData name="Shufan Lim" userId="f7d9d122-1bc7-4ae4-8aa9-58f6b0e267c2" providerId="ADAL" clId="{24CED7D0-D2C3-4F91-8013-5BDBB9D8B952}" dt="2022-04-05T09:11:45.338" v="23" actId="20577"/>
        <pc:sldMkLst>
          <pc:docMk/>
          <pc:sldMk cId="483715042" sldId="735"/>
        </pc:sldMkLst>
        <pc:spChg chg="mod">
          <ac:chgData name="Shufan Lim" userId="f7d9d122-1bc7-4ae4-8aa9-58f6b0e267c2" providerId="ADAL" clId="{24CED7D0-D2C3-4F91-8013-5BDBB9D8B952}" dt="2022-04-05T09:11:45.338" v="23" actId="20577"/>
          <ac:spMkLst>
            <pc:docMk/>
            <pc:sldMk cId="483715042" sldId="735"/>
            <ac:spMk id="2" creationId="{9AEAA924-1C6C-452D-A7F3-124A52A08C91}"/>
          </ac:spMkLst>
        </pc:spChg>
        <pc:spChg chg="mod">
          <ac:chgData name="Shufan Lim" userId="f7d9d122-1bc7-4ae4-8aa9-58f6b0e267c2" providerId="ADAL" clId="{24CED7D0-D2C3-4F91-8013-5BDBB9D8B952}" dt="2022-04-05T09:10:35.642" v="20" actId="20577"/>
          <ac:spMkLst>
            <pc:docMk/>
            <pc:sldMk cId="483715042" sldId="735"/>
            <ac:spMk id="3" creationId="{8DA326F6-846F-4250-876A-5EA5ABE892BC}"/>
          </ac:spMkLst>
        </pc:spChg>
      </pc:sldChg>
      <pc:sldChg chg="new del">
        <pc:chgData name="Shufan Lim" userId="f7d9d122-1bc7-4ae4-8aa9-58f6b0e267c2" providerId="ADAL" clId="{24CED7D0-D2C3-4F91-8013-5BDBB9D8B952}" dt="2022-04-05T09:27:03.838" v="311" actId="680"/>
        <pc:sldMkLst>
          <pc:docMk/>
          <pc:sldMk cId="558384184" sldId="736"/>
        </pc:sldMkLst>
      </pc:sldChg>
      <pc:sldChg chg="addSp delSp modSp new mod">
        <pc:chgData name="Shufan Lim" userId="f7d9d122-1bc7-4ae4-8aa9-58f6b0e267c2" providerId="ADAL" clId="{24CED7D0-D2C3-4F91-8013-5BDBB9D8B952}" dt="2022-04-05T09:35:17.653" v="403" actId="1076"/>
        <pc:sldMkLst>
          <pc:docMk/>
          <pc:sldMk cId="972959300" sldId="736"/>
        </pc:sldMkLst>
        <pc:spChg chg="mod">
          <ac:chgData name="Shufan Lim" userId="f7d9d122-1bc7-4ae4-8aa9-58f6b0e267c2" providerId="ADAL" clId="{24CED7D0-D2C3-4F91-8013-5BDBB9D8B952}" dt="2022-04-05T09:27:20.094" v="320" actId="20577"/>
          <ac:spMkLst>
            <pc:docMk/>
            <pc:sldMk cId="972959300" sldId="736"/>
            <ac:spMk id="2" creationId="{E7400092-36DD-4399-9185-88EFFFE96D6C}"/>
          </ac:spMkLst>
        </pc:spChg>
        <pc:spChg chg="del">
          <ac:chgData name="Shufan Lim" userId="f7d9d122-1bc7-4ae4-8aa9-58f6b0e267c2" providerId="ADAL" clId="{24CED7D0-D2C3-4F91-8013-5BDBB9D8B952}" dt="2022-04-05T09:27:42.025" v="321" actId="22"/>
          <ac:spMkLst>
            <pc:docMk/>
            <pc:sldMk cId="972959300" sldId="736"/>
            <ac:spMk id="3" creationId="{37458FA1-07E0-416B-9034-37723770AD1B}"/>
          </ac:spMkLst>
        </pc:spChg>
        <pc:spChg chg="add mod">
          <ac:chgData name="Shufan Lim" userId="f7d9d122-1bc7-4ae4-8aa9-58f6b0e267c2" providerId="ADAL" clId="{24CED7D0-D2C3-4F91-8013-5BDBB9D8B952}" dt="2022-04-05T09:27:48.769" v="323"/>
          <ac:spMkLst>
            <pc:docMk/>
            <pc:sldMk cId="972959300" sldId="736"/>
            <ac:spMk id="7" creationId="{3C8162EC-34F4-46A8-A45A-54EA9337E556}"/>
          </ac:spMkLst>
        </pc:spChg>
        <pc:spChg chg="add mod">
          <ac:chgData name="Shufan Lim" userId="f7d9d122-1bc7-4ae4-8aa9-58f6b0e267c2" providerId="ADAL" clId="{24CED7D0-D2C3-4F91-8013-5BDBB9D8B952}" dt="2022-04-05T09:31:59.609" v="370" actId="20577"/>
          <ac:spMkLst>
            <pc:docMk/>
            <pc:sldMk cId="972959300" sldId="736"/>
            <ac:spMk id="8" creationId="{7F609015-82A3-405B-A125-0A04197201B5}"/>
          </ac:spMkLst>
        </pc:spChg>
        <pc:spChg chg="add mod">
          <ac:chgData name="Shufan Lim" userId="f7d9d122-1bc7-4ae4-8aa9-58f6b0e267c2" providerId="ADAL" clId="{24CED7D0-D2C3-4F91-8013-5BDBB9D8B952}" dt="2022-04-05T09:33:14.229" v="380"/>
          <ac:spMkLst>
            <pc:docMk/>
            <pc:sldMk cId="972959300" sldId="736"/>
            <ac:spMk id="9" creationId="{9C024CE5-C959-48C8-82C9-8747757D1BFF}"/>
          </ac:spMkLst>
        </pc:spChg>
        <pc:spChg chg="add mod">
          <ac:chgData name="Shufan Lim" userId="f7d9d122-1bc7-4ae4-8aa9-58f6b0e267c2" providerId="ADAL" clId="{24CED7D0-D2C3-4F91-8013-5BDBB9D8B952}" dt="2022-04-05T09:35:17.653" v="403" actId="1076"/>
          <ac:spMkLst>
            <pc:docMk/>
            <pc:sldMk cId="972959300" sldId="736"/>
            <ac:spMk id="10" creationId="{95602380-9E7A-4DF6-AF22-C5BA38A02974}"/>
          </ac:spMkLst>
        </pc:spChg>
        <pc:spChg chg="add mod">
          <ac:chgData name="Shufan Lim" userId="f7d9d122-1bc7-4ae4-8aa9-58f6b0e267c2" providerId="ADAL" clId="{24CED7D0-D2C3-4F91-8013-5BDBB9D8B952}" dt="2022-04-05T09:35:13.896" v="402"/>
          <ac:spMkLst>
            <pc:docMk/>
            <pc:sldMk cId="972959300" sldId="736"/>
            <ac:spMk id="11" creationId="{5EC0A1D6-7CB2-4BDC-8B5D-7C42718EBC51}"/>
          </ac:spMkLst>
        </pc:spChg>
        <pc:spChg chg="add mod">
          <ac:chgData name="Shufan Lim" userId="f7d9d122-1bc7-4ae4-8aa9-58f6b0e267c2" providerId="ADAL" clId="{24CED7D0-D2C3-4F91-8013-5BDBB9D8B952}" dt="2022-04-05T09:28:12.650" v="338" actId="1038"/>
          <ac:spMkLst>
            <pc:docMk/>
            <pc:sldMk cId="972959300" sldId="736"/>
            <ac:spMk id="12" creationId="{206674DA-BAFB-4DA1-A6C9-144C049BD544}"/>
          </ac:spMkLst>
        </pc:spChg>
        <pc:picChg chg="add mod ord">
          <ac:chgData name="Shufan Lim" userId="f7d9d122-1bc7-4ae4-8aa9-58f6b0e267c2" providerId="ADAL" clId="{24CED7D0-D2C3-4F91-8013-5BDBB9D8B952}" dt="2022-04-05T09:27:44.179" v="322" actId="1076"/>
          <ac:picMkLst>
            <pc:docMk/>
            <pc:sldMk cId="972959300" sldId="736"/>
            <ac:picMk id="6" creationId="{B9273FAE-41C7-484A-A7F8-565A115201F8}"/>
          </ac:picMkLst>
        </pc:picChg>
      </pc:sldChg>
      <pc:sldChg chg="addSp delSp modSp new mod">
        <pc:chgData name="Shufan Lim" userId="f7d9d122-1bc7-4ae4-8aa9-58f6b0e267c2" providerId="ADAL" clId="{24CED7D0-D2C3-4F91-8013-5BDBB9D8B952}" dt="2022-04-05T09:49:12.182" v="506" actId="20577"/>
        <pc:sldMkLst>
          <pc:docMk/>
          <pc:sldMk cId="2085054608" sldId="737"/>
        </pc:sldMkLst>
        <pc:spChg chg="mod">
          <ac:chgData name="Shufan Lim" userId="f7d9d122-1bc7-4ae4-8aa9-58f6b0e267c2" providerId="ADAL" clId="{24CED7D0-D2C3-4F91-8013-5BDBB9D8B952}" dt="2022-04-05T09:49:12.182" v="506" actId="20577"/>
          <ac:spMkLst>
            <pc:docMk/>
            <pc:sldMk cId="2085054608" sldId="737"/>
            <ac:spMk id="2" creationId="{65ED1702-FC7C-4E1E-A35E-5FFDD965FDC6}"/>
          </ac:spMkLst>
        </pc:spChg>
        <pc:spChg chg="del">
          <ac:chgData name="Shufan Lim" userId="f7d9d122-1bc7-4ae4-8aa9-58f6b0e267c2" providerId="ADAL" clId="{24CED7D0-D2C3-4F91-8013-5BDBB9D8B952}" dt="2022-04-05T09:48:28.452" v="471" actId="22"/>
          <ac:spMkLst>
            <pc:docMk/>
            <pc:sldMk cId="2085054608" sldId="737"/>
            <ac:spMk id="3" creationId="{8972A18C-5989-4546-BD2A-3959157F6746}"/>
          </ac:spMkLst>
        </pc:spChg>
        <pc:spChg chg="add del mod">
          <ac:chgData name="Shufan Lim" userId="f7d9d122-1bc7-4ae4-8aa9-58f6b0e267c2" providerId="ADAL" clId="{24CED7D0-D2C3-4F91-8013-5BDBB9D8B952}" dt="2022-04-05T09:48:49.444" v="475" actId="22"/>
          <ac:spMkLst>
            <pc:docMk/>
            <pc:sldMk cId="2085054608" sldId="737"/>
            <ac:spMk id="8" creationId="{669B3B56-661F-44A5-B41D-EE234775AD05}"/>
          </ac:spMkLst>
        </pc:spChg>
        <pc:picChg chg="add del mod ord">
          <ac:chgData name="Shufan Lim" userId="f7d9d122-1bc7-4ae4-8aa9-58f6b0e267c2" providerId="ADAL" clId="{24CED7D0-D2C3-4F91-8013-5BDBB9D8B952}" dt="2022-04-05T09:48:45.998" v="474" actId="478"/>
          <ac:picMkLst>
            <pc:docMk/>
            <pc:sldMk cId="2085054608" sldId="737"/>
            <ac:picMk id="6" creationId="{77A21C27-C909-41DA-ACDF-6855F34A6E36}"/>
          </ac:picMkLst>
        </pc:picChg>
        <pc:picChg chg="add mod ord">
          <ac:chgData name="Shufan Lim" userId="f7d9d122-1bc7-4ae4-8aa9-58f6b0e267c2" providerId="ADAL" clId="{24CED7D0-D2C3-4F91-8013-5BDBB9D8B952}" dt="2022-04-05T09:48:49.444" v="475" actId="22"/>
          <ac:picMkLst>
            <pc:docMk/>
            <pc:sldMk cId="2085054608" sldId="737"/>
            <ac:picMk id="10" creationId="{DC16E7BF-E077-4873-A5C9-FCEC40B3675E}"/>
          </ac:picMkLst>
        </pc:picChg>
      </pc:sldChg>
      <pc:sldChg chg="del">
        <pc:chgData name="Shufan Lim" userId="f7d9d122-1bc7-4ae4-8aa9-58f6b0e267c2" providerId="ADAL" clId="{24CED7D0-D2C3-4F91-8013-5BDBB9D8B952}" dt="2022-04-05T09:10:54.319" v="21" actId="47"/>
        <pc:sldMkLst>
          <pc:docMk/>
          <pc:sldMk cId="3146774380" sldId="737"/>
        </pc:sldMkLst>
      </pc:sldChg>
      <pc:sldChg chg="modSp new mod">
        <pc:chgData name="Shufan Lim" userId="f7d9d122-1bc7-4ae4-8aa9-58f6b0e267c2" providerId="ADAL" clId="{24CED7D0-D2C3-4F91-8013-5BDBB9D8B952}" dt="2022-04-05T09:36:39.521" v="470" actId="20577"/>
        <pc:sldMkLst>
          <pc:docMk/>
          <pc:sldMk cId="4250112378" sldId="738"/>
        </pc:sldMkLst>
        <pc:spChg chg="mod">
          <ac:chgData name="Shufan Lim" userId="f7d9d122-1bc7-4ae4-8aa9-58f6b0e267c2" providerId="ADAL" clId="{24CED7D0-D2C3-4F91-8013-5BDBB9D8B952}" dt="2022-04-05T09:36:39.521" v="470" actId="20577"/>
          <ac:spMkLst>
            <pc:docMk/>
            <pc:sldMk cId="4250112378" sldId="738"/>
            <ac:spMk id="2" creationId="{9BC05DB6-ED71-49A5-89CF-31E682742D51}"/>
          </ac:spMkLst>
        </pc:spChg>
      </pc:sldChg>
      <pc:sldChg chg="del">
        <pc:chgData name="Shufan Lim" userId="f7d9d122-1bc7-4ae4-8aa9-58f6b0e267c2" providerId="ADAL" clId="{24CED7D0-D2C3-4F91-8013-5BDBB9D8B952}" dt="2022-04-05T09:10:54.319" v="21" actId="47"/>
        <pc:sldMkLst>
          <pc:docMk/>
          <pc:sldMk cId="1365390405" sldId="739"/>
        </pc:sldMkLst>
      </pc:sldChg>
      <pc:sldChg chg="addSp delSp modSp add mod">
        <pc:chgData name="Shufan Lim" userId="f7d9d122-1bc7-4ae4-8aa9-58f6b0e267c2" providerId="ADAL" clId="{24CED7D0-D2C3-4F91-8013-5BDBB9D8B952}" dt="2022-04-05T09:49:38.331" v="516" actId="22"/>
        <pc:sldMkLst>
          <pc:docMk/>
          <pc:sldMk cId="1778773384" sldId="739"/>
        </pc:sldMkLst>
        <pc:spChg chg="mod">
          <ac:chgData name="Shufan Lim" userId="f7d9d122-1bc7-4ae4-8aa9-58f6b0e267c2" providerId="ADAL" clId="{24CED7D0-D2C3-4F91-8013-5BDBB9D8B952}" dt="2022-04-05T09:49:20.843" v="515" actId="20577"/>
          <ac:spMkLst>
            <pc:docMk/>
            <pc:sldMk cId="1778773384" sldId="739"/>
            <ac:spMk id="2" creationId="{65ED1702-FC7C-4E1E-A35E-5FFDD965FDC6}"/>
          </ac:spMkLst>
        </pc:spChg>
        <pc:spChg chg="add del mod">
          <ac:chgData name="Shufan Lim" userId="f7d9d122-1bc7-4ae4-8aa9-58f6b0e267c2" providerId="ADAL" clId="{24CED7D0-D2C3-4F91-8013-5BDBB9D8B952}" dt="2022-04-05T09:49:38.331" v="516" actId="22"/>
          <ac:spMkLst>
            <pc:docMk/>
            <pc:sldMk cId="1778773384" sldId="739"/>
            <ac:spMk id="5" creationId="{96AFB5FF-9127-433A-9309-F7BCF2354C9D}"/>
          </ac:spMkLst>
        </pc:spChg>
        <pc:picChg chg="add mod ord">
          <ac:chgData name="Shufan Lim" userId="f7d9d122-1bc7-4ae4-8aa9-58f6b0e267c2" providerId="ADAL" clId="{24CED7D0-D2C3-4F91-8013-5BDBB9D8B952}" dt="2022-04-05T09:49:38.331" v="516" actId="22"/>
          <ac:picMkLst>
            <pc:docMk/>
            <pc:sldMk cId="1778773384" sldId="739"/>
            <ac:picMk id="7" creationId="{BC451614-858A-4E7C-948A-0CBF29D9CE15}"/>
          </ac:picMkLst>
        </pc:picChg>
        <pc:picChg chg="del">
          <ac:chgData name="Shufan Lim" userId="f7d9d122-1bc7-4ae4-8aa9-58f6b0e267c2" providerId="ADAL" clId="{24CED7D0-D2C3-4F91-8013-5BDBB9D8B952}" dt="2022-04-05T09:49:17.949" v="508" actId="478"/>
          <ac:picMkLst>
            <pc:docMk/>
            <pc:sldMk cId="1778773384" sldId="739"/>
            <ac:picMk id="10" creationId="{DC16E7BF-E077-4873-A5C9-FCEC40B3675E}"/>
          </ac:picMkLst>
        </pc:picChg>
      </pc:sldChg>
      <pc:sldChg chg="del">
        <pc:chgData name="Shufan Lim" userId="f7d9d122-1bc7-4ae4-8aa9-58f6b0e267c2" providerId="ADAL" clId="{24CED7D0-D2C3-4F91-8013-5BDBB9D8B952}" dt="2022-04-05T09:10:54.319" v="21" actId="47"/>
        <pc:sldMkLst>
          <pc:docMk/>
          <pc:sldMk cId="636119139" sldId="741"/>
        </pc:sldMkLst>
      </pc:sldChg>
      <pc:sldChg chg="del">
        <pc:chgData name="Shufan Lim" userId="f7d9d122-1bc7-4ae4-8aa9-58f6b0e267c2" providerId="ADAL" clId="{24CED7D0-D2C3-4F91-8013-5BDBB9D8B952}" dt="2022-04-05T09:10:54.319" v="21" actId="47"/>
        <pc:sldMkLst>
          <pc:docMk/>
          <pc:sldMk cId="1356676951" sldId="742"/>
        </pc:sldMkLst>
      </pc:sldChg>
      <pc:sldChg chg="del">
        <pc:chgData name="Shufan Lim" userId="f7d9d122-1bc7-4ae4-8aa9-58f6b0e267c2" providerId="ADAL" clId="{24CED7D0-D2C3-4F91-8013-5BDBB9D8B952}" dt="2022-04-05T09:10:54.319" v="21" actId="47"/>
        <pc:sldMkLst>
          <pc:docMk/>
          <pc:sldMk cId="3746439121" sldId="743"/>
        </pc:sldMkLst>
      </pc:sldChg>
      <pc:sldChg chg="del">
        <pc:chgData name="Shufan Lim" userId="f7d9d122-1bc7-4ae4-8aa9-58f6b0e267c2" providerId="ADAL" clId="{24CED7D0-D2C3-4F91-8013-5BDBB9D8B952}" dt="2022-04-05T09:10:54.319" v="21" actId="47"/>
        <pc:sldMkLst>
          <pc:docMk/>
          <pc:sldMk cId="2809374422" sldId="744"/>
        </pc:sldMkLst>
      </pc:sldChg>
      <pc:sldChg chg="del">
        <pc:chgData name="Shufan Lim" userId="f7d9d122-1bc7-4ae4-8aa9-58f6b0e267c2" providerId="ADAL" clId="{24CED7D0-D2C3-4F91-8013-5BDBB9D8B952}" dt="2022-04-05T09:10:54.319" v="21" actId="47"/>
        <pc:sldMkLst>
          <pc:docMk/>
          <pc:sldMk cId="2562851397" sldId="746"/>
        </pc:sldMkLst>
      </pc:sldChg>
      <pc:sldChg chg="del">
        <pc:chgData name="Shufan Lim" userId="f7d9d122-1bc7-4ae4-8aa9-58f6b0e267c2" providerId="ADAL" clId="{24CED7D0-D2C3-4F91-8013-5BDBB9D8B952}" dt="2022-04-05T09:10:54.319" v="21" actId="47"/>
        <pc:sldMkLst>
          <pc:docMk/>
          <pc:sldMk cId="1450837465" sldId="750"/>
        </pc:sldMkLst>
      </pc:sldChg>
      <pc:sldChg chg="del">
        <pc:chgData name="Shufan Lim" userId="f7d9d122-1bc7-4ae4-8aa9-58f6b0e267c2" providerId="ADAL" clId="{24CED7D0-D2C3-4F91-8013-5BDBB9D8B952}" dt="2022-04-05T09:10:54.319" v="21" actId="47"/>
        <pc:sldMkLst>
          <pc:docMk/>
          <pc:sldMk cId="542274815" sldId="751"/>
        </pc:sldMkLst>
      </pc:sldChg>
      <pc:sldChg chg="del">
        <pc:chgData name="Shufan Lim" userId="f7d9d122-1bc7-4ae4-8aa9-58f6b0e267c2" providerId="ADAL" clId="{24CED7D0-D2C3-4F91-8013-5BDBB9D8B952}" dt="2022-04-05T09:10:54.319" v="21" actId="47"/>
        <pc:sldMkLst>
          <pc:docMk/>
          <pc:sldMk cId="1427651886" sldId="753"/>
        </pc:sldMkLst>
      </pc:sldChg>
      <pc:sldChg chg="del">
        <pc:chgData name="Shufan Lim" userId="f7d9d122-1bc7-4ae4-8aa9-58f6b0e267c2" providerId="ADAL" clId="{24CED7D0-D2C3-4F91-8013-5BDBB9D8B952}" dt="2022-04-05T09:10:54.319" v="21" actId="47"/>
        <pc:sldMkLst>
          <pc:docMk/>
          <pc:sldMk cId="2656111818" sldId="754"/>
        </pc:sldMkLst>
      </pc:sldChg>
      <pc:sldChg chg="del">
        <pc:chgData name="Shufan Lim" userId="f7d9d122-1bc7-4ae4-8aa9-58f6b0e267c2" providerId="ADAL" clId="{24CED7D0-D2C3-4F91-8013-5BDBB9D8B952}" dt="2022-04-05T09:10:54.319" v="21" actId="47"/>
        <pc:sldMkLst>
          <pc:docMk/>
          <pc:sldMk cId="2218123937" sldId="756"/>
        </pc:sldMkLst>
      </pc:sldChg>
      <pc:sldChg chg="del">
        <pc:chgData name="Shufan Lim" userId="f7d9d122-1bc7-4ae4-8aa9-58f6b0e267c2" providerId="ADAL" clId="{24CED7D0-D2C3-4F91-8013-5BDBB9D8B952}" dt="2022-04-05T09:10:54.319" v="21" actId="47"/>
        <pc:sldMkLst>
          <pc:docMk/>
          <pc:sldMk cId="2127137912" sldId="757"/>
        </pc:sldMkLst>
      </pc:sldChg>
      <pc:sldChg chg="del">
        <pc:chgData name="Shufan Lim" userId="f7d9d122-1bc7-4ae4-8aa9-58f6b0e267c2" providerId="ADAL" clId="{24CED7D0-D2C3-4F91-8013-5BDBB9D8B952}" dt="2022-04-05T09:10:54.319" v="21" actId="47"/>
        <pc:sldMkLst>
          <pc:docMk/>
          <pc:sldMk cId="2923980541" sldId="866"/>
        </pc:sldMkLst>
      </pc:sldChg>
      <pc:sldChg chg="del">
        <pc:chgData name="Shufan Lim" userId="f7d9d122-1bc7-4ae4-8aa9-58f6b0e267c2" providerId="ADAL" clId="{24CED7D0-D2C3-4F91-8013-5BDBB9D8B952}" dt="2022-04-05T09:10:54.319" v="21" actId="47"/>
        <pc:sldMkLst>
          <pc:docMk/>
          <pc:sldMk cId="1763360200" sldId="867"/>
        </pc:sldMkLst>
      </pc:sldChg>
      <pc:sldChg chg="del">
        <pc:chgData name="Shufan Lim" userId="f7d9d122-1bc7-4ae4-8aa9-58f6b0e267c2" providerId="ADAL" clId="{24CED7D0-D2C3-4F91-8013-5BDBB9D8B952}" dt="2022-04-05T09:10:54.319" v="21" actId="47"/>
        <pc:sldMkLst>
          <pc:docMk/>
          <pc:sldMk cId="5173730" sldId="868"/>
        </pc:sldMkLst>
      </pc:sldChg>
      <pc:sldChg chg="del">
        <pc:chgData name="Shufan Lim" userId="f7d9d122-1bc7-4ae4-8aa9-58f6b0e267c2" providerId="ADAL" clId="{24CED7D0-D2C3-4F91-8013-5BDBB9D8B952}" dt="2022-04-05T09:10:54.319" v="21" actId="47"/>
        <pc:sldMkLst>
          <pc:docMk/>
          <pc:sldMk cId="18742400" sldId="869"/>
        </pc:sldMkLst>
      </pc:sldChg>
      <pc:sldChg chg="del">
        <pc:chgData name="Shufan Lim" userId="f7d9d122-1bc7-4ae4-8aa9-58f6b0e267c2" providerId="ADAL" clId="{24CED7D0-D2C3-4F91-8013-5BDBB9D8B952}" dt="2022-04-05T09:10:54.319" v="21" actId="47"/>
        <pc:sldMkLst>
          <pc:docMk/>
          <pc:sldMk cId="1463391819" sldId="870"/>
        </pc:sldMkLst>
      </pc:sldChg>
      <pc:sldChg chg="del">
        <pc:chgData name="Shufan Lim" userId="f7d9d122-1bc7-4ae4-8aa9-58f6b0e267c2" providerId="ADAL" clId="{24CED7D0-D2C3-4F91-8013-5BDBB9D8B952}" dt="2022-04-05T09:10:54.319" v="21" actId="47"/>
        <pc:sldMkLst>
          <pc:docMk/>
          <pc:sldMk cId="3968886471" sldId="871"/>
        </pc:sldMkLst>
      </pc:sldChg>
      <pc:sldChg chg="del">
        <pc:chgData name="Shufan Lim" userId="f7d9d122-1bc7-4ae4-8aa9-58f6b0e267c2" providerId="ADAL" clId="{24CED7D0-D2C3-4F91-8013-5BDBB9D8B952}" dt="2022-04-05T09:10:54.319" v="21" actId="47"/>
        <pc:sldMkLst>
          <pc:docMk/>
          <pc:sldMk cId="611539602" sldId="872"/>
        </pc:sldMkLst>
      </pc:sldChg>
      <pc:sldChg chg="del">
        <pc:chgData name="Shufan Lim" userId="f7d9d122-1bc7-4ae4-8aa9-58f6b0e267c2" providerId="ADAL" clId="{24CED7D0-D2C3-4F91-8013-5BDBB9D8B952}" dt="2022-04-05T09:10:54.319" v="21" actId="47"/>
        <pc:sldMkLst>
          <pc:docMk/>
          <pc:sldMk cId="1967923869" sldId="873"/>
        </pc:sldMkLst>
      </pc:sldChg>
      <pc:sldChg chg="del">
        <pc:chgData name="Shufan Lim" userId="f7d9d122-1bc7-4ae4-8aa9-58f6b0e267c2" providerId="ADAL" clId="{24CED7D0-D2C3-4F91-8013-5BDBB9D8B952}" dt="2022-04-05T09:10:54.319" v="21" actId="47"/>
        <pc:sldMkLst>
          <pc:docMk/>
          <pc:sldMk cId="2997343909" sldId="877"/>
        </pc:sldMkLst>
      </pc:sldChg>
      <pc:sldChg chg="del">
        <pc:chgData name="Shufan Lim" userId="f7d9d122-1bc7-4ae4-8aa9-58f6b0e267c2" providerId="ADAL" clId="{24CED7D0-D2C3-4F91-8013-5BDBB9D8B952}" dt="2022-04-05T09:10:54.319" v="21" actId="47"/>
        <pc:sldMkLst>
          <pc:docMk/>
          <pc:sldMk cId="66862959" sldId="878"/>
        </pc:sldMkLst>
      </pc:sldChg>
      <pc:sldChg chg="del">
        <pc:chgData name="Shufan Lim" userId="f7d9d122-1bc7-4ae4-8aa9-58f6b0e267c2" providerId="ADAL" clId="{24CED7D0-D2C3-4F91-8013-5BDBB9D8B952}" dt="2022-04-05T09:10:54.319" v="21" actId="47"/>
        <pc:sldMkLst>
          <pc:docMk/>
          <pc:sldMk cId="1852856097" sldId="883"/>
        </pc:sldMkLst>
      </pc:sldChg>
      <pc:sldChg chg="del">
        <pc:chgData name="Shufan Lim" userId="f7d9d122-1bc7-4ae4-8aa9-58f6b0e267c2" providerId="ADAL" clId="{24CED7D0-D2C3-4F91-8013-5BDBB9D8B952}" dt="2022-04-05T09:10:54.319" v="21" actId="47"/>
        <pc:sldMkLst>
          <pc:docMk/>
          <pc:sldMk cId="3867314916" sldId="887"/>
        </pc:sldMkLst>
      </pc:sldChg>
      <pc:sldChg chg="del">
        <pc:chgData name="Shufan Lim" userId="f7d9d122-1bc7-4ae4-8aa9-58f6b0e267c2" providerId="ADAL" clId="{24CED7D0-D2C3-4F91-8013-5BDBB9D8B952}" dt="2022-04-05T09:10:54.319" v="21" actId="47"/>
        <pc:sldMkLst>
          <pc:docMk/>
          <pc:sldMk cId="3710039186" sldId="889"/>
        </pc:sldMkLst>
      </pc:sldChg>
      <pc:sldChg chg="del">
        <pc:chgData name="Shufan Lim" userId="f7d9d122-1bc7-4ae4-8aa9-58f6b0e267c2" providerId="ADAL" clId="{24CED7D0-D2C3-4F91-8013-5BDBB9D8B952}" dt="2022-04-05T09:10:54.319" v="21" actId="47"/>
        <pc:sldMkLst>
          <pc:docMk/>
          <pc:sldMk cId="2142972403" sldId="890"/>
        </pc:sldMkLst>
      </pc:sldChg>
      <pc:sldChg chg="del">
        <pc:chgData name="Shufan Lim" userId="f7d9d122-1bc7-4ae4-8aa9-58f6b0e267c2" providerId="ADAL" clId="{24CED7D0-D2C3-4F91-8013-5BDBB9D8B952}" dt="2022-04-05T09:10:54.319" v="21" actId="47"/>
        <pc:sldMkLst>
          <pc:docMk/>
          <pc:sldMk cId="1355755388" sldId="893"/>
        </pc:sldMkLst>
      </pc:sldChg>
      <pc:sldChg chg="del">
        <pc:chgData name="Shufan Lim" userId="f7d9d122-1bc7-4ae4-8aa9-58f6b0e267c2" providerId="ADAL" clId="{24CED7D0-D2C3-4F91-8013-5BDBB9D8B952}" dt="2022-04-05T09:10:54.319" v="21" actId="47"/>
        <pc:sldMkLst>
          <pc:docMk/>
          <pc:sldMk cId="2548464173" sldId="897"/>
        </pc:sldMkLst>
      </pc:sldChg>
      <pc:sldChg chg="del">
        <pc:chgData name="Shufan Lim" userId="f7d9d122-1bc7-4ae4-8aa9-58f6b0e267c2" providerId="ADAL" clId="{24CED7D0-D2C3-4F91-8013-5BDBB9D8B952}" dt="2022-04-05T09:10:54.319" v="21" actId="47"/>
        <pc:sldMkLst>
          <pc:docMk/>
          <pc:sldMk cId="969604703" sldId="898"/>
        </pc:sldMkLst>
      </pc:sldChg>
      <pc:sldChg chg="del">
        <pc:chgData name="Shufan Lim" userId="f7d9d122-1bc7-4ae4-8aa9-58f6b0e267c2" providerId="ADAL" clId="{24CED7D0-D2C3-4F91-8013-5BDBB9D8B952}" dt="2022-04-05T09:10:54.319" v="21" actId="47"/>
        <pc:sldMkLst>
          <pc:docMk/>
          <pc:sldMk cId="689345561" sldId="899"/>
        </pc:sldMkLst>
      </pc:sldChg>
      <pc:sldChg chg="del">
        <pc:chgData name="Shufan Lim" userId="f7d9d122-1bc7-4ae4-8aa9-58f6b0e267c2" providerId="ADAL" clId="{24CED7D0-D2C3-4F91-8013-5BDBB9D8B952}" dt="2022-04-05T09:10:54.319" v="21" actId="47"/>
        <pc:sldMkLst>
          <pc:docMk/>
          <pc:sldMk cId="3468394234" sldId="90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1624013" y="2205042"/>
            <a:ext cx="7269162" cy="1470025"/>
          </a:xfrm>
          <a:prstGeom prst="rect">
            <a:avLst/>
          </a:prstGeom>
        </p:spPr>
        <p:txBody>
          <a:bodyPr/>
          <a:lstStyle>
            <a:lvl1pPr>
              <a:defRPr sz="3200">
                <a:solidFill>
                  <a:schemeClr val="bg1"/>
                </a:solidFill>
              </a:defRPr>
            </a:lvl1pPr>
          </a:lstStyle>
          <a:p>
            <a:pPr lvl="0"/>
            <a:r>
              <a:rPr lang="zh-TW" altLang="en-US" noProof="0"/>
              <a:t>按一下以編輯母片標題樣式</a:t>
            </a:r>
          </a:p>
        </p:txBody>
      </p:sp>
      <p:sp>
        <p:nvSpPr>
          <p:cNvPr id="4100" name="Rectangle 4"/>
          <p:cNvSpPr>
            <a:spLocks noGrp="1" noChangeArrowheads="1"/>
          </p:cNvSpPr>
          <p:nvPr>
            <p:ph type="subTitle" idx="1"/>
          </p:nvPr>
        </p:nvSpPr>
        <p:spPr>
          <a:xfrm>
            <a:off x="6228185" y="4941168"/>
            <a:ext cx="2584029" cy="792162"/>
          </a:xfrm>
        </p:spPr>
        <p:txBody>
          <a:bodyPr/>
          <a:lstStyle>
            <a:lvl1pPr marL="0" indent="0">
              <a:buFont typeface="Wingdings" pitchFamily="2" charset="2"/>
              <a:buNone/>
              <a:defRPr sz="2000" b="0">
                <a:solidFill>
                  <a:schemeClr val="bg1"/>
                </a:solidFill>
              </a:defRPr>
            </a:lvl1pPr>
          </a:lstStyle>
          <a:p>
            <a:pPr lvl="0"/>
            <a:r>
              <a:rPr lang="zh-TW" altLang="en-US" noProof="0"/>
              <a:t>按一下以編輯母片副標題樣式</a:t>
            </a:r>
          </a:p>
        </p:txBody>
      </p:sp>
    </p:spTree>
    <p:extLst>
      <p:ext uri="{BB962C8B-B14F-4D97-AF65-F5344CB8AC3E}">
        <p14:creationId xmlns:p14="http://schemas.microsoft.com/office/powerpoint/2010/main" val="395929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395538" y="836714"/>
            <a:ext cx="8497639" cy="5184677"/>
          </a:xfrm>
        </p:spPr>
        <p:txBody>
          <a:bodyPr vert="eaVert"/>
          <a:lstStyle>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標題 1"/>
          <p:cNvSpPr>
            <a:spLocks noGrp="1"/>
          </p:cNvSpPr>
          <p:nvPr>
            <p:ph type="title"/>
          </p:nvPr>
        </p:nvSpPr>
        <p:spPr>
          <a:xfrm>
            <a:off x="899593" y="116632"/>
            <a:ext cx="6912768" cy="504056"/>
          </a:xfrm>
          <a:prstGeom prst="rect">
            <a:avLst/>
          </a:prstGeom>
        </p:spPr>
        <p:txBody>
          <a:bodyPr/>
          <a:lstStyle>
            <a:lvl1pPr>
              <a:defRPr sz="2800">
                <a:solidFill>
                  <a:srgbClr val="0000FF"/>
                </a:solidFill>
              </a:defRPr>
            </a:lvl1pPr>
          </a:lstStyle>
          <a:p>
            <a:r>
              <a:rPr lang="zh-TW" altLang="en-US"/>
              <a:t>按一下以編輯母片標題樣式</a:t>
            </a:r>
          </a:p>
        </p:txBody>
      </p:sp>
      <p:sp>
        <p:nvSpPr>
          <p:cNvPr id="4" name="Rectangle 6"/>
          <p:cNvSpPr>
            <a:spLocks noGrp="1" noChangeArrowheads="1"/>
          </p:cNvSpPr>
          <p:nvPr>
            <p:ph type="sldNum" sz="quarter" idx="10"/>
          </p:nvPr>
        </p:nvSpPr>
        <p:spPr>
          <a:ln/>
        </p:spPr>
        <p:txBody>
          <a:bodyPr/>
          <a:lstStyle>
            <a:lvl1pPr>
              <a:defRPr/>
            </a:lvl1pPr>
          </a:lstStyle>
          <a:p>
            <a:pPr>
              <a:defRPr/>
            </a:pPr>
            <a:fld id="{6FF6A882-43CD-450F-94C9-0F2624391465}" type="slidenum">
              <a:rPr lang="en-US" altLang="zh-TW"/>
              <a:pPr>
                <a:defRPr/>
              </a:pPr>
              <a:t>‹#›</a:t>
            </a:fld>
            <a:endParaRPr lang="en-US" altLang="zh-TW"/>
          </a:p>
        </p:txBody>
      </p:sp>
    </p:spTree>
    <p:extLst>
      <p:ext uri="{BB962C8B-B14F-4D97-AF65-F5344CB8AC3E}">
        <p14:creationId xmlns:p14="http://schemas.microsoft.com/office/powerpoint/2010/main" val="403729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6925" y="836712"/>
            <a:ext cx="1817688" cy="5184676"/>
          </a:xfrm>
          <a:prstGeom prst="rect">
            <a:avLst/>
          </a:prstGeom>
        </p:spPr>
        <p:txBody>
          <a:bodyPr vert="eaVert"/>
          <a:lstStyle>
            <a:lvl1pPr>
              <a:defRPr>
                <a:solidFill>
                  <a:srgbClr val="0000FF"/>
                </a:solidFill>
              </a:defRPr>
            </a:lvl1pPr>
          </a:lstStyle>
          <a:p>
            <a:r>
              <a:rPr lang="zh-TW" altLang="en-US"/>
              <a:t>按一下以編輯母片標題樣式</a:t>
            </a:r>
          </a:p>
        </p:txBody>
      </p:sp>
      <p:sp>
        <p:nvSpPr>
          <p:cNvPr id="3" name="直排文字版面配置區 2"/>
          <p:cNvSpPr>
            <a:spLocks noGrp="1"/>
          </p:cNvSpPr>
          <p:nvPr>
            <p:ph type="body" orient="vert" idx="1"/>
          </p:nvPr>
        </p:nvSpPr>
        <p:spPr>
          <a:xfrm>
            <a:off x="323530" y="836712"/>
            <a:ext cx="6670997" cy="5184676"/>
          </a:xfrm>
        </p:spPr>
        <p:txBody>
          <a:bodyPr vert="eaVert"/>
          <a:lstStyle>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47A96CE8-2B50-421B-8FBB-1FB0B94A4534}" type="slidenum">
              <a:rPr lang="en-US" altLang="zh-TW"/>
              <a:pPr>
                <a:defRPr/>
              </a:pPr>
              <a:t>‹#›</a:t>
            </a:fld>
            <a:endParaRPr lang="en-US" altLang="zh-TW"/>
          </a:p>
        </p:txBody>
      </p:sp>
    </p:spTree>
    <p:extLst>
      <p:ext uri="{BB962C8B-B14F-4D97-AF65-F5344CB8AC3E}">
        <p14:creationId xmlns:p14="http://schemas.microsoft.com/office/powerpoint/2010/main" val="205777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99593" y="116632"/>
            <a:ext cx="6912768" cy="504056"/>
          </a:xfrm>
          <a:prstGeom prst="rect">
            <a:avLst/>
          </a:prstGeom>
        </p:spPr>
        <p:txBody>
          <a:bodyPr/>
          <a:lstStyle>
            <a:lvl1pPr>
              <a:defRPr sz="2800">
                <a:solidFill>
                  <a:srgbClr val="0000FF"/>
                </a:solidFill>
              </a:defRPr>
            </a:lvl1pPr>
          </a:lstStyle>
          <a:p>
            <a:r>
              <a:rPr lang="zh-TW" altLang="en-US"/>
              <a:t>按一下以編輯母片標題樣式</a:t>
            </a:r>
          </a:p>
        </p:txBody>
      </p:sp>
      <p:sp>
        <p:nvSpPr>
          <p:cNvPr id="3" name="內容版面配置區 2"/>
          <p:cNvSpPr>
            <a:spLocks noGrp="1"/>
          </p:cNvSpPr>
          <p:nvPr>
            <p:ph idx="1"/>
          </p:nvPr>
        </p:nvSpPr>
        <p:spPr>
          <a:xfrm>
            <a:off x="611561" y="836714"/>
            <a:ext cx="7920879"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stStyle>
          <a:p>
            <a:pPr lvl="0"/>
            <a:r>
              <a:rPr lang="zh-TW" altLang="en-US"/>
              <a:t>按一下以編輯母片文字樣式</a:t>
            </a:r>
          </a:p>
          <a:p>
            <a:pPr lvl="1"/>
            <a:r>
              <a:rPr lang="zh-TW" altLang="en-US"/>
              <a:t>第二層</a:t>
            </a:r>
            <a:endParaRPr lang="en-US" altLang="zh-TW"/>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26289271-45BA-420D-B615-3F5309169CE9}" type="slidenum">
              <a:rPr lang="en-US" altLang="zh-TW"/>
              <a:pPr>
                <a:defRPr/>
              </a:pPr>
              <a:t>‹#›</a:t>
            </a:fld>
            <a:endParaRPr lang="en-US" altLang="zh-TW"/>
          </a:p>
        </p:txBody>
      </p:sp>
    </p:spTree>
    <p:extLst>
      <p:ext uri="{BB962C8B-B14F-4D97-AF65-F5344CB8AC3E}">
        <p14:creationId xmlns:p14="http://schemas.microsoft.com/office/powerpoint/2010/main" val="99114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051721" y="4406904"/>
            <a:ext cx="6442993" cy="1362075"/>
          </a:xfrm>
          <a:prstGeom prst="rect">
            <a:avLst/>
          </a:prstGeom>
        </p:spPr>
        <p:txBody>
          <a:bodyPr anchor="t"/>
          <a:lstStyle>
            <a:lvl1pPr algn="l">
              <a:defRPr sz="3200" b="1" cap="all"/>
            </a:lvl1pPr>
          </a:lstStyle>
          <a:p>
            <a:r>
              <a:rPr lang="zh-TW" altLang="en-US"/>
              <a:t>按一下以編輯母片標題樣式</a:t>
            </a:r>
          </a:p>
        </p:txBody>
      </p:sp>
      <p:sp>
        <p:nvSpPr>
          <p:cNvPr id="3" name="文字版面配置區 2"/>
          <p:cNvSpPr>
            <a:spLocks noGrp="1"/>
          </p:cNvSpPr>
          <p:nvPr>
            <p:ph type="body" idx="1"/>
          </p:nvPr>
        </p:nvSpPr>
        <p:spPr>
          <a:xfrm>
            <a:off x="2051721" y="2906713"/>
            <a:ext cx="6442993"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TW" altLang="en-US"/>
              <a:t>按一下以編輯母片文字樣式</a:t>
            </a:r>
          </a:p>
        </p:txBody>
      </p:sp>
      <p:sp>
        <p:nvSpPr>
          <p:cNvPr id="4" name="Rectangle 6"/>
          <p:cNvSpPr>
            <a:spLocks noGrp="1" noChangeArrowheads="1"/>
          </p:cNvSpPr>
          <p:nvPr>
            <p:ph type="sldNum" sz="quarter" idx="10"/>
          </p:nvPr>
        </p:nvSpPr>
        <p:spPr>
          <a:ln/>
        </p:spPr>
        <p:txBody>
          <a:bodyPr/>
          <a:lstStyle>
            <a:lvl1pPr>
              <a:defRPr/>
            </a:lvl1pPr>
          </a:lstStyle>
          <a:p>
            <a:pPr>
              <a:defRPr/>
            </a:pPr>
            <a:fld id="{F6349559-81F0-4E39-B4D9-FC94E85142D1}" type="slidenum">
              <a:rPr lang="en-US" altLang="zh-TW"/>
              <a:pPr>
                <a:defRPr/>
              </a:pPr>
              <a:t>‹#›</a:t>
            </a:fld>
            <a:endParaRPr lang="en-US" altLang="zh-TW"/>
          </a:p>
        </p:txBody>
      </p:sp>
    </p:spTree>
    <p:extLst>
      <p:ext uri="{BB962C8B-B14F-4D97-AF65-F5344CB8AC3E}">
        <p14:creationId xmlns:p14="http://schemas.microsoft.com/office/powerpoint/2010/main" val="390987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539552" y="836714"/>
            <a:ext cx="3956298"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150" y="836714"/>
            <a:ext cx="3956298" cy="5184677"/>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標題 1"/>
          <p:cNvSpPr>
            <a:spLocks noGrp="1"/>
          </p:cNvSpPr>
          <p:nvPr>
            <p:ph type="title"/>
          </p:nvPr>
        </p:nvSpPr>
        <p:spPr>
          <a:xfrm>
            <a:off x="899593" y="116632"/>
            <a:ext cx="6912768" cy="504056"/>
          </a:xfrm>
          <a:prstGeom prst="rect">
            <a:avLst/>
          </a:prstGeom>
        </p:spPr>
        <p:txBody>
          <a:bodyPr/>
          <a:lstStyle>
            <a:lvl1pPr>
              <a:defRPr sz="2800">
                <a:solidFill>
                  <a:srgbClr val="0000FF"/>
                </a:solidFill>
              </a:defRPr>
            </a:lvl1pPr>
          </a:lstStyle>
          <a:p>
            <a:r>
              <a:rPr lang="zh-TW" altLang="en-US"/>
              <a:t>按一下以編輯母片標題樣式</a:t>
            </a:r>
          </a:p>
        </p:txBody>
      </p:sp>
      <p:sp>
        <p:nvSpPr>
          <p:cNvPr id="5" name="Rectangle 6"/>
          <p:cNvSpPr>
            <a:spLocks noGrp="1" noChangeArrowheads="1"/>
          </p:cNvSpPr>
          <p:nvPr>
            <p:ph type="sldNum" sz="quarter" idx="10"/>
          </p:nvPr>
        </p:nvSpPr>
        <p:spPr>
          <a:ln/>
        </p:spPr>
        <p:txBody>
          <a:bodyPr/>
          <a:lstStyle>
            <a:lvl1pPr>
              <a:defRPr/>
            </a:lvl1pPr>
          </a:lstStyle>
          <a:p>
            <a:pPr>
              <a:defRPr/>
            </a:pPr>
            <a:fld id="{CCCDF094-A096-4CF0-A48D-4501011CFC06}" type="slidenum">
              <a:rPr lang="en-US" altLang="zh-TW"/>
              <a:pPr>
                <a:defRPr/>
              </a:pPr>
              <a:t>‹#›</a:t>
            </a:fld>
            <a:endParaRPr lang="en-US" altLang="zh-TW"/>
          </a:p>
        </p:txBody>
      </p:sp>
    </p:spTree>
    <p:extLst>
      <p:ext uri="{BB962C8B-B14F-4D97-AF65-F5344CB8AC3E}">
        <p14:creationId xmlns:p14="http://schemas.microsoft.com/office/powerpoint/2010/main" val="398362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39552" y="782166"/>
            <a:ext cx="3943299" cy="639762"/>
          </a:xfrm>
        </p:spPr>
        <p:txBody>
          <a:bodyPr anchor="ct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539552" y="1421928"/>
            <a:ext cx="3943299" cy="4455344"/>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61150" y="782166"/>
            <a:ext cx="3943299" cy="639762"/>
          </a:xfrm>
        </p:spPr>
        <p:txBody>
          <a:bodyPr anchor="ct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61150" y="1421928"/>
            <a:ext cx="3943299" cy="4455344"/>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 name="標題 1"/>
          <p:cNvSpPr>
            <a:spLocks noGrp="1"/>
          </p:cNvSpPr>
          <p:nvPr>
            <p:ph type="title"/>
          </p:nvPr>
        </p:nvSpPr>
        <p:spPr>
          <a:xfrm>
            <a:off x="899593" y="116632"/>
            <a:ext cx="6912768" cy="504056"/>
          </a:xfrm>
          <a:prstGeom prst="rect">
            <a:avLst/>
          </a:prstGeom>
        </p:spPr>
        <p:txBody>
          <a:bodyPr/>
          <a:lstStyle>
            <a:lvl1pPr>
              <a:defRPr sz="2800">
                <a:solidFill>
                  <a:srgbClr val="0000FF"/>
                </a:solidFill>
              </a:defRPr>
            </a:lvl1pPr>
          </a:lstStyle>
          <a:p>
            <a:r>
              <a:rPr lang="zh-TW" altLang="en-US"/>
              <a:t>按一下以編輯母片標題樣式</a:t>
            </a:r>
          </a:p>
        </p:txBody>
      </p:sp>
      <p:sp>
        <p:nvSpPr>
          <p:cNvPr id="7" name="Rectangle 6"/>
          <p:cNvSpPr>
            <a:spLocks noGrp="1" noChangeArrowheads="1"/>
          </p:cNvSpPr>
          <p:nvPr>
            <p:ph type="sldNum" sz="quarter" idx="10"/>
          </p:nvPr>
        </p:nvSpPr>
        <p:spPr>
          <a:ln/>
        </p:spPr>
        <p:txBody>
          <a:bodyPr/>
          <a:lstStyle>
            <a:lvl1pPr>
              <a:defRPr/>
            </a:lvl1pPr>
          </a:lstStyle>
          <a:p>
            <a:pPr>
              <a:defRPr/>
            </a:pPr>
            <a:fld id="{7A044DB1-7831-4BFB-B3BE-760ED77D5C42}" type="slidenum">
              <a:rPr lang="en-US" altLang="zh-TW"/>
              <a:pPr>
                <a:defRPr/>
              </a:pPr>
              <a:t>‹#›</a:t>
            </a:fld>
            <a:endParaRPr lang="en-US" altLang="zh-TW"/>
          </a:p>
        </p:txBody>
      </p:sp>
    </p:spTree>
    <p:extLst>
      <p:ext uri="{BB962C8B-B14F-4D97-AF65-F5344CB8AC3E}">
        <p14:creationId xmlns:p14="http://schemas.microsoft.com/office/powerpoint/2010/main" val="332888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 1"/>
          <p:cNvSpPr>
            <a:spLocks noGrp="1"/>
          </p:cNvSpPr>
          <p:nvPr>
            <p:ph type="title"/>
          </p:nvPr>
        </p:nvSpPr>
        <p:spPr>
          <a:xfrm>
            <a:off x="899593" y="116632"/>
            <a:ext cx="6912768" cy="504056"/>
          </a:xfrm>
          <a:prstGeom prst="rect">
            <a:avLst/>
          </a:prstGeom>
        </p:spPr>
        <p:txBody>
          <a:bodyPr/>
          <a:lstStyle>
            <a:lvl1pPr>
              <a:defRPr sz="2800">
                <a:solidFill>
                  <a:srgbClr val="0000FF"/>
                </a:solidFill>
              </a:defRPr>
            </a:lvl1pPr>
          </a:lstStyle>
          <a:p>
            <a:r>
              <a:rPr lang="zh-TW" altLang="en-US"/>
              <a:t>按一下以編輯母片標題樣式</a:t>
            </a:r>
          </a:p>
        </p:txBody>
      </p:sp>
      <p:sp>
        <p:nvSpPr>
          <p:cNvPr id="3" name="Rectangle 6"/>
          <p:cNvSpPr>
            <a:spLocks noGrp="1" noChangeArrowheads="1"/>
          </p:cNvSpPr>
          <p:nvPr>
            <p:ph type="sldNum" sz="quarter" idx="10"/>
          </p:nvPr>
        </p:nvSpPr>
        <p:spPr>
          <a:ln/>
        </p:spPr>
        <p:txBody>
          <a:bodyPr/>
          <a:lstStyle>
            <a:lvl1pPr>
              <a:defRPr/>
            </a:lvl1pPr>
          </a:lstStyle>
          <a:p>
            <a:pPr>
              <a:defRPr/>
            </a:pPr>
            <a:fld id="{8AEFEAEC-3AA3-41BB-9561-5404B62D877D}" type="slidenum">
              <a:rPr lang="en-US" altLang="zh-TW"/>
              <a:pPr>
                <a:defRPr/>
              </a:pPr>
              <a:t>‹#›</a:t>
            </a:fld>
            <a:endParaRPr lang="en-US" altLang="zh-TW"/>
          </a:p>
        </p:txBody>
      </p:sp>
    </p:spTree>
    <p:extLst>
      <p:ext uri="{BB962C8B-B14F-4D97-AF65-F5344CB8AC3E}">
        <p14:creationId xmlns:p14="http://schemas.microsoft.com/office/powerpoint/2010/main" val="162005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5691DEB-B3D2-4E33-A51D-1A8DE93D2ACD}" type="slidenum">
              <a:rPr lang="en-US" altLang="zh-TW"/>
              <a:pPr>
                <a:defRPr/>
              </a:pPr>
              <a:t>‹#›</a:t>
            </a:fld>
            <a:endParaRPr lang="en-US" altLang="zh-TW"/>
          </a:p>
        </p:txBody>
      </p:sp>
    </p:spTree>
    <p:extLst>
      <p:ext uri="{BB962C8B-B14F-4D97-AF65-F5344CB8AC3E}">
        <p14:creationId xmlns:p14="http://schemas.microsoft.com/office/powerpoint/2010/main" val="82666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11562" y="836712"/>
            <a:ext cx="2648273" cy="1152128"/>
          </a:xfrm>
          <a:prstGeom prst="rect">
            <a:avLst/>
          </a:prstGeom>
        </p:spPr>
        <p:txBody>
          <a:bodyPr anchor="t"/>
          <a:lstStyle>
            <a:lvl1pPr algn="l">
              <a:defRPr sz="2000" b="1">
                <a:solidFill>
                  <a:srgbClr val="0000FF"/>
                </a:solidFill>
              </a:defRPr>
            </a:lvl1pPr>
          </a:lstStyle>
          <a:p>
            <a:r>
              <a:rPr lang="zh-TW" altLang="en-US"/>
              <a:t>按一下以編輯母片標題樣式</a:t>
            </a:r>
          </a:p>
        </p:txBody>
      </p:sp>
      <p:sp>
        <p:nvSpPr>
          <p:cNvPr id="3" name="內容版面配置區 2"/>
          <p:cNvSpPr>
            <a:spLocks noGrp="1"/>
          </p:cNvSpPr>
          <p:nvPr>
            <p:ph idx="1"/>
          </p:nvPr>
        </p:nvSpPr>
        <p:spPr>
          <a:xfrm>
            <a:off x="3419872" y="836716"/>
            <a:ext cx="5112568" cy="5145435"/>
          </a:xfrm>
        </p:spPr>
        <p:txBody>
          <a:bodyPr/>
          <a:lstStyle>
            <a:lvl1pPr>
              <a:defRPr sz="2400"/>
            </a:lvl1pPr>
            <a:lvl2pPr>
              <a:defRPr sz="2200"/>
            </a:lvl2pPr>
            <a:lvl3pPr>
              <a:defRPr kumimoji="1" lang="zh-TW" altLang="en-US" sz="2000" dirty="0" smtClean="0">
                <a:solidFill>
                  <a:schemeClr val="tx1"/>
                </a:solidFill>
                <a:latin typeface="+mn-lt"/>
                <a:ea typeface="+mn-ea"/>
              </a:defRPr>
            </a:lvl3pPr>
            <a:lvl4pPr>
              <a:defRPr kumimoji="1" lang="zh-TW" altLang="en-US" sz="1800" dirty="0" smtClean="0">
                <a:solidFill>
                  <a:schemeClr val="tx1"/>
                </a:solidFill>
                <a:latin typeface="+mn-lt"/>
                <a:ea typeface="+mn-ea"/>
              </a:defRPr>
            </a:lvl4pPr>
            <a:lvl5pPr marL="2057349" indent="-228594">
              <a:defRPr kumimoji="1" lang="zh-TW" altLang="en-US" sz="1600" dirty="0">
                <a:solidFill>
                  <a:schemeClr val="tx1"/>
                </a:solidFill>
                <a:latin typeface="+mn-lt"/>
                <a:ea typeface="+mn-ea"/>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11562" y="2060852"/>
            <a:ext cx="2648273" cy="39212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4E5A4827-623F-46CE-9403-5A6098FDD844}" type="slidenum">
              <a:rPr lang="en-US" altLang="zh-TW"/>
              <a:pPr>
                <a:defRPr/>
              </a:pPr>
              <a:t>‹#›</a:t>
            </a:fld>
            <a:endParaRPr lang="en-US" altLang="zh-TW"/>
          </a:p>
        </p:txBody>
      </p:sp>
    </p:spTree>
    <p:extLst>
      <p:ext uri="{BB962C8B-B14F-4D97-AF65-F5344CB8AC3E}">
        <p14:creationId xmlns:p14="http://schemas.microsoft.com/office/powerpoint/2010/main" val="6719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31641" y="4656584"/>
            <a:ext cx="6552728" cy="566738"/>
          </a:xfrm>
          <a:prstGeom prst="rect">
            <a:avLst/>
          </a:prstGeom>
        </p:spPr>
        <p:txBody>
          <a:bodyPr anchor="ctr"/>
          <a:lstStyle>
            <a:lvl1pPr algn="l">
              <a:defRPr sz="2000" b="1">
                <a:solidFill>
                  <a:srgbClr val="0000FF"/>
                </a:solidFill>
              </a:defRPr>
            </a:lvl1pPr>
          </a:lstStyle>
          <a:p>
            <a:r>
              <a:rPr lang="zh-TW" altLang="en-US"/>
              <a:t>按一下以編輯母片標題樣式</a:t>
            </a:r>
          </a:p>
        </p:txBody>
      </p:sp>
      <p:sp>
        <p:nvSpPr>
          <p:cNvPr id="3" name="圖片版面配置區 2"/>
          <p:cNvSpPr>
            <a:spLocks noGrp="1"/>
          </p:cNvSpPr>
          <p:nvPr>
            <p:ph type="pic" idx="1"/>
          </p:nvPr>
        </p:nvSpPr>
        <p:spPr>
          <a:xfrm>
            <a:off x="1331640" y="836716"/>
            <a:ext cx="6566520" cy="3746847"/>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TW" altLang="en-US" noProof="0"/>
          </a:p>
        </p:txBody>
      </p:sp>
      <p:sp>
        <p:nvSpPr>
          <p:cNvPr id="4" name="文字版面配置區 3"/>
          <p:cNvSpPr>
            <a:spLocks noGrp="1"/>
          </p:cNvSpPr>
          <p:nvPr>
            <p:ph type="body" sz="half" idx="2"/>
          </p:nvPr>
        </p:nvSpPr>
        <p:spPr>
          <a:xfrm>
            <a:off x="1331641" y="5223322"/>
            <a:ext cx="6552728"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2CBAD564-1B5D-4F4C-B5BF-F99071E8A3DA}" type="slidenum">
              <a:rPr lang="en-US" altLang="zh-TW"/>
              <a:pPr>
                <a:defRPr/>
              </a:pPr>
              <a:t>‹#›</a:t>
            </a:fld>
            <a:endParaRPr lang="en-US" altLang="zh-TW"/>
          </a:p>
        </p:txBody>
      </p:sp>
    </p:spTree>
    <p:extLst>
      <p:ext uri="{BB962C8B-B14F-4D97-AF65-F5344CB8AC3E}">
        <p14:creationId xmlns:p14="http://schemas.microsoft.com/office/powerpoint/2010/main" val="142936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11190" y="836616"/>
            <a:ext cx="7921625"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p:txBody>
      </p:sp>
      <p:sp>
        <p:nvSpPr>
          <p:cNvPr id="1030" name="Rectangle 6"/>
          <p:cNvSpPr>
            <a:spLocks noGrp="1" noChangeArrowheads="1"/>
          </p:cNvSpPr>
          <p:nvPr>
            <p:ph type="sldNum" sz="quarter" idx="4"/>
          </p:nvPr>
        </p:nvSpPr>
        <p:spPr bwMode="auto">
          <a:xfrm>
            <a:off x="179390" y="6454775"/>
            <a:ext cx="1125537"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100">
                <a:solidFill>
                  <a:schemeClr val="bg1"/>
                </a:solidFill>
              </a:defRPr>
            </a:lvl1pPr>
          </a:lstStyle>
          <a:p>
            <a:pPr>
              <a:defRPr/>
            </a:pPr>
            <a:fld id="{4ECA9CE8-0589-490B-AA83-4AF275447BB2}" type="slidenum">
              <a:rPr lang="en-US" altLang="zh-TW"/>
              <a:pPr>
                <a:defRPr/>
              </a:pPr>
              <a:t>‹#›</a:t>
            </a:fld>
            <a:endParaRPr lang="en-US" altLang="zh-TW"/>
          </a:p>
        </p:txBody>
      </p:sp>
    </p:spTree>
    <p:extLst>
      <p:ext uri="{BB962C8B-B14F-4D97-AF65-F5344CB8AC3E}">
        <p14:creationId xmlns:p14="http://schemas.microsoft.com/office/powerpoint/2010/main" val="2436497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2400" b="1">
          <a:solidFill>
            <a:srgbClr val="0000FF"/>
          </a:solidFill>
          <a:latin typeface="+mj-lt"/>
          <a:ea typeface="+mj-ea"/>
          <a:cs typeface="+mj-cs"/>
        </a:defRPr>
      </a:lvl1pPr>
      <a:lvl2pPr algn="l" rtl="0" eaLnBrk="0" fontAlgn="base" hangingPunct="0">
        <a:spcBef>
          <a:spcPct val="0"/>
        </a:spcBef>
        <a:spcAft>
          <a:spcPct val="0"/>
        </a:spcAft>
        <a:defRPr kumimoji="1" sz="2400" b="1">
          <a:solidFill>
            <a:srgbClr val="0000FF"/>
          </a:solidFill>
          <a:latin typeface="Arial" charset="0"/>
          <a:ea typeface="微軟正黑體" pitchFamily="34" charset="-120"/>
        </a:defRPr>
      </a:lvl2pPr>
      <a:lvl3pPr algn="l" rtl="0" eaLnBrk="0" fontAlgn="base" hangingPunct="0">
        <a:spcBef>
          <a:spcPct val="0"/>
        </a:spcBef>
        <a:spcAft>
          <a:spcPct val="0"/>
        </a:spcAft>
        <a:defRPr kumimoji="1" sz="2400" b="1">
          <a:solidFill>
            <a:srgbClr val="0000FF"/>
          </a:solidFill>
          <a:latin typeface="Arial" charset="0"/>
          <a:ea typeface="微軟正黑體" pitchFamily="34" charset="-120"/>
        </a:defRPr>
      </a:lvl3pPr>
      <a:lvl4pPr algn="l" rtl="0" eaLnBrk="0" fontAlgn="base" hangingPunct="0">
        <a:spcBef>
          <a:spcPct val="0"/>
        </a:spcBef>
        <a:spcAft>
          <a:spcPct val="0"/>
        </a:spcAft>
        <a:defRPr kumimoji="1" sz="2400" b="1">
          <a:solidFill>
            <a:srgbClr val="0000FF"/>
          </a:solidFill>
          <a:latin typeface="Arial" charset="0"/>
          <a:ea typeface="微軟正黑體" pitchFamily="34" charset="-120"/>
        </a:defRPr>
      </a:lvl4pPr>
      <a:lvl5pPr algn="l" rtl="0" eaLnBrk="0" fontAlgn="base" hangingPunct="0">
        <a:spcBef>
          <a:spcPct val="0"/>
        </a:spcBef>
        <a:spcAft>
          <a:spcPct val="0"/>
        </a:spcAft>
        <a:defRPr kumimoji="1" sz="2400" b="1">
          <a:solidFill>
            <a:srgbClr val="0000FF"/>
          </a:solidFill>
          <a:latin typeface="Arial" charset="0"/>
          <a:ea typeface="微軟正黑體" pitchFamily="34" charset="-120"/>
        </a:defRPr>
      </a:lvl5pPr>
      <a:lvl6pPr marL="457189" algn="l" rtl="0" fontAlgn="base">
        <a:spcBef>
          <a:spcPct val="0"/>
        </a:spcBef>
        <a:spcAft>
          <a:spcPct val="0"/>
        </a:spcAft>
        <a:defRPr kumimoji="1" sz="2400" b="1">
          <a:solidFill>
            <a:srgbClr val="FF6309"/>
          </a:solidFill>
          <a:latin typeface="Arial" charset="0"/>
          <a:ea typeface="新細明體" charset="-120"/>
        </a:defRPr>
      </a:lvl6pPr>
      <a:lvl7pPr marL="914377" algn="l" rtl="0" fontAlgn="base">
        <a:spcBef>
          <a:spcPct val="0"/>
        </a:spcBef>
        <a:spcAft>
          <a:spcPct val="0"/>
        </a:spcAft>
        <a:defRPr kumimoji="1" sz="2400" b="1">
          <a:solidFill>
            <a:srgbClr val="FF6309"/>
          </a:solidFill>
          <a:latin typeface="Arial" charset="0"/>
          <a:ea typeface="新細明體" charset="-120"/>
        </a:defRPr>
      </a:lvl7pPr>
      <a:lvl8pPr marL="1371566" algn="l" rtl="0" fontAlgn="base">
        <a:spcBef>
          <a:spcPct val="0"/>
        </a:spcBef>
        <a:spcAft>
          <a:spcPct val="0"/>
        </a:spcAft>
        <a:defRPr kumimoji="1" sz="2400" b="1">
          <a:solidFill>
            <a:srgbClr val="FF6309"/>
          </a:solidFill>
          <a:latin typeface="Arial" charset="0"/>
          <a:ea typeface="新細明體" charset="-120"/>
        </a:defRPr>
      </a:lvl8pPr>
      <a:lvl9pPr marL="1828754" algn="l" rtl="0" fontAlgn="base">
        <a:spcBef>
          <a:spcPct val="0"/>
        </a:spcBef>
        <a:spcAft>
          <a:spcPct val="0"/>
        </a:spcAft>
        <a:defRPr kumimoji="1" sz="2400" b="1">
          <a:solidFill>
            <a:srgbClr val="FF6309"/>
          </a:solidFill>
          <a:latin typeface="Arial" charset="0"/>
          <a:ea typeface="新細明體" charset="-120"/>
        </a:defRPr>
      </a:lvl9pPr>
    </p:titleStyle>
    <p:bodyStyle>
      <a:lvl1pPr marL="342891" indent="-342891" algn="l" rtl="0" eaLnBrk="0" fontAlgn="base" hangingPunct="0">
        <a:spcBef>
          <a:spcPct val="50000"/>
        </a:spcBef>
        <a:spcAft>
          <a:spcPct val="0"/>
        </a:spcAft>
        <a:buClr>
          <a:srgbClr val="0099FF"/>
        </a:buClr>
        <a:buSzPct val="70000"/>
        <a:buFont typeface="Wingdings" pitchFamily="2" charset="2"/>
        <a:buChar char="l"/>
        <a:defRPr kumimoji="1" sz="2400" b="1">
          <a:solidFill>
            <a:schemeClr val="tx1"/>
          </a:solidFill>
          <a:latin typeface="+mn-lt"/>
          <a:ea typeface="+mn-ea"/>
          <a:cs typeface="+mn-cs"/>
        </a:defRPr>
      </a:lvl1pPr>
      <a:lvl2pPr marL="742932" indent="-285744" algn="l" rtl="0" eaLnBrk="0" fontAlgn="base" hangingPunct="0">
        <a:spcBef>
          <a:spcPct val="50000"/>
        </a:spcBef>
        <a:spcAft>
          <a:spcPct val="0"/>
        </a:spcAft>
        <a:buClr>
          <a:srgbClr val="0099FF"/>
        </a:buClr>
        <a:buSzPct val="50000"/>
        <a:buFont typeface="Wingdings" pitchFamily="2" charset="2"/>
        <a:buChar char="l"/>
        <a:defRPr kumimoji="1" sz="2200">
          <a:solidFill>
            <a:schemeClr val="tx1"/>
          </a:solidFill>
          <a:latin typeface="+mn-lt"/>
          <a:ea typeface="+mn-ea"/>
        </a:defRPr>
      </a:lvl2pPr>
      <a:lvl3pPr marL="1142971" indent="-228594" algn="l" rtl="0" eaLnBrk="0" fontAlgn="base" hangingPunct="0">
        <a:spcBef>
          <a:spcPct val="20000"/>
        </a:spcBef>
        <a:spcAft>
          <a:spcPct val="0"/>
        </a:spcAft>
        <a:buClr>
          <a:srgbClr val="FF9900"/>
        </a:buClr>
        <a:buSzPct val="70000"/>
        <a:buFont typeface="Wingdings" pitchFamily="2" charset="2"/>
        <a:defRPr kumimoji="1" sz="1300">
          <a:solidFill>
            <a:schemeClr val="tx1"/>
          </a:solidFill>
          <a:latin typeface="+mn-lt"/>
          <a:ea typeface="+mn-ea"/>
        </a:defRPr>
      </a:lvl3pPr>
      <a:lvl4pPr marL="1600160" indent="-228594" algn="l" rtl="0" eaLnBrk="0" fontAlgn="base" hangingPunct="0">
        <a:spcBef>
          <a:spcPct val="20000"/>
        </a:spcBef>
        <a:spcAft>
          <a:spcPct val="0"/>
        </a:spcAft>
        <a:defRPr kumimoji="1" sz="2000">
          <a:solidFill>
            <a:schemeClr val="tx1"/>
          </a:solidFill>
          <a:latin typeface="+mn-lt"/>
          <a:ea typeface="+mn-ea"/>
        </a:defRPr>
      </a:lvl4pPr>
      <a:lvl5pPr marL="2057349" indent="-228594" algn="l" rtl="0" eaLnBrk="0" fontAlgn="base" hangingPunct="0">
        <a:spcBef>
          <a:spcPct val="20000"/>
        </a:spcBef>
        <a:spcAft>
          <a:spcPct val="0"/>
        </a:spcAft>
        <a:buChar char="»"/>
        <a:defRPr kumimoji="1" sz="2000">
          <a:solidFill>
            <a:schemeClr val="tx1"/>
          </a:solidFill>
          <a:latin typeface="+mn-lt"/>
          <a:ea typeface="+mn-ea"/>
        </a:defRPr>
      </a:lvl5pPr>
      <a:lvl6pPr marL="2514537" indent="-228594" algn="l" rtl="0" fontAlgn="base">
        <a:spcBef>
          <a:spcPct val="20000"/>
        </a:spcBef>
        <a:spcAft>
          <a:spcPct val="0"/>
        </a:spcAft>
        <a:buChar char="»"/>
        <a:defRPr kumimoji="1" sz="2000">
          <a:solidFill>
            <a:schemeClr val="tx1"/>
          </a:solidFill>
          <a:latin typeface="+mn-lt"/>
          <a:ea typeface="+mn-ea"/>
        </a:defRPr>
      </a:lvl6pPr>
      <a:lvl7pPr marL="2971726" indent="-228594" algn="l" rtl="0" fontAlgn="base">
        <a:spcBef>
          <a:spcPct val="20000"/>
        </a:spcBef>
        <a:spcAft>
          <a:spcPct val="0"/>
        </a:spcAft>
        <a:buChar char="»"/>
        <a:defRPr kumimoji="1" sz="2000">
          <a:solidFill>
            <a:schemeClr val="tx1"/>
          </a:solidFill>
          <a:latin typeface="+mn-lt"/>
          <a:ea typeface="+mn-ea"/>
        </a:defRPr>
      </a:lvl7pPr>
      <a:lvl8pPr marL="3428914" indent="-228594" algn="l" rtl="0" fontAlgn="base">
        <a:spcBef>
          <a:spcPct val="20000"/>
        </a:spcBef>
        <a:spcAft>
          <a:spcPct val="0"/>
        </a:spcAft>
        <a:buChar char="»"/>
        <a:defRPr kumimoji="1" sz="2000">
          <a:solidFill>
            <a:schemeClr val="tx1"/>
          </a:solidFill>
          <a:latin typeface="+mn-lt"/>
          <a:ea typeface="+mn-ea"/>
        </a:defRPr>
      </a:lvl8pPr>
      <a:lvl9pPr marL="3886103" indent="-228594"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0.png"/><Relationship Id="rId10" Type="http://schemas.openxmlformats.org/officeDocument/2006/relationships/image" Target="../media/image28.png"/><Relationship Id="rId4" Type="http://schemas.openxmlformats.org/officeDocument/2006/relationships/image" Target="../media/image220.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A924-1C6C-452D-A7F3-124A52A08C91}"/>
              </a:ext>
            </a:extLst>
          </p:cNvPr>
          <p:cNvSpPr>
            <a:spLocks noGrp="1"/>
          </p:cNvSpPr>
          <p:nvPr>
            <p:ph type="ctrTitle"/>
          </p:nvPr>
        </p:nvSpPr>
        <p:spPr/>
        <p:txBody>
          <a:bodyPr/>
          <a:lstStyle/>
          <a:p>
            <a:r>
              <a:rPr lang="en-US" dirty="0"/>
              <a:t>CLLLC gain curves</a:t>
            </a:r>
            <a:endParaRPr lang="en-SG" dirty="0"/>
          </a:p>
        </p:txBody>
      </p:sp>
      <p:sp>
        <p:nvSpPr>
          <p:cNvPr id="3" name="Subtitle 2">
            <a:extLst>
              <a:ext uri="{FF2B5EF4-FFF2-40B4-BE49-F238E27FC236}">
                <a16:creationId xmlns:a16="http://schemas.microsoft.com/office/drawing/2014/main" id="{8DA326F6-846F-4250-876A-5EA5ABE892BC}"/>
              </a:ext>
            </a:extLst>
          </p:cNvPr>
          <p:cNvSpPr>
            <a:spLocks noGrp="1"/>
          </p:cNvSpPr>
          <p:nvPr>
            <p:ph type="subTitle" idx="1"/>
          </p:nvPr>
        </p:nvSpPr>
        <p:spPr/>
        <p:txBody>
          <a:bodyPr/>
          <a:lstStyle/>
          <a:p>
            <a:r>
              <a:rPr lang="en-US" dirty="0"/>
              <a:t>Lim Shu Fan</a:t>
            </a:r>
          </a:p>
          <a:p>
            <a:r>
              <a:rPr lang="en-US" dirty="0"/>
              <a:t>05.04.2022</a:t>
            </a:r>
            <a:endParaRPr lang="en-SG" dirty="0"/>
          </a:p>
        </p:txBody>
      </p:sp>
    </p:spTree>
    <p:extLst>
      <p:ext uri="{BB962C8B-B14F-4D97-AF65-F5344CB8AC3E}">
        <p14:creationId xmlns:p14="http://schemas.microsoft.com/office/powerpoint/2010/main" val="48371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4700-502D-43F3-B34D-C0FA200ED3A0}"/>
              </a:ext>
            </a:extLst>
          </p:cNvPr>
          <p:cNvSpPr>
            <a:spLocks noGrp="1"/>
          </p:cNvSpPr>
          <p:nvPr>
            <p:ph type="title"/>
          </p:nvPr>
        </p:nvSpPr>
        <p:spPr/>
        <p:txBody>
          <a:bodyPr/>
          <a:lstStyle/>
          <a:p>
            <a:r>
              <a:rPr lang="en-US" dirty="0"/>
              <a:t>22kW Optimized Tank design from Sin</a:t>
            </a:r>
            <a:endParaRPr lang="en-SG" dirty="0"/>
          </a:p>
        </p:txBody>
      </p:sp>
      <p:pic>
        <p:nvPicPr>
          <p:cNvPr id="6" name="Content Placeholder 5">
            <a:extLst>
              <a:ext uri="{FF2B5EF4-FFF2-40B4-BE49-F238E27FC236}">
                <a16:creationId xmlns:a16="http://schemas.microsoft.com/office/drawing/2014/main" id="{47D1EB1D-6E7F-4E0E-BA85-99E703A6C172}"/>
              </a:ext>
            </a:extLst>
          </p:cNvPr>
          <p:cNvPicPr>
            <a:picLocks noGrp="1" noChangeAspect="1"/>
          </p:cNvPicPr>
          <p:nvPr>
            <p:ph idx="1"/>
          </p:nvPr>
        </p:nvPicPr>
        <p:blipFill>
          <a:blip r:embed="rId2"/>
          <a:stretch>
            <a:fillRect/>
          </a:stretch>
        </p:blipFill>
        <p:spPr>
          <a:xfrm>
            <a:off x="1400175" y="742786"/>
            <a:ext cx="6343650" cy="3133725"/>
          </a:xfrm>
        </p:spPr>
      </p:pic>
      <p:sp>
        <p:nvSpPr>
          <p:cNvPr id="4" name="Slide Number Placeholder 3">
            <a:extLst>
              <a:ext uri="{FF2B5EF4-FFF2-40B4-BE49-F238E27FC236}">
                <a16:creationId xmlns:a16="http://schemas.microsoft.com/office/drawing/2014/main" id="{5BD3B9EB-64E3-4FF6-8DAD-14B029503D48}"/>
              </a:ext>
            </a:extLst>
          </p:cNvPr>
          <p:cNvSpPr>
            <a:spLocks noGrp="1"/>
          </p:cNvSpPr>
          <p:nvPr>
            <p:ph type="sldNum" sz="quarter" idx="10"/>
          </p:nvPr>
        </p:nvSpPr>
        <p:spPr/>
        <p:txBody>
          <a:bodyPr/>
          <a:lstStyle/>
          <a:p>
            <a:pPr>
              <a:defRPr/>
            </a:pPr>
            <a:fld id="{26289271-45BA-420D-B615-3F5309169CE9}" type="slidenum">
              <a:rPr lang="en-US" altLang="zh-TW" smtClean="0"/>
              <a:pPr>
                <a:defRPr/>
              </a:pPr>
              <a:t>10</a:t>
            </a:fld>
            <a:endParaRPr lang="en-US" altLang="zh-TW"/>
          </a:p>
        </p:txBody>
      </p:sp>
      <p:sp>
        <p:nvSpPr>
          <p:cNvPr id="7" name="TextBox 6">
            <a:extLst>
              <a:ext uri="{FF2B5EF4-FFF2-40B4-BE49-F238E27FC236}">
                <a16:creationId xmlns:a16="http://schemas.microsoft.com/office/drawing/2014/main" id="{082A3055-A7B6-4B6C-A56C-60F2413F4910}"/>
              </a:ext>
            </a:extLst>
          </p:cNvPr>
          <p:cNvSpPr txBox="1"/>
          <p:nvPr/>
        </p:nvSpPr>
        <p:spPr>
          <a:xfrm>
            <a:off x="740823" y="5868560"/>
            <a:ext cx="8071440" cy="369332"/>
          </a:xfrm>
          <a:prstGeom prst="rect">
            <a:avLst/>
          </a:prstGeom>
          <a:noFill/>
        </p:spPr>
        <p:txBody>
          <a:bodyPr wrap="none" rtlCol="0">
            <a:spAutoFit/>
          </a:bodyPr>
          <a:lstStyle/>
          <a:p>
            <a:r>
              <a:rPr lang="en-SG" dirty="0"/>
              <a:t>Reference: Design of an Isolated Bidirectional Symmetric Resonant Converter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F075D2-534E-466C-8994-7A158BE4B571}"/>
                  </a:ext>
                </a:extLst>
              </p:cNvPr>
              <p:cNvSpPr txBox="1"/>
              <p:nvPr/>
            </p:nvSpPr>
            <p:spPr>
              <a:xfrm>
                <a:off x="1703215" y="3829899"/>
                <a:ext cx="14711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𝐶𝐿𝐿𝐶</m:t>
                          </m:r>
                        </m:sub>
                      </m:sSub>
                      <m:r>
                        <a:rPr lang="en-US" b="0" i="1" smtClean="0">
                          <a:latin typeface="Cambria Math" panose="02040503050406030204" pitchFamily="18" charset="0"/>
                        </a:rPr>
                        <m:t>=1</m:t>
                      </m:r>
                      <m:r>
                        <a:rPr lang="en-SG" b="0" i="1" smtClean="0">
                          <a:latin typeface="Cambria Math" panose="02040503050406030204" pitchFamily="18" charset="0"/>
                        </a:rPr>
                        <m:t>.33</m:t>
                      </m:r>
                    </m:oMath>
                  </m:oMathPara>
                </a14:m>
                <a:endParaRPr lang="en-US" b="0" dirty="0"/>
              </a:p>
            </p:txBody>
          </p:sp>
        </mc:Choice>
        <mc:Fallback xmlns="">
          <p:sp>
            <p:nvSpPr>
              <p:cNvPr id="10" name="TextBox 9">
                <a:extLst>
                  <a:ext uri="{FF2B5EF4-FFF2-40B4-BE49-F238E27FC236}">
                    <a16:creationId xmlns:a16="http://schemas.microsoft.com/office/drawing/2014/main" id="{A8F075D2-534E-466C-8994-7A158BE4B571}"/>
                  </a:ext>
                </a:extLst>
              </p:cNvPr>
              <p:cNvSpPr txBox="1">
                <a:spLocks noRot="1" noChangeAspect="1" noMove="1" noResize="1" noEditPoints="1" noAdjustHandles="1" noChangeArrowheads="1" noChangeShapeType="1" noTextEdit="1"/>
              </p:cNvSpPr>
              <p:nvPr/>
            </p:nvSpPr>
            <p:spPr>
              <a:xfrm>
                <a:off x="1703215" y="3829899"/>
                <a:ext cx="1471161" cy="369332"/>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3593BD-82B9-4F0D-BDBC-5CBEB815C45F}"/>
                  </a:ext>
                </a:extLst>
              </p:cNvPr>
              <p:cNvSpPr txBox="1"/>
              <p:nvPr/>
            </p:nvSpPr>
            <p:spPr>
              <a:xfrm>
                <a:off x="1829595" y="4173317"/>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SG" b="0" i="1" smtClean="0">
                          <a:latin typeface="Cambria Math" panose="02040503050406030204" pitchFamily="18" charset="0"/>
                        </a:rPr>
                        <m:t>118</m:t>
                      </m:r>
                      <m:r>
                        <a:rPr lang="en-US" b="0" i="1" smtClean="0">
                          <a:latin typeface="Cambria Math" panose="02040503050406030204" pitchFamily="18" charset="0"/>
                        </a:rPr>
                        <m:t>𝑢𝐻</m:t>
                      </m:r>
                    </m:oMath>
                  </m:oMathPara>
                </a14:m>
                <a:endParaRPr lang="en-US" b="0" dirty="0"/>
              </a:p>
            </p:txBody>
          </p:sp>
        </mc:Choice>
        <mc:Fallback xmlns="">
          <p:sp>
            <p:nvSpPr>
              <p:cNvPr id="11" name="TextBox 10">
                <a:extLst>
                  <a:ext uri="{FF2B5EF4-FFF2-40B4-BE49-F238E27FC236}">
                    <a16:creationId xmlns:a16="http://schemas.microsoft.com/office/drawing/2014/main" id="{6B3593BD-82B9-4F0D-BDBC-5CBEB815C45F}"/>
                  </a:ext>
                </a:extLst>
              </p:cNvPr>
              <p:cNvSpPr txBox="1">
                <a:spLocks noRot="1" noChangeAspect="1" noMove="1" noResize="1" noEditPoints="1" noAdjustHandles="1" noChangeArrowheads="1" noChangeShapeType="1" noTextEdit="1"/>
              </p:cNvSpPr>
              <p:nvPr/>
            </p:nvSpPr>
            <p:spPr>
              <a:xfrm>
                <a:off x="1829595" y="4173317"/>
                <a:ext cx="1727200" cy="369332"/>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9D4D2A-513D-4B60-B05F-CB5F400BE10C}"/>
                  </a:ext>
                </a:extLst>
              </p:cNvPr>
              <p:cNvSpPr txBox="1"/>
              <p:nvPr/>
            </p:nvSpPr>
            <p:spPr>
              <a:xfrm>
                <a:off x="1886857" y="4499351"/>
                <a:ext cx="172720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b="0" dirty="0"/>
                  <a:t>3.5</a:t>
                </a:r>
              </a:p>
            </p:txBody>
          </p:sp>
        </mc:Choice>
        <mc:Fallback xmlns="">
          <p:sp>
            <p:nvSpPr>
              <p:cNvPr id="12" name="TextBox 11">
                <a:extLst>
                  <a:ext uri="{FF2B5EF4-FFF2-40B4-BE49-F238E27FC236}">
                    <a16:creationId xmlns:a16="http://schemas.microsoft.com/office/drawing/2014/main" id="{FB9D4D2A-513D-4B60-B05F-CB5F400BE10C}"/>
                  </a:ext>
                </a:extLst>
              </p:cNvPr>
              <p:cNvSpPr txBox="1">
                <a:spLocks noRot="1" noChangeAspect="1" noMove="1" noResize="1" noEditPoints="1" noAdjustHandles="1" noChangeArrowheads="1" noChangeShapeType="1" noTextEdit="1"/>
              </p:cNvSpPr>
              <p:nvPr/>
            </p:nvSpPr>
            <p:spPr>
              <a:xfrm>
                <a:off x="1886857" y="4499351"/>
                <a:ext cx="1727200" cy="369332"/>
              </a:xfrm>
              <a:prstGeom prst="rect">
                <a:avLst/>
              </a:prstGeom>
              <a:blipFill>
                <a:blip r:embed="rId5"/>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CA88E3-7BF7-4FA9-9D9B-8F7EE0B82CB6}"/>
                  </a:ext>
                </a:extLst>
              </p:cNvPr>
              <p:cNvSpPr txBox="1"/>
              <p:nvPr/>
            </p:nvSpPr>
            <p:spPr>
              <a:xfrm>
                <a:off x="3088633" y="3827147"/>
                <a:ext cx="172720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m:t>
                        </m:r>
                      </m:sub>
                    </m:sSub>
                    <m:r>
                      <a:rPr lang="en-US" b="0" i="1" smtClean="0">
                        <a:latin typeface="Cambria Math" panose="02040503050406030204" pitchFamily="18" charset="0"/>
                      </a:rPr>
                      <m:t>=</m:t>
                    </m:r>
                  </m:oMath>
                </a14:m>
                <a:r>
                  <a:rPr lang="en-US" b="0" dirty="0"/>
                  <a:t>100kHz</a:t>
                </a:r>
              </a:p>
            </p:txBody>
          </p:sp>
        </mc:Choice>
        <mc:Fallback xmlns="">
          <p:sp>
            <p:nvSpPr>
              <p:cNvPr id="13" name="TextBox 12">
                <a:extLst>
                  <a:ext uri="{FF2B5EF4-FFF2-40B4-BE49-F238E27FC236}">
                    <a16:creationId xmlns:a16="http://schemas.microsoft.com/office/drawing/2014/main" id="{3BCA88E3-7BF7-4FA9-9D9B-8F7EE0B82CB6}"/>
                  </a:ext>
                </a:extLst>
              </p:cNvPr>
              <p:cNvSpPr txBox="1">
                <a:spLocks noRot="1" noChangeAspect="1" noMove="1" noResize="1" noEditPoints="1" noAdjustHandles="1" noChangeArrowheads="1" noChangeShapeType="1" noTextEdit="1"/>
              </p:cNvSpPr>
              <p:nvPr/>
            </p:nvSpPr>
            <p:spPr>
              <a:xfrm>
                <a:off x="3088633" y="3827147"/>
                <a:ext cx="1727200" cy="369332"/>
              </a:xfrm>
              <a:prstGeom prst="rect">
                <a:avLst/>
              </a:prstGeom>
              <a:blipFill>
                <a:blip r:embed="rId6"/>
                <a:stretch>
                  <a:fillRect l="-1060" t="-10000" b="-2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6AF96A-EFFB-4B97-8AE9-E792CAE5C556}"/>
                  </a:ext>
                </a:extLst>
              </p:cNvPr>
              <p:cNvSpPr txBox="1"/>
              <p:nvPr/>
            </p:nvSpPr>
            <p:spPr>
              <a:xfrm>
                <a:off x="1886857" y="4749815"/>
                <a:ext cx="1727200" cy="563103"/>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2</m:t>
                            </m:r>
                          </m:sub>
                          <m:sup>
                            <m:r>
                              <a:rPr lang="en-US" b="0" i="1" smtClean="0">
                                <a:latin typeface="Cambria Math" panose="02040503050406030204" pitchFamily="18" charset="0"/>
                              </a:rPr>
                              <m:t>′</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1</m:t>
                            </m:r>
                          </m:sub>
                        </m:sSub>
                      </m:den>
                    </m:f>
                  </m:oMath>
                </a14:m>
                <a:r>
                  <a:rPr lang="en-US" b="0" dirty="0"/>
                  <a:t>=</a:t>
                </a:r>
                <a:r>
                  <a:rPr lang="en-US" dirty="0"/>
                  <a:t>0.92</a:t>
                </a:r>
                <a:endParaRPr lang="en-US" b="0" dirty="0"/>
              </a:p>
            </p:txBody>
          </p:sp>
        </mc:Choice>
        <mc:Fallback xmlns="">
          <p:sp>
            <p:nvSpPr>
              <p:cNvPr id="14" name="TextBox 13">
                <a:extLst>
                  <a:ext uri="{FF2B5EF4-FFF2-40B4-BE49-F238E27FC236}">
                    <a16:creationId xmlns:a16="http://schemas.microsoft.com/office/drawing/2014/main" id="{F26AF96A-EFFB-4B97-8AE9-E792CAE5C556}"/>
                  </a:ext>
                </a:extLst>
              </p:cNvPr>
              <p:cNvSpPr txBox="1">
                <a:spLocks noRot="1" noChangeAspect="1" noMove="1" noResize="1" noEditPoints="1" noAdjustHandles="1" noChangeArrowheads="1" noChangeShapeType="1" noTextEdit="1"/>
              </p:cNvSpPr>
              <p:nvPr/>
            </p:nvSpPr>
            <p:spPr>
              <a:xfrm>
                <a:off x="1886857" y="4749815"/>
                <a:ext cx="1727200" cy="563103"/>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5BD35A-ADE4-472B-BE7A-D21F6A1C0B64}"/>
                  </a:ext>
                </a:extLst>
              </p:cNvPr>
              <p:cNvSpPr txBox="1"/>
              <p:nvPr/>
            </p:nvSpPr>
            <p:spPr>
              <a:xfrm>
                <a:off x="1703214" y="5248947"/>
                <a:ext cx="2119485" cy="678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2</m:t>
                              </m:r>
                            </m:sub>
                            <m:sup>
                              <m:r>
                                <a:rPr lang="en-US" b="0" i="1" smtClean="0">
                                  <a:latin typeface="Cambria Math" panose="02040503050406030204" pitchFamily="18" charset="0"/>
                                </a:rPr>
                                <m:t>′</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1</m:t>
                              </m:r>
                            </m:sub>
                          </m:sSub>
                        </m:den>
                      </m:f>
                      <m:r>
                        <a:rPr lang="en-US" b="0" i="1" smtClean="0">
                          <a:latin typeface="Cambria Math" panose="02040503050406030204" pitchFamily="18" charset="0"/>
                        </a:rPr>
                        <m:t>=</m:t>
                      </m:r>
                      <m:r>
                        <a:rPr lang="en-SG" b="0" i="1" smtClean="0">
                          <a:latin typeface="Cambria Math" panose="02040503050406030204" pitchFamily="18" charset="0"/>
                        </a:rPr>
                        <m:t>1.086</m:t>
                      </m:r>
                    </m:oMath>
                  </m:oMathPara>
                </a14:m>
                <a:endParaRPr lang="en-US" b="0" dirty="0"/>
              </a:p>
            </p:txBody>
          </p:sp>
        </mc:Choice>
        <mc:Fallback xmlns="">
          <p:sp>
            <p:nvSpPr>
              <p:cNvPr id="15" name="TextBox 14">
                <a:extLst>
                  <a:ext uri="{FF2B5EF4-FFF2-40B4-BE49-F238E27FC236}">
                    <a16:creationId xmlns:a16="http://schemas.microsoft.com/office/drawing/2014/main" id="{0D5BD35A-ADE4-472B-BE7A-D21F6A1C0B64}"/>
                  </a:ext>
                </a:extLst>
              </p:cNvPr>
              <p:cNvSpPr txBox="1">
                <a:spLocks noRot="1" noChangeAspect="1" noMove="1" noResize="1" noEditPoints="1" noAdjustHandles="1" noChangeArrowheads="1" noChangeShapeType="1" noTextEdit="1"/>
              </p:cNvSpPr>
              <p:nvPr/>
            </p:nvSpPr>
            <p:spPr>
              <a:xfrm>
                <a:off x="1703214" y="5248947"/>
                <a:ext cx="2119485" cy="678455"/>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3F7DA5-CDBE-4EB0-9EA0-AD4DABA50937}"/>
                  </a:ext>
                </a:extLst>
              </p:cNvPr>
              <p:cNvSpPr txBox="1"/>
              <p:nvPr/>
            </p:nvSpPr>
            <p:spPr>
              <a:xfrm>
                <a:off x="5713585" y="3876511"/>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SG" b="0" i="1" smtClean="0">
                          <a:latin typeface="Cambria Math" panose="02040503050406030204" pitchFamily="18" charset="0"/>
                        </a:rPr>
                        <m:t>33.8</m:t>
                      </m:r>
                      <m:r>
                        <a:rPr lang="en-US" b="0" i="1" smtClean="0">
                          <a:latin typeface="Cambria Math" panose="02040503050406030204" pitchFamily="18" charset="0"/>
                        </a:rPr>
                        <m:t>𝑢𝐻</m:t>
                      </m:r>
                    </m:oMath>
                  </m:oMathPara>
                </a14:m>
                <a:endParaRPr lang="en-US" b="0" dirty="0"/>
              </a:p>
            </p:txBody>
          </p:sp>
        </mc:Choice>
        <mc:Fallback xmlns="">
          <p:sp>
            <p:nvSpPr>
              <p:cNvPr id="16" name="TextBox 15">
                <a:extLst>
                  <a:ext uri="{FF2B5EF4-FFF2-40B4-BE49-F238E27FC236}">
                    <a16:creationId xmlns:a16="http://schemas.microsoft.com/office/drawing/2014/main" id="{F83F7DA5-CDBE-4EB0-9EA0-AD4DABA50937}"/>
                  </a:ext>
                </a:extLst>
              </p:cNvPr>
              <p:cNvSpPr txBox="1">
                <a:spLocks noRot="1" noChangeAspect="1" noMove="1" noResize="1" noEditPoints="1" noAdjustHandles="1" noChangeArrowheads="1" noChangeShapeType="1" noTextEdit="1"/>
              </p:cNvSpPr>
              <p:nvPr/>
            </p:nvSpPr>
            <p:spPr>
              <a:xfrm>
                <a:off x="5713585" y="3876511"/>
                <a:ext cx="1727200" cy="369332"/>
              </a:xfrm>
              <a:prstGeom prst="rect">
                <a:avLst/>
              </a:prstGeom>
              <a:blipFill>
                <a:blip r:embed="rId9"/>
                <a:stretch>
                  <a:fillRect b="-1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587EF68-4CFE-4B99-ACB2-ED8FAB59D6EC}"/>
                  </a:ext>
                </a:extLst>
              </p:cNvPr>
              <p:cNvSpPr txBox="1"/>
              <p:nvPr/>
            </p:nvSpPr>
            <p:spPr>
              <a:xfrm>
                <a:off x="5713585" y="4311458"/>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SG" b="0" i="1" smtClean="0">
                          <a:latin typeface="Cambria Math" panose="02040503050406030204" pitchFamily="18" charset="0"/>
                        </a:rPr>
                        <m:t>20.6</m:t>
                      </m:r>
                      <m:r>
                        <a:rPr lang="en-US" b="0" i="1" smtClean="0">
                          <a:latin typeface="Cambria Math" panose="02040503050406030204" pitchFamily="18" charset="0"/>
                        </a:rPr>
                        <m:t>𝑢𝐻</m:t>
                      </m:r>
                    </m:oMath>
                  </m:oMathPara>
                </a14:m>
                <a:endParaRPr lang="en-US" b="0" dirty="0"/>
              </a:p>
            </p:txBody>
          </p:sp>
        </mc:Choice>
        <mc:Fallback xmlns="">
          <p:sp>
            <p:nvSpPr>
              <p:cNvPr id="17" name="TextBox 16">
                <a:extLst>
                  <a:ext uri="{FF2B5EF4-FFF2-40B4-BE49-F238E27FC236}">
                    <a16:creationId xmlns:a16="http://schemas.microsoft.com/office/drawing/2014/main" id="{3587EF68-4CFE-4B99-ACB2-ED8FAB59D6EC}"/>
                  </a:ext>
                </a:extLst>
              </p:cNvPr>
              <p:cNvSpPr txBox="1">
                <a:spLocks noRot="1" noChangeAspect="1" noMove="1" noResize="1" noEditPoints="1" noAdjustHandles="1" noChangeArrowheads="1" noChangeShapeType="1" noTextEdit="1"/>
              </p:cNvSpPr>
              <p:nvPr/>
            </p:nvSpPr>
            <p:spPr>
              <a:xfrm>
                <a:off x="5713585" y="4311458"/>
                <a:ext cx="1727200" cy="369332"/>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F5FD2F-7CB6-405F-B87F-1EB3D33C831F}"/>
                  </a:ext>
                </a:extLst>
              </p:cNvPr>
              <p:cNvSpPr txBox="1"/>
              <p:nvPr/>
            </p:nvSpPr>
            <p:spPr>
              <a:xfrm>
                <a:off x="5770847" y="4694949"/>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b="0" dirty="0"/>
                  <a:t>75nF</a:t>
                </a:r>
              </a:p>
            </p:txBody>
          </p:sp>
        </mc:Choice>
        <mc:Fallback xmlns="">
          <p:sp>
            <p:nvSpPr>
              <p:cNvPr id="18" name="TextBox 17">
                <a:extLst>
                  <a:ext uri="{FF2B5EF4-FFF2-40B4-BE49-F238E27FC236}">
                    <a16:creationId xmlns:a16="http://schemas.microsoft.com/office/drawing/2014/main" id="{50F5FD2F-7CB6-405F-B87F-1EB3D33C831F}"/>
                  </a:ext>
                </a:extLst>
              </p:cNvPr>
              <p:cNvSpPr txBox="1">
                <a:spLocks noRot="1" noChangeAspect="1" noMove="1" noResize="1" noEditPoints="1" noAdjustHandles="1" noChangeArrowheads="1" noChangeShapeType="1" noTextEdit="1"/>
              </p:cNvSpPr>
              <p:nvPr/>
            </p:nvSpPr>
            <p:spPr>
              <a:xfrm>
                <a:off x="5770847" y="4694949"/>
                <a:ext cx="2030240" cy="369332"/>
              </a:xfrm>
              <a:prstGeom prst="rect">
                <a:avLst/>
              </a:prstGeom>
              <a:blipFill>
                <a:blip r:embed="rId11"/>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901279-0FFE-4EEB-908A-935E9154001A}"/>
                  </a:ext>
                </a:extLst>
              </p:cNvPr>
              <p:cNvSpPr txBox="1"/>
              <p:nvPr/>
            </p:nvSpPr>
            <p:spPr>
              <a:xfrm>
                <a:off x="5782121" y="5097088"/>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=112.</m:t>
                    </m:r>
                    <m:r>
                      <a:rPr lang="en-SG" b="0" i="1" smtClean="0">
                        <a:latin typeface="Cambria Math" panose="02040503050406030204" pitchFamily="18" charset="0"/>
                      </a:rPr>
                      <m:t>7</m:t>
                    </m:r>
                  </m:oMath>
                </a14:m>
                <a:r>
                  <a:rPr lang="en-US" b="0" dirty="0"/>
                  <a:t>nF</a:t>
                </a:r>
              </a:p>
            </p:txBody>
          </p:sp>
        </mc:Choice>
        <mc:Fallback xmlns="">
          <p:sp>
            <p:nvSpPr>
              <p:cNvPr id="19" name="TextBox 18">
                <a:extLst>
                  <a:ext uri="{FF2B5EF4-FFF2-40B4-BE49-F238E27FC236}">
                    <a16:creationId xmlns:a16="http://schemas.microsoft.com/office/drawing/2014/main" id="{51901279-0FFE-4EEB-908A-935E9154001A}"/>
                  </a:ext>
                </a:extLst>
              </p:cNvPr>
              <p:cNvSpPr txBox="1">
                <a:spLocks noRot="1" noChangeAspect="1" noMove="1" noResize="1" noEditPoints="1" noAdjustHandles="1" noChangeArrowheads="1" noChangeShapeType="1" noTextEdit="1"/>
              </p:cNvSpPr>
              <p:nvPr/>
            </p:nvSpPr>
            <p:spPr>
              <a:xfrm>
                <a:off x="5782121" y="5097088"/>
                <a:ext cx="2030240" cy="369332"/>
              </a:xfrm>
              <a:prstGeom prst="rect">
                <a:avLst/>
              </a:prstGeom>
              <a:blipFill>
                <a:blip r:embed="rId12"/>
                <a:stretch>
                  <a:fillRect t="-8197" b="-24590"/>
                </a:stretch>
              </a:blipFill>
            </p:spPr>
            <p:txBody>
              <a:bodyPr/>
              <a:lstStyle/>
              <a:p>
                <a:r>
                  <a:rPr lang="en-SG">
                    <a:noFill/>
                  </a:rPr>
                  <a:t> </a:t>
                </a:r>
              </a:p>
            </p:txBody>
          </p:sp>
        </mc:Fallback>
      </mc:AlternateContent>
    </p:spTree>
    <p:extLst>
      <p:ext uri="{BB962C8B-B14F-4D97-AF65-F5344CB8AC3E}">
        <p14:creationId xmlns:p14="http://schemas.microsoft.com/office/powerpoint/2010/main" val="14380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A566324-9142-4379-B47E-52F8DAE751BD}"/>
              </a:ext>
            </a:extLst>
          </p:cNvPr>
          <p:cNvPicPr>
            <a:picLocks noGrp="1" noChangeAspect="1"/>
          </p:cNvPicPr>
          <p:nvPr>
            <p:ph idx="1"/>
          </p:nvPr>
        </p:nvPicPr>
        <p:blipFill>
          <a:blip r:embed="rId2"/>
          <a:stretch>
            <a:fillRect/>
          </a:stretch>
        </p:blipFill>
        <p:spPr>
          <a:xfrm>
            <a:off x="1687513" y="725525"/>
            <a:ext cx="6249987" cy="4684675"/>
          </a:xfrm>
        </p:spPr>
      </p:pic>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22kW tank design (HQ) Forward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11</a:t>
            </a:fld>
            <a:endParaRPr lang="en-US" altLang="zh-TW"/>
          </a:p>
        </p:txBody>
      </p:sp>
      <p:sp>
        <p:nvSpPr>
          <p:cNvPr id="8" name="TextBox 7">
            <a:extLst>
              <a:ext uri="{FF2B5EF4-FFF2-40B4-BE49-F238E27FC236}">
                <a16:creationId xmlns:a16="http://schemas.microsoft.com/office/drawing/2014/main" id="{7C9EB5CF-B14F-4F4A-ACB6-E9F4707F6748}"/>
              </a:ext>
            </a:extLst>
          </p:cNvPr>
          <p:cNvSpPr txBox="1"/>
          <p:nvPr/>
        </p:nvSpPr>
        <p:spPr>
          <a:xfrm>
            <a:off x="449944" y="5312869"/>
            <a:ext cx="8563425" cy="646331"/>
          </a:xfrm>
          <a:prstGeom prst="rect">
            <a:avLst/>
          </a:prstGeom>
          <a:noFill/>
        </p:spPr>
        <p:txBody>
          <a:bodyPr wrap="square" rtlCol="0">
            <a:spAutoFit/>
          </a:bodyPr>
          <a:lstStyle/>
          <a:p>
            <a:r>
              <a:rPr lang="en-SG" dirty="0"/>
              <a:t>At </a:t>
            </a:r>
            <a:r>
              <a:rPr lang="en-SG" dirty="0" err="1"/>
              <a:t>Iout</a:t>
            </a:r>
            <a:r>
              <a:rPr lang="en-SG" dirty="0"/>
              <a:t>=5.43A under 400V, </a:t>
            </a:r>
            <a:r>
              <a:rPr lang="en-SG" dirty="0" err="1"/>
              <a:t>fsw</a:t>
            </a:r>
            <a:r>
              <a:rPr lang="en-SG" dirty="0"/>
              <a:t> will reach around 227.5kHz.  Min frequency is around 64.3kHz at 900V full load.</a:t>
            </a:r>
          </a:p>
        </p:txBody>
      </p:sp>
      <p:cxnSp>
        <p:nvCxnSpPr>
          <p:cNvPr id="11" name="Straight Arrow Connector 10">
            <a:extLst>
              <a:ext uri="{FF2B5EF4-FFF2-40B4-BE49-F238E27FC236}">
                <a16:creationId xmlns:a16="http://schemas.microsoft.com/office/drawing/2014/main" id="{7AC463ED-D518-4B0B-AF9F-7E3C718FDB81}"/>
              </a:ext>
            </a:extLst>
          </p:cNvPr>
          <p:cNvCxnSpPr/>
          <p:nvPr/>
        </p:nvCxnSpPr>
        <p:spPr bwMode="auto">
          <a:xfrm>
            <a:off x="5653314" y="4149277"/>
            <a:ext cx="0" cy="1049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9537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22kW tank design (HQ) Reverse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12</a:t>
            </a:fld>
            <a:endParaRPr lang="en-US" altLang="zh-TW"/>
          </a:p>
        </p:txBody>
      </p:sp>
      <p:sp>
        <p:nvSpPr>
          <p:cNvPr id="5" name="TextBox 4">
            <a:extLst>
              <a:ext uri="{FF2B5EF4-FFF2-40B4-BE49-F238E27FC236}">
                <a16:creationId xmlns:a16="http://schemas.microsoft.com/office/drawing/2014/main" id="{0AB772FE-C21E-4872-93DB-866640189450}"/>
              </a:ext>
            </a:extLst>
          </p:cNvPr>
          <p:cNvSpPr txBox="1"/>
          <p:nvPr/>
        </p:nvSpPr>
        <p:spPr>
          <a:xfrm>
            <a:off x="715784" y="5394778"/>
            <a:ext cx="8071505" cy="646331"/>
          </a:xfrm>
          <a:prstGeom prst="rect">
            <a:avLst/>
          </a:prstGeom>
          <a:noFill/>
        </p:spPr>
        <p:txBody>
          <a:bodyPr wrap="square" rtlCol="0">
            <a:spAutoFit/>
          </a:bodyPr>
          <a:lstStyle/>
          <a:p>
            <a:r>
              <a:rPr lang="en-SG" dirty="0"/>
              <a:t>Under reverse power flow, should be able to regulate under full load/derated max load at frequency range between 60kHz to 155.2kHz. </a:t>
            </a:r>
          </a:p>
        </p:txBody>
      </p:sp>
      <p:pic>
        <p:nvPicPr>
          <p:cNvPr id="9" name="Content Placeholder 8">
            <a:extLst>
              <a:ext uri="{FF2B5EF4-FFF2-40B4-BE49-F238E27FC236}">
                <a16:creationId xmlns:a16="http://schemas.microsoft.com/office/drawing/2014/main" id="{9D76F95A-368B-4302-93E6-AED8DE5DC745}"/>
              </a:ext>
            </a:extLst>
          </p:cNvPr>
          <p:cNvPicPr>
            <a:picLocks noGrp="1" noChangeAspect="1"/>
          </p:cNvPicPr>
          <p:nvPr>
            <p:ph idx="1"/>
          </p:nvPr>
        </p:nvPicPr>
        <p:blipFill>
          <a:blip r:embed="rId2"/>
          <a:stretch>
            <a:fillRect/>
          </a:stretch>
        </p:blipFill>
        <p:spPr>
          <a:xfrm>
            <a:off x="1555750" y="730982"/>
            <a:ext cx="6280150" cy="4664932"/>
          </a:xfrm>
        </p:spPr>
      </p:pic>
    </p:spTree>
    <p:extLst>
      <p:ext uri="{BB962C8B-B14F-4D97-AF65-F5344CB8AC3E}">
        <p14:creationId xmlns:p14="http://schemas.microsoft.com/office/powerpoint/2010/main" val="40570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6854EC0-5C49-43D9-90DC-3D7B006D9C63}"/>
              </a:ext>
            </a:extLst>
          </p:cNvPr>
          <p:cNvPicPr>
            <a:picLocks noGrp="1" noChangeAspect="1"/>
          </p:cNvPicPr>
          <p:nvPr>
            <p:ph idx="1"/>
          </p:nvPr>
        </p:nvPicPr>
        <p:blipFill>
          <a:blip r:embed="rId2"/>
          <a:stretch>
            <a:fillRect/>
          </a:stretch>
        </p:blipFill>
        <p:spPr>
          <a:xfrm>
            <a:off x="2214624" y="764699"/>
            <a:ext cx="4631055" cy="1550670"/>
          </a:xfrm>
        </p:spPr>
      </p:pic>
      <p:sp>
        <p:nvSpPr>
          <p:cNvPr id="2" name="Slide Number Placeholder 1">
            <a:extLst>
              <a:ext uri="{FF2B5EF4-FFF2-40B4-BE49-F238E27FC236}">
                <a16:creationId xmlns:a16="http://schemas.microsoft.com/office/drawing/2014/main" id="{7FBCC11E-FFCB-4656-96BA-7D262BA0E9FA}"/>
              </a:ext>
            </a:extLst>
          </p:cNvPr>
          <p:cNvSpPr>
            <a:spLocks noGrp="1"/>
          </p:cNvSpPr>
          <p:nvPr>
            <p:ph type="sldNum" sz="quarter" idx="10"/>
          </p:nvPr>
        </p:nvSpPr>
        <p:spPr/>
        <p:txBody>
          <a:bodyPr/>
          <a:lstStyle/>
          <a:p>
            <a:pPr fontAlgn="base">
              <a:spcBef>
                <a:spcPct val="0"/>
              </a:spcBef>
              <a:spcAft>
                <a:spcPct val="0"/>
              </a:spcAft>
              <a:defRPr/>
            </a:pPr>
            <a:fld id="{C5691DEB-B3D2-4E33-A51D-1A8DE93D2ACD}" type="slidenum">
              <a:rPr kumimoji="1" lang="en-US" altLang="zh-TW" b="1">
                <a:solidFill>
                  <a:srgbClr val="FFFFFF"/>
                </a:solidFill>
                <a:latin typeface="Arial" charset="0"/>
                <a:ea typeface="新細明體" charset="-120"/>
              </a:rPr>
              <a:pPr fontAlgn="base">
                <a:spcBef>
                  <a:spcPct val="0"/>
                </a:spcBef>
                <a:spcAft>
                  <a:spcPct val="0"/>
                </a:spcAft>
                <a:defRPr/>
              </a:pPr>
              <a:t>2</a:t>
            </a:fld>
            <a:endParaRPr kumimoji="1" lang="en-US" altLang="zh-TW" b="1">
              <a:solidFill>
                <a:srgbClr val="FFFFFF"/>
              </a:solidFill>
              <a:latin typeface="Arial" charset="0"/>
              <a:ea typeface="新細明體" charset="-120"/>
            </a:endParaRPr>
          </a:p>
        </p:txBody>
      </p:sp>
      <p:sp>
        <p:nvSpPr>
          <p:cNvPr id="9" name="TextBox 8">
            <a:extLst>
              <a:ext uri="{FF2B5EF4-FFF2-40B4-BE49-F238E27FC236}">
                <a16:creationId xmlns:a16="http://schemas.microsoft.com/office/drawing/2014/main" id="{EF8B4296-8188-4C93-99C8-C1E556F0D787}"/>
              </a:ext>
            </a:extLst>
          </p:cNvPr>
          <p:cNvSpPr txBox="1"/>
          <p:nvPr/>
        </p:nvSpPr>
        <p:spPr>
          <a:xfrm>
            <a:off x="740823" y="5868560"/>
            <a:ext cx="4331314" cy="369332"/>
          </a:xfrm>
          <a:prstGeom prst="rect">
            <a:avLst/>
          </a:prstGeom>
          <a:noFill/>
        </p:spPr>
        <p:txBody>
          <a:bodyPr wrap="none" rtlCol="0">
            <a:spAutoFit/>
          </a:bodyPr>
          <a:lstStyle/>
          <a:p>
            <a:r>
              <a:rPr lang="en-SG" dirty="0"/>
              <a:t>Reference: TI Design guide TIDM-02002</a:t>
            </a:r>
          </a:p>
        </p:txBody>
      </p:sp>
      <p:sp>
        <p:nvSpPr>
          <p:cNvPr id="10" name="TextBox 9">
            <a:extLst>
              <a:ext uri="{FF2B5EF4-FFF2-40B4-BE49-F238E27FC236}">
                <a16:creationId xmlns:a16="http://schemas.microsoft.com/office/drawing/2014/main" id="{1DD4FE64-583C-4F4E-81AA-2135F4097411}"/>
              </a:ext>
            </a:extLst>
          </p:cNvPr>
          <p:cNvSpPr txBox="1"/>
          <p:nvPr/>
        </p:nvSpPr>
        <p:spPr>
          <a:xfrm>
            <a:off x="3865681" y="804774"/>
            <a:ext cx="453970" cy="369332"/>
          </a:xfrm>
          <a:prstGeom prst="rect">
            <a:avLst/>
          </a:prstGeom>
          <a:noFill/>
        </p:spPr>
        <p:txBody>
          <a:bodyPr wrap="none" rtlCol="0">
            <a:spAutoFit/>
          </a:bodyPr>
          <a:lstStyle/>
          <a:p>
            <a:r>
              <a:rPr lang="en-SG" dirty="0"/>
              <a:t>Vx</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B308E2-19E3-4806-BA92-DFC67A104DD3}"/>
                  </a:ext>
                </a:extLst>
              </p:cNvPr>
              <p:cNvSpPr txBox="1"/>
              <p:nvPr/>
            </p:nvSpPr>
            <p:spPr>
              <a:xfrm>
                <a:off x="2217121" y="2414698"/>
                <a:ext cx="3297120" cy="639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𝑥</m:t>
                          </m:r>
                        </m:sub>
                      </m:sSub>
                      <m:r>
                        <a:rPr lang="en-SG" b="0" i="1" smtClean="0">
                          <a:latin typeface="Cambria Math" panose="02040503050406030204" pitchFamily="18" charset="0"/>
                        </a:rPr>
                        <m:t>=</m:t>
                      </m:r>
                      <m:f>
                        <m:fPr>
                          <m:ctrlPr>
                            <a:rPr lang="en-SG" b="0" i="1" smtClean="0">
                              <a:latin typeface="Cambria Math" panose="02040503050406030204" pitchFamily="18" charset="0"/>
                            </a:rPr>
                          </m:ctrlPr>
                        </m:fPr>
                        <m:num>
                          <m:sSub>
                            <m:sSubPr>
                              <m:ctrlPr>
                                <a:rPr lang="en-SG" b="0" i="1" smtClean="0">
                                  <a:latin typeface="Cambria Math" panose="02040503050406030204" pitchFamily="18" charset="0"/>
                                </a:rPr>
                              </m:ctrlPr>
                            </m:sSubPr>
                            <m:e>
                              <m:r>
                                <a:rPr lang="en-SG" b="0" i="1" smtClean="0">
                                  <a:latin typeface="Cambria Math" panose="02040503050406030204" pitchFamily="18" charset="0"/>
                                </a:rPr>
                                <m:t>𝑍</m:t>
                              </m:r>
                            </m:e>
                            <m:sub>
                              <m:r>
                                <a:rPr lang="en-SG" b="0" i="1" smtClean="0">
                                  <a:latin typeface="Cambria Math" panose="02040503050406030204" pitchFamily="18" charset="0"/>
                                </a:rPr>
                                <m:t>𝑚</m:t>
                              </m:r>
                            </m:sub>
                          </m:sSub>
                          <m:r>
                            <a:rPr lang="en-SG" b="0" i="1" smtClean="0">
                              <a:latin typeface="Cambria Math" panose="02040503050406030204" pitchFamily="18" charset="0"/>
                            </a:rPr>
                            <m:t>||</m:t>
                          </m:r>
                          <m:d>
                            <m:dPr>
                              <m:ctrlPr>
                                <a:rPr lang="en-SG" b="0" i="1" smtClean="0">
                                  <a:latin typeface="Cambria Math" panose="02040503050406030204" pitchFamily="18" charset="0"/>
                                </a:rPr>
                              </m:ctrlPr>
                            </m:dPr>
                            <m:e>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𝑍</m:t>
                                  </m:r>
                                </m:e>
                                <m:sub>
                                  <m:r>
                                    <a:rPr lang="en-SG" b="0" i="1" smtClean="0">
                                      <a:latin typeface="Cambria Math" panose="02040503050406030204" pitchFamily="18" charset="0"/>
                                    </a:rPr>
                                    <m:t>𝑟𝑠</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𝐿</m:t>
                                  </m:r>
                                </m:sub>
                                <m:sup>
                                  <m:r>
                                    <a:rPr lang="en-SG" b="0" i="1" smtClean="0">
                                      <a:latin typeface="Cambria Math" panose="02040503050406030204" pitchFamily="18" charset="0"/>
                                    </a:rPr>
                                    <m:t>′</m:t>
                                  </m:r>
                                </m:sup>
                              </m:sSubSup>
                            </m:e>
                          </m:d>
                        </m:num>
                        <m:den>
                          <m:d>
                            <m:dPr>
                              <m:ctrlPr>
                                <a:rPr lang="en-SG" b="0"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𝑍</m:t>
                              </m:r>
                            </m:e>
                            <m:sub>
                              <m:r>
                                <a:rPr lang="en-SG" b="0" i="1" smtClean="0">
                                  <a:latin typeface="Cambria Math" panose="02040503050406030204" pitchFamily="18" charset="0"/>
                                </a:rPr>
                                <m:t>𝑟𝑝</m:t>
                              </m:r>
                            </m:sub>
                          </m:sSub>
                        </m:den>
                      </m:f>
                      <m:sSub>
                        <m:sSubPr>
                          <m:ctrlPr>
                            <a:rPr lang="en-SG" b="0" i="1" smtClean="0">
                              <a:latin typeface="Cambria Math" panose="02040503050406030204" pitchFamily="18" charset="0"/>
                            </a:rPr>
                          </m:ctrlPr>
                        </m:sSubPr>
                        <m:e>
                          <m:r>
                            <a:rPr lang="en-SG" b="0" i="1" smtClean="0">
                              <a:latin typeface="Cambria Math" panose="02040503050406030204" pitchFamily="18" charset="0"/>
                            </a:rPr>
                            <m:t>𝑣</m:t>
                          </m:r>
                        </m:e>
                        <m:sub>
                          <m:r>
                            <a:rPr lang="en-SG" b="0" i="1" smtClean="0">
                              <a:latin typeface="Cambria Math" panose="02040503050406030204" pitchFamily="18" charset="0"/>
                            </a:rPr>
                            <m:t>𝑝𝑟𝑖</m:t>
                          </m:r>
                        </m:sub>
                      </m:sSub>
                    </m:oMath>
                  </m:oMathPara>
                </a14:m>
                <a:endParaRPr lang="en-SG" dirty="0"/>
              </a:p>
            </p:txBody>
          </p:sp>
        </mc:Choice>
        <mc:Fallback xmlns="">
          <p:sp>
            <p:nvSpPr>
              <p:cNvPr id="11" name="TextBox 10">
                <a:extLst>
                  <a:ext uri="{FF2B5EF4-FFF2-40B4-BE49-F238E27FC236}">
                    <a16:creationId xmlns:a16="http://schemas.microsoft.com/office/drawing/2014/main" id="{A5B308E2-19E3-4806-BA92-DFC67A104DD3}"/>
                  </a:ext>
                </a:extLst>
              </p:cNvPr>
              <p:cNvSpPr txBox="1">
                <a:spLocks noRot="1" noChangeAspect="1" noMove="1" noResize="1" noEditPoints="1" noAdjustHandles="1" noChangeArrowheads="1" noChangeShapeType="1" noTextEdit="1"/>
              </p:cNvSpPr>
              <p:nvPr/>
            </p:nvSpPr>
            <p:spPr>
              <a:xfrm>
                <a:off x="2217121" y="2414698"/>
                <a:ext cx="3297120" cy="639919"/>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5E3D78D-225C-4841-9908-A1C93C851BA8}"/>
                  </a:ext>
                </a:extLst>
              </p:cNvPr>
              <p:cNvSpPr txBox="1"/>
              <p:nvPr/>
            </p:nvSpPr>
            <p:spPr>
              <a:xfrm>
                <a:off x="2321317" y="3150436"/>
                <a:ext cx="2663371" cy="6905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SG" i="1" smtClean="0">
                              <a:latin typeface="Cambria Math" panose="02040503050406030204" pitchFamily="18" charset="0"/>
                            </a:rPr>
                          </m:ctrlPr>
                        </m:sSubSupPr>
                        <m:e>
                          <m:r>
                            <a:rPr lang="en-SG" b="0" i="1" smtClean="0">
                              <a:latin typeface="Cambria Math" panose="02040503050406030204" pitchFamily="18" charset="0"/>
                            </a:rPr>
                            <m:t>𝑉</m:t>
                          </m:r>
                        </m:e>
                        <m:sub>
                          <m:r>
                            <a:rPr lang="en-SG" b="0" i="1" smtClean="0">
                              <a:latin typeface="Cambria Math" panose="02040503050406030204" pitchFamily="18" charset="0"/>
                            </a:rPr>
                            <m:t>𝑠𝑒𝑐</m:t>
                          </m:r>
                        </m:sub>
                        <m:sup>
                          <m:r>
                            <a:rPr lang="en-SG" b="0" i="1" smtClean="0">
                              <a:latin typeface="Cambria Math" panose="02040503050406030204" pitchFamily="18" charset="0"/>
                            </a:rPr>
                            <m:t>′</m:t>
                          </m:r>
                        </m:sup>
                      </m:sSubSup>
                      <m:r>
                        <a:rPr lang="en-SG" b="0" i="0" smtClean="0">
                          <a:latin typeface="Cambria Math" panose="02040503050406030204" pitchFamily="18" charset="0"/>
                        </a:rPr>
                        <m:t>=</m:t>
                      </m:r>
                      <m:f>
                        <m:fPr>
                          <m:ctrlPr>
                            <a:rPr lang="en-SG" b="0" i="1" smtClean="0">
                              <a:latin typeface="Cambria Math" panose="02040503050406030204" pitchFamily="18" charset="0"/>
                            </a:rPr>
                          </m:ctrlPr>
                        </m:fPr>
                        <m:num>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𝐿</m:t>
                              </m:r>
                            </m:sub>
                            <m:sup>
                              <m:r>
                                <a:rPr lang="en-SG" b="0" i="1" smtClean="0">
                                  <a:latin typeface="Cambria Math" panose="02040503050406030204" pitchFamily="18" charset="0"/>
                                </a:rPr>
                                <m:t>′</m:t>
                              </m:r>
                            </m:sup>
                          </m:sSubSup>
                        </m:num>
                        <m:den>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𝑍</m:t>
                              </m:r>
                            </m:e>
                            <m:sub>
                              <m:r>
                                <a:rPr lang="en-SG" b="0" i="1" smtClean="0">
                                  <a:latin typeface="Cambria Math" panose="02040503050406030204" pitchFamily="18" charset="0"/>
                                </a:rPr>
                                <m:t>𝑟𝑠</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den>
                      </m:f>
                      <m:sSub>
                        <m:sSubPr>
                          <m:ctrlPr>
                            <a:rPr lang="en-SG" b="0"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𝑥</m:t>
                          </m:r>
                        </m:sub>
                      </m:sSub>
                    </m:oMath>
                  </m:oMathPara>
                </a14:m>
                <a:endParaRPr lang="en-SG" dirty="0"/>
              </a:p>
            </p:txBody>
          </p:sp>
        </mc:Choice>
        <mc:Fallback xmlns="">
          <p:sp>
            <p:nvSpPr>
              <p:cNvPr id="14" name="TextBox 13">
                <a:extLst>
                  <a:ext uri="{FF2B5EF4-FFF2-40B4-BE49-F238E27FC236}">
                    <a16:creationId xmlns:a16="http://schemas.microsoft.com/office/drawing/2014/main" id="{65E3D78D-225C-4841-9908-A1C93C851BA8}"/>
                  </a:ext>
                </a:extLst>
              </p:cNvPr>
              <p:cNvSpPr txBox="1">
                <a:spLocks noRot="1" noChangeAspect="1" noMove="1" noResize="1" noEditPoints="1" noAdjustHandles="1" noChangeArrowheads="1" noChangeShapeType="1" noTextEdit="1"/>
              </p:cNvSpPr>
              <p:nvPr/>
            </p:nvSpPr>
            <p:spPr>
              <a:xfrm>
                <a:off x="2321317" y="3150436"/>
                <a:ext cx="2663371" cy="690574"/>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313C98-59AC-41BE-9749-A515A396119E}"/>
                  </a:ext>
                </a:extLst>
              </p:cNvPr>
              <p:cNvSpPr txBox="1"/>
              <p:nvPr/>
            </p:nvSpPr>
            <p:spPr>
              <a:xfrm>
                <a:off x="1669438" y="3941486"/>
                <a:ext cx="4846455" cy="859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SG" i="1" smtClean="0">
                              <a:latin typeface="Cambria Math" panose="02040503050406030204" pitchFamily="18" charset="0"/>
                            </a:rPr>
                          </m:ctrlPr>
                        </m:sSubSupPr>
                        <m:e>
                          <m:r>
                            <a:rPr lang="en-SG" b="0" i="1" smtClean="0">
                              <a:latin typeface="Cambria Math" panose="02040503050406030204" pitchFamily="18" charset="0"/>
                            </a:rPr>
                            <m:t>𝑉</m:t>
                          </m:r>
                        </m:e>
                        <m:sub>
                          <m:r>
                            <a:rPr lang="en-SG" b="0" i="1" smtClean="0">
                              <a:latin typeface="Cambria Math" panose="02040503050406030204" pitchFamily="18" charset="0"/>
                            </a:rPr>
                            <m:t>𝑠𝑒𝑐</m:t>
                          </m:r>
                        </m:sub>
                        <m:sup>
                          <m:r>
                            <a:rPr lang="en-SG" b="0" i="1" smtClean="0">
                              <a:latin typeface="Cambria Math" panose="02040503050406030204" pitchFamily="18" charset="0"/>
                            </a:rPr>
                            <m:t>′</m:t>
                          </m:r>
                        </m:sup>
                      </m:sSubSup>
                      <m:r>
                        <a:rPr lang="en-SG" b="0" i="0" smtClean="0">
                          <a:latin typeface="Cambria Math" panose="02040503050406030204" pitchFamily="18" charset="0"/>
                        </a:rPr>
                        <m:t>=</m:t>
                      </m:r>
                      <m:f>
                        <m:fPr>
                          <m:ctrlPr>
                            <a:rPr lang="en-SG" i="1">
                              <a:latin typeface="Cambria Math" panose="02040503050406030204" pitchFamily="18" charset="0"/>
                            </a:rPr>
                          </m:ctrlPr>
                        </m:fPr>
                        <m:num>
                          <m:d>
                            <m:dPr>
                              <m:ctrlPr>
                                <a:rPr lang="en-SG"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e>
                          </m:d>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num>
                        <m:den>
                          <m:d>
                            <m:dPr>
                              <m:ctrlPr>
                                <a:rPr lang="en-SG" i="1" smtClean="0">
                                  <a:latin typeface="Cambria Math" panose="02040503050406030204" pitchFamily="18" charset="0"/>
                                </a:rPr>
                              </m:ctrlPr>
                            </m:dPr>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e>
                              </m:d>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e>
                          </m:d>
                          <m:d>
                            <m:dPr>
                              <m:ctrlPr>
                                <a:rPr lang="en-SG" i="1" smtClean="0">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den>
                      </m:f>
                      <m:sSub>
                        <m:sSubPr>
                          <m:ctrlPr>
                            <a:rPr lang="en-SG" i="1">
                              <a:latin typeface="Cambria Math" panose="02040503050406030204" pitchFamily="18" charset="0"/>
                            </a:rPr>
                          </m:ctrlPr>
                        </m:sSubPr>
                        <m:e>
                          <m:r>
                            <a:rPr lang="en-SG" i="1">
                              <a:latin typeface="Cambria Math" panose="02040503050406030204" pitchFamily="18" charset="0"/>
                            </a:rPr>
                            <m:t>𝑣</m:t>
                          </m:r>
                        </m:e>
                        <m:sub>
                          <m:r>
                            <a:rPr lang="en-SG" i="1">
                              <a:latin typeface="Cambria Math" panose="02040503050406030204" pitchFamily="18" charset="0"/>
                            </a:rPr>
                            <m:t>𝑝𝑟𝑖</m:t>
                          </m:r>
                        </m:sub>
                      </m:sSub>
                    </m:oMath>
                  </m:oMathPara>
                </a14:m>
                <a:endParaRPr lang="en-SG" dirty="0"/>
              </a:p>
            </p:txBody>
          </p:sp>
        </mc:Choice>
        <mc:Fallback xmlns="">
          <p:sp>
            <p:nvSpPr>
              <p:cNvPr id="15" name="TextBox 14">
                <a:extLst>
                  <a:ext uri="{FF2B5EF4-FFF2-40B4-BE49-F238E27FC236}">
                    <a16:creationId xmlns:a16="http://schemas.microsoft.com/office/drawing/2014/main" id="{37313C98-59AC-41BE-9749-A515A396119E}"/>
                  </a:ext>
                </a:extLst>
              </p:cNvPr>
              <p:cNvSpPr txBox="1">
                <a:spLocks noRot="1" noChangeAspect="1" noMove="1" noResize="1" noEditPoints="1" noAdjustHandles="1" noChangeArrowheads="1" noChangeShapeType="1" noTextEdit="1"/>
              </p:cNvSpPr>
              <p:nvPr/>
            </p:nvSpPr>
            <p:spPr>
              <a:xfrm>
                <a:off x="1669438" y="3941486"/>
                <a:ext cx="4846455" cy="859338"/>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BA35E97-AA4F-464B-BAC7-A12E4FE72EEB}"/>
                  </a:ext>
                </a:extLst>
              </p:cNvPr>
              <p:cNvSpPr txBox="1"/>
              <p:nvPr/>
            </p:nvSpPr>
            <p:spPr>
              <a:xfrm>
                <a:off x="1669438" y="4896643"/>
                <a:ext cx="4846455" cy="859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SG" i="1" smtClean="0">
                              <a:latin typeface="Cambria Math" panose="02040503050406030204" pitchFamily="18" charset="0"/>
                            </a:rPr>
                          </m:ctrlPr>
                        </m:fPr>
                        <m:num>
                          <m:sSubSup>
                            <m:sSubSupPr>
                              <m:ctrlPr>
                                <a:rPr lang="en-SG" i="1">
                                  <a:latin typeface="Cambria Math" panose="02040503050406030204" pitchFamily="18" charset="0"/>
                                </a:rPr>
                              </m:ctrlPr>
                            </m:sSubSupPr>
                            <m:e>
                              <m:r>
                                <a:rPr lang="en-SG" i="1">
                                  <a:latin typeface="Cambria Math" panose="02040503050406030204" pitchFamily="18" charset="0"/>
                                </a:rPr>
                                <m:t>𝑉</m:t>
                              </m:r>
                            </m:e>
                            <m:sub>
                              <m:r>
                                <a:rPr lang="en-SG" i="1">
                                  <a:latin typeface="Cambria Math" panose="02040503050406030204" pitchFamily="18" charset="0"/>
                                </a:rPr>
                                <m:t>𝑠𝑒𝑐</m:t>
                              </m:r>
                            </m:sub>
                            <m:sup>
                              <m:r>
                                <a:rPr lang="en-SG" i="1">
                                  <a:latin typeface="Cambria Math" panose="02040503050406030204" pitchFamily="18" charset="0"/>
                                </a:rPr>
                                <m:t>′</m:t>
                              </m:r>
                            </m:sup>
                          </m:sSubSup>
                        </m:num>
                        <m:den>
                          <m:sSub>
                            <m:sSubPr>
                              <m:ctrlPr>
                                <a:rPr lang="en-SG" i="1">
                                  <a:latin typeface="Cambria Math" panose="02040503050406030204" pitchFamily="18" charset="0"/>
                                </a:rPr>
                              </m:ctrlPr>
                            </m:sSubPr>
                            <m:e>
                              <m:r>
                                <a:rPr lang="en-SG" i="1">
                                  <a:latin typeface="Cambria Math" panose="02040503050406030204" pitchFamily="18" charset="0"/>
                                </a:rPr>
                                <m:t>𝑣</m:t>
                              </m:r>
                            </m:e>
                            <m:sub>
                              <m:r>
                                <a:rPr lang="en-SG" i="1">
                                  <a:latin typeface="Cambria Math" panose="02040503050406030204" pitchFamily="18" charset="0"/>
                                </a:rPr>
                                <m:t>𝑝𝑟𝑖</m:t>
                              </m:r>
                            </m:sub>
                          </m:sSub>
                        </m:den>
                      </m:f>
                      <m:r>
                        <a:rPr lang="en-SG" b="0" i="0" smtClean="0">
                          <a:latin typeface="Cambria Math" panose="02040503050406030204" pitchFamily="18" charset="0"/>
                        </a:rPr>
                        <m:t>=</m:t>
                      </m:r>
                      <m:f>
                        <m:fPr>
                          <m:ctrlPr>
                            <a:rPr lang="en-SG" i="1">
                              <a:latin typeface="Cambria Math" panose="02040503050406030204" pitchFamily="18" charset="0"/>
                            </a:rPr>
                          </m:ctrlPr>
                        </m:fPr>
                        <m:num>
                          <m:d>
                            <m:dPr>
                              <m:ctrlPr>
                                <a:rPr lang="en-SG"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e>
                          </m:d>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num>
                        <m:den>
                          <m:d>
                            <m:dPr>
                              <m:ctrlPr>
                                <a:rPr lang="en-SG" i="1" smtClean="0">
                                  <a:latin typeface="Cambria Math" panose="02040503050406030204" pitchFamily="18" charset="0"/>
                                </a:rPr>
                              </m:ctrlPr>
                            </m:dPr>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e>
                              </m:d>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e>
                          </m:d>
                          <m:d>
                            <m:dPr>
                              <m:ctrlPr>
                                <a:rPr lang="en-SG" i="1" smtClean="0">
                                  <a:latin typeface="Cambria Math" panose="02040503050406030204" pitchFamily="18" charset="0"/>
                                </a:rPr>
                              </m:ctrlPr>
                            </m:dPr>
                            <m:e>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𝑅</m:t>
                                  </m:r>
                                </m:e>
                                <m:sub>
                                  <m:r>
                                    <a:rPr lang="en-SG" i="1">
                                      <a:latin typeface="Cambria Math" panose="02040503050406030204" pitchFamily="18" charset="0"/>
                                    </a:rPr>
                                    <m:t>𝐿</m:t>
                                  </m:r>
                                </m:sub>
                                <m:sup>
                                  <m:r>
                                    <a:rPr lang="en-SG" i="1">
                                      <a:latin typeface="Cambria Math" panose="02040503050406030204" pitchFamily="18" charset="0"/>
                                    </a:rPr>
                                    <m:t>′</m:t>
                                  </m:r>
                                </m:sup>
                              </m:sSubSup>
                            </m:e>
                          </m:d>
                        </m:den>
                      </m:f>
                    </m:oMath>
                  </m:oMathPara>
                </a14:m>
                <a:endParaRPr lang="en-SG" dirty="0"/>
              </a:p>
            </p:txBody>
          </p:sp>
        </mc:Choice>
        <mc:Fallback xmlns="">
          <p:sp>
            <p:nvSpPr>
              <p:cNvPr id="16" name="TextBox 15">
                <a:extLst>
                  <a:ext uri="{FF2B5EF4-FFF2-40B4-BE49-F238E27FC236}">
                    <a16:creationId xmlns:a16="http://schemas.microsoft.com/office/drawing/2014/main" id="{7BA35E97-AA4F-464B-BAC7-A12E4FE72EEB}"/>
                  </a:ext>
                </a:extLst>
              </p:cNvPr>
              <p:cNvSpPr txBox="1">
                <a:spLocks noRot="1" noChangeAspect="1" noMove="1" noResize="1" noEditPoints="1" noAdjustHandles="1" noChangeArrowheads="1" noChangeShapeType="1" noTextEdit="1"/>
              </p:cNvSpPr>
              <p:nvPr/>
            </p:nvSpPr>
            <p:spPr>
              <a:xfrm>
                <a:off x="1669438" y="4896643"/>
                <a:ext cx="4846455" cy="859338"/>
              </a:xfrm>
              <a:prstGeom prst="rect">
                <a:avLst/>
              </a:prstGeom>
              <a:blipFill>
                <a:blip r:embed="rId6"/>
                <a:stretch>
                  <a:fillRect/>
                </a:stretch>
              </a:blipFill>
            </p:spPr>
            <p:txBody>
              <a:bodyPr/>
              <a:lstStyle/>
              <a:p>
                <a:r>
                  <a:rPr lang="en-SG">
                    <a:noFill/>
                  </a:rPr>
                  <a:t> </a:t>
                </a:r>
              </a:p>
            </p:txBody>
          </p:sp>
        </mc:Fallback>
      </mc:AlternateContent>
      <p:sp>
        <p:nvSpPr>
          <p:cNvPr id="6" name="Title 5">
            <a:extLst>
              <a:ext uri="{FF2B5EF4-FFF2-40B4-BE49-F238E27FC236}">
                <a16:creationId xmlns:a16="http://schemas.microsoft.com/office/drawing/2014/main" id="{84E91A9C-F16A-4A0C-A4D3-18FEF44A845B}"/>
              </a:ext>
            </a:extLst>
          </p:cNvPr>
          <p:cNvSpPr>
            <a:spLocks noGrp="1"/>
          </p:cNvSpPr>
          <p:nvPr>
            <p:ph type="title"/>
          </p:nvPr>
        </p:nvSpPr>
        <p:spPr/>
        <p:txBody>
          <a:bodyPr/>
          <a:lstStyle/>
          <a:p>
            <a:r>
              <a:rPr lang="en-US" dirty="0"/>
              <a:t>FHA CLLLC in Forward Power Flow</a:t>
            </a:r>
            <a:endParaRPr lang="en-SG" dirty="0"/>
          </a:p>
        </p:txBody>
      </p:sp>
    </p:spTree>
    <p:extLst>
      <p:ext uri="{BB962C8B-B14F-4D97-AF65-F5344CB8AC3E}">
        <p14:creationId xmlns:p14="http://schemas.microsoft.com/office/powerpoint/2010/main" val="14172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0092-36DD-4399-9185-88EFFFE96D6C}"/>
              </a:ext>
            </a:extLst>
          </p:cNvPr>
          <p:cNvSpPr>
            <a:spLocks noGrp="1"/>
          </p:cNvSpPr>
          <p:nvPr>
            <p:ph type="title"/>
          </p:nvPr>
        </p:nvSpPr>
        <p:spPr/>
        <p:txBody>
          <a:bodyPr/>
          <a:lstStyle/>
          <a:p>
            <a:r>
              <a:rPr lang="en-US" dirty="0"/>
              <a:t>FHA CLLLC in Reverse Power Flow</a:t>
            </a:r>
            <a:endParaRPr lang="en-SG" dirty="0"/>
          </a:p>
        </p:txBody>
      </p:sp>
      <p:pic>
        <p:nvPicPr>
          <p:cNvPr id="6" name="Content Placeholder 5">
            <a:extLst>
              <a:ext uri="{FF2B5EF4-FFF2-40B4-BE49-F238E27FC236}">
                <a16:creationId xmlns:a16="http://schemas.microsoft.com/office/drawing/2014/main" id="{B9273FAE-41C7-484A-A7F8-565A115201F8}"/>
              </a:ext>
            </a:extLst>
          </p:cNvPr>
          <p:cNvPicPr>
            <a:picLocks noGrp="1" noChangeAspect="1"/>
          </p:cNvPicPr>
          <p:nvPr>
            <p:ph idx="1"/>
          </p:nvPr>
        </p:nvPicPr>
        <p:blipFill>
          <a:blip r:embed="rId2"/>
          <a:stretch>
            <a:fillRect/>
          </a:stretch>
        </p:blipFill>
        <p:spPr>
          <a:xfrm>
            <a:off x="2600323" y="730929"/>
            <a:ext cx="4337685" cy="1561148"/>
          </a:xfrm>
        </p:spPr>
      </p:pic>
      <p:sp>
        <p:nvSpPr>
          <p:cNvPr id="4" name="Slide Number Placeholder 3">
            <a:extLst>
              <a:ext uri="{FF2B5EF4-FFF2-40B4-BE49-F238E27FC236}">
                <a16:creationId xmlns:a16="http://schemas.microsoft.com/office/drawing/2014/main" id="{25D96B02-BAE7-4E21-806E-7AA7DC60C690}"/>
              </a:ext>
            </a:extLst>
          </p:cNvPr>
          <p:cNvSpPr>
            <a:spLocks noGrp="1"/>
          </p:cNvSpPr>
          <p:nvPr>
            <p:ph type="sldNum" sz="quarter" idx="10"/>
          </p:nvPr>
        </p:nvSpPr>
        <p:spPr/>
        <p:txBody>
          <a:bodyPr/>
          <a:lstStyle/>
          <a:p>
            <a:pPr>
              <a:defRPr/>
            </a:pPr>
            <a:fld id="{26289271-45BA-420D-B615-3F5309169CE9}" type="slidenum">
              <a:rPr lang="en-US" altLang="zh-TW" smtClean="0"/>
              <a:pPr>
                <a:defRPr/>
              </a:pPr>
              <a:t>3</a:t>
            </a:fld>
            <a:endParaRPr lang="en-US" altLang="zh-TW"/>
          </a:p>
        </p:txBody>
      </p:sp>
      <p:sp>
        <p:nvSpPr>
          <p:cNvPr id="7" name="TextBox 6">
            <a:extLst>
              <a:ext uri="{FF2B5EF4-FFF2-40B4-BE49-F238E27FC236}">
                <a16:creationId xmlns:a16="http://schemas.microsoft.com/office/drawing/2014/main" id="{3C8162EC-34F4-46A8-A45A-54EA9337E556}"/>
              </a:ext>
            </a:extLst>
          </p:cNvPr>
          <p:cNvSpPr txBox="1"/>
          <p:nvPr/>
        </p:nvSpPr>
        <p:spPr>
          <a:xfrm>
            <a:off x="740823" y="5868560"/>
            <a:ext cx="4331314" cy="369332"/>
          </a:xfrm>
          <a:prstGeom prst="rect">
            <a:avLst/>
          </a:prstGeom>
          <a:noFill/>
        </p:spPr>
        <p:txBody>
          <a:bodyPr wrap="none" rtlCol="0">
            <a:spAutoFit/>
          </a:bodyPr>
          <a:lstStyle/>
          <a:p>
            <a:r>
              <a:rPr lang="en-SG" dirty="0"/>
              <a:t>Reference: TI Design guide TIDM-02002</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609015-82A3-405B-A125-0A04197201B5}"/>
                  </a:ext>
                </a:extLst>
              </p:cNvPr>
              <p:cNvSpPr txBox="1"/>
              <p:nvPr/>
            </p:nvSpPr>
            <p:spPr>
              <a:xfrm>
                <a:off x="2217121" y="2414698"/>
                <a:ext cx="3315523" cy="77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𝑥</m:t>
                          </m:r>
                        </m:sub>
                      </m:sSub>
                      <m:r>
                        <a:rPr lang="en-SG" b="0" i="1" smtClean="0">
                          <a:latin typeface="Cambria Math" panose="02040503050406030204" pitchFamily="18" charset="0"/>
                        </a:rPr>
                        <m:t>=</m:t>
                      </m:r>
                      <m:f>
                        <m:fPr>
                          <m:ctrlPr>
                            <a:rPr lang="en-SG" b="0" i="1" smtClean="0">
                              <a:latin typeface="Cambria Math" panose="02040503050406030204" pitchFamily="18" charset="0"/>
                            </a:rPr>
                          </m:ctrlPr>
                        </m:fPr>
                        <m:num>
                          <m:sSub>
                            <m:sSubPr>
                              <m:ctrlPr>
                                <a:rPr lang="en-SG" b="0" i="1" smtClean="0">
                                  <a:latin typeface="Cambria Math" panose="02040503050406030204" pitchFamily="18" charset="0"/>
                                </a:rPr>
                              </m:ctrlPr>
                            </m:sSubPr>
                            <m:e>
                              <m:r>
                                <a:rPr lang="en-SG" b="0" i="1" smtClean="0">
                                  <a:latin typeface="Cambria Math" panose="02040503050406030204" pitchFamily="18" charset="0"/>
                                </a:rPr>
                                <m:t>𝑍</m:t>
                              </m:r>
                            </m:e>
                            <m:sub>
                              <m:r>
                                <a:rPr lang="en-SG" b="0" i="1" smtClean="0">
                                  <a:latin typeface="Cambria Math" panose="02040503050406030204" pitchFamily="18" charset="0"/>
                                </a:rPr>
                                <m:t>𝑚</m:t>
                              </m:r>
                            </m:sub>
                          </m:sSub>
                          <m:r>
                            <a:rPr lang="en-SG" b="0" i="1" smtClean="0">
                              <a:latin typeface="Cambria Math" panose="02040503050406030204" pitchFamily="18" charset="0"/>
                            </a:rPr>
                            <m:t>||</m:t>
                          </m:r>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𝑍</m:t>
                                  </m:r>
                                </m:e>
                                <m:sub>
                                  <m:r>
                                    <a:rPr lang="en-SG" b="0" i="1" smtClean="0">
                                      <a:latin typeface="Cambria Math" panose="02040503050406030204" pitchFamily="18" charset="0"/>
                                    </a:rPr>
                                    <m:t>𝑟𝑝</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𝑅</m:t>
                                  </m:r>
                                </m:e>
                                <m:sub>
                                  <m:r>
                                    <a:rPr lang="en-SG" b="0" i="1" smtClean="0">
                                      <a:latin typeface="Cambria Math" panose="02040503050406030204" pitchFamily="18" charset="0"/>
                                    </a:rPr>
                                    <m:t>𝐿</m:t>
                                  </m:r>
                                </m:sub>
                              </m:sSub>
                            </m:e>
                          </m:d>
                        </m:num>
                        <m:den>
                          <m:d>
                            <m:dPr>
                              <m:ctrlPr>
                                <a:rPr lang="en-SG" b="0"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e>
                          </m:d>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𝑍</m:t>
                              </m:r>
                            </m:e>
                            <m:sub>
                              <m:r>
                                <a:rPr lang="en-SG" b="0" i="1" smtClean="0">
                                  <a:latin typeface="Cambria Math" panose="02040503050406030204" pitchFamily="18" charset="0"/>
                                </a:rPr>
                                <m:t>𝑟𝑠</m:t>
                              </m:r>
                            </m:sub>
                            <m:sup>
                              <m:r>
                                <a:rPr lang="en-SG" b="0" i="1" smtClean="0">
                                  <a:latin typeface="Cambria Math" panose="02040503050406030204" pitchFamily="18" charset="0"/>
                                </a:rPr>
                                <m:t>′</m:t>
                              </m:r>
                            </m:sup>
                          </m:sSubSup>
                        </m:den>
                      </m:f>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𝑉</m:t>
                          </m:r>
                        </m:e>
                        <m:sub>
                          <m:r>
                            <a:rPr lang="en-SG" b="0" i="1" smtClean="0">
                              <a:latin typeface="Cambria Math" panose="02040503050406030204" pitchFamily="18" charset="0"/>
                            </a:rPr>
                            <m:t>𝑠𝑒𝑐</m:t>
                          </m:r>
                        </m:sub>
                        <m:sup>
                          <m:r>
                            <a:rPr lang="en-SG" b="0" i="1" smtClean="0">
                              <a:latin typeface="Cambria Math" panose="02040503050406030204" pitchFamily="18" charset="0"/>
                            </a:rPr>
                            <m:t>′</m:t>
                          </m:r>
                        </m:sup>
                      </m:sSubSup>
                    </m:oMath>
                  </m:oMathPara>
                </a14:m>
                <a:endParaRPr lang="en-SG" dirty="0"/>
              </a:p>
            </p:txBody>
          </p:sp>
        </mc:Choice>
        <mc:Fallback xmlns="">
          <p:sp>
            <p:nvSpPr>
              <p:cNvPr id="8" name="TextBox 7">
                <a:extLst>
                  <a:ext uri="{FF2B5EF4-FFF2-40B4-BE49-F238E27FC236}">
                    <a16:creationId xmlns:a16="http://schemas.microsoft.com/office/drawing/2014/main" id="{7F609015-82A3-405B-A125-0A04197201B5}"/>
                  </a:ext>
                </a:extLst>
              </p:cNvPr>
              <p:cNvSpPr txBox="1">
                <a:spLocks noRot="1" noChangeAspect="1" noMove="1" noResize="1" noEditPoints="1" noAdjustHandles="1" noChangeArrowheads="1" noChangeShapeType="1" noTextEdit="1"/>
              </p:cNvSpPr>
              <p:nvPr/>
            </p:nvSpPr>
            <p:spPr>
              <a:xfrm>
                <a:off x="2217121" y="2414698"/>
                <a:ext cx="3315523" cy="772519"/>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024CE5-C959-48C8-82C9-8747757D1BFF}"/>
                  </a:ext>
                </a:extLst>
              </p:cNvPr>
              <p:cNvSpPr txBox="1"/>
              <p:nvPr/>
            </p:nvSpPr>
            <p:spPr>
              <a:xfrm>
                <a:off x="2321317" y="3150436"/>
                <a:ext cx="2663371" cy="6905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𝑝𝑟𝑖</m:t>
                          </m:r>
                        </m:sub>
                      </m:sSub>
                      <m:r>
                        <a:rPr lang="en-SG" b="0" i="0" smtClean="0">
                          <a:latin typeface="Cambria Math" panose="02040503050406030204" pitchFamily="18" charset="0"/>
                        </a:rPr>
                        <m:t>=</m:t>
                      </m:r>
                      <m:f>
                        <m:fPr>
                          <m:ctrlPr>
                            <a:rPr lang="en-SG" b="0" i="1" smtClean="0">
                              <a:latin typeface="Cambria Math" panose="02040503050406030204" pitchFamily="18" charset="0"/>
                            </a:rPr>
                          </m:ctrlPr>
                        </m:fPr>
                        <m:num>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num>
                        <m:den>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den>
                      </m:f>
                      <m:sSub>
                        <m:sSubPr>
                          <m:ctrlPr>
                            <a:rPr lang="en-SG" b="0"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𝑥</m:t>
                          </m:r>
                        </m:sub>
                      </m:sSub>
                    </m:oMath>
                  </m:oMathPara>
                </a14:m>
                <a:endParaRPr lang="en-SG" dirty="0"/>
              </a:p>
            </p:txBody>
          </p:sp>
        </mc:Choice>
        <mc:Fallback xmlns="">
          <p:sp>
            <p:nvSpPr>
              <p:cNvPr id="9" name="TextBox 8">
                <a:extLst>
                  <a:ext uri="{FF2B5EF4-FFF2-40B4-BE49-F238E27FC236}">
                    <a16:creationId xmlns:a16="http://schemas.microsoft.com/office/drawing/2014/main" id="{9C024CE5-C959-48C8-82C9-8747757D1BFF}"/>
                  </a:ext>
                </a:extLst>
              </p:cNvPr>
              <p:cNvSpPr txBox="1">
                <a:spLocks noRot="1" noChangeAspect="1" noMove="1" noResize="1" noEditPoints="1" noAdjustHandles="1" noChangeArrowheads="1" noChangeShapeType="1" noTextEdit="1"/>
              </p:cNvSpPr>
              <p:nvPr/>
            </p:nvSpPr>
            <p:spPr>
              <a:xfrm>
                <a:off x="2321317" y="3150436"/>
                <a:ext cx="2663371" cy="690574"/>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602380-9E7A-4DF6-AF22-C5BA38A02974}"/>
                  </a:ext>
                </a:extLst>
              </p:cNvPr>
              <p:cNvSpPr txBox="1"/>
              <p:nvPr/>
            </p:nvSpPr>
            <p:spPr>
              <a:xfrm>
                <a:off x="1576746" y="3839227"/>
                <a:ext cx="5558676" cy="10365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𝑝𝑟𝑖</m:t>
                          </m:r>
                        </m:sub>
                      </m:sSub>
                      <m:r>
                        <a:rPr lang="en-SG" b="0" i="0" smtClean="0">
                          <a:latin typeface="Cambria Math" panose="02040503050406030204" pitchFamily="18" charset="0"/>
                        </a:rPr>
                        <m:t>=</m:t>
                      </m:r>
                      <m:f>
                        <m:fPr>
                          <m:ctrlPr>
                            <a:rPr lang="en-SG" i="1" smtClean="0">
                              <a:latin typeface="Cambria Math" panose="02040503050406030204" pitchFamily="18" charset="0"/>
                            </a:rPr>
                          </m:ctrlPr>
                        </m:fPr>
                        <m:num>
                          <m:d>
                            <m:dPr>
                              <m:ctrlPr>
                                <a:rPr lang="en-SG"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e>
                          </m:d>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num>
                        <m:den>
                          <m:d>
                            <m:dPr>
                              <m:ctrlPr>
                                <a:rPr lang="en-SG" i="1" smtClean="0">
                                  <a:latin typeface="Cambria Math" panose="02040503050406030204" pitchFamily="18" charset="0"/>
                                </a:rPr>
                              </m:ctrlPr>
                            </m:dPr>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e>
                              </m:d>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e>
                          </m:d>
                          <m:d>
                            <m:dPr>
                              <m:ctrlPr>
                                <a:rPr lang="en-SG" i="1" smtClean="0">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den>
                      </m:f>
                      <m:sSubSup>
                        <m:sSubSupPr>
                          <m:ctrlPr>
                            <a:rPr lang="en-SG" i="1">
                              <a:latin typeface="Cambria Math" panose="02040503050406030204" pitchFamily="18" charset="0"/>
                            </a:rPr>
                          </m:ctrlPr>
                        </m:sSubSupPr>
                        <m:e>
                          <m:r>
                            <a:rPr lang="en-SG" i="1">
                              <a:latin typeface="Cambria Math" panose="02040503050406030204" pitchFamily="18" charset="0"/>
                            </a:rPr>
                            <m:t>𝑉</m:t>
                          </m:r>
                        </m:e>
                        <m:sub>
                          <m:r>
                            <a:rPr lang="en-SG" i="1">
                              <a:latin typeface="Cambria Math" panose="02040503050406030204" pitchFamily="18" charset="0"/>
                            </a:rPr>
                            <m:t>𝑠𝑒𝑐</m:t>
                          </m:r>
                        </m:sub>
                        <m:sup>
                          <m:r>
                            <a:rPr lang="en-SG" i="1">
                              <a:latin typeface="Cambria Math" panose="02040503050406030204" pitchFamily="18" charset="0"/>
                            </a:rPr>
                            <m:t>′</m:t>
                          </m:r>
                        </m:sup>
                      </m:sSubSup>
                    </m:oMath>
                  </m:oMathPara>
                </a14:m>
                <a:endParaRPr lang="en-SG" dirty="0"/>
              </a:p>
            </p:txBody>
          </p:sp>
        </mc:Choice>
        <mc:Fallback xmlns="">
          <p:sp>
            <p:nvSpPr>
              <p:cNvPr id="10" name="TextBox 9">
                <a:extLst>
                  <a:ext uri="{FF2B5EF4-FFF2-40B4-BE49-F238E27FC236}">
                    <a16:creationId xmlns:a16="http://schemas.microsoft.com/office/drawing/2014/main" id="{95602380-9E7A-4DF6-AF22-C5BA38A02974}"/>
                  </a:ext>
                </a:extLst>
              </p:cNvPr>
              <p:cNvSpPr txBox="1">
                <a:spLocks noRot="1" noChangeAspect="1" noMove="1" noResize="1" noEditPoints="1" noAdjustHandles="1" noChangeArrowheads="1" noChangeShapeType="1" noTextEdit="1"/>
              </p:cNvSpPr>
              <p:nvPr/>
            </p:nvSpPr>
            <p:spPr>
              <a:xfrm>
                <a:off x="1576746" y="3839227"/>
                <a:ext cx="5558676" cy="103650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C0A1D6-7CB2-4BDC-8B5D-7C42718EBC51}"/>
                  </a:ext>
                </a:extLst>
              </p:cNvPr>
              <p:cNvSpPr txBox="1"/>
              <p:nvPr/>
            </p:nvSpPr>
            <p:spPr>
              <a:xfrm>
                <a:off x="1669438" y="4896643"/>
                <a:ext cx="4846455" cy="10365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SG" i="1" smtClean="0">
                              <a:latin typeface="Cambria Math" panose="02040503050406030204" pitchFamily="18" charset="0"/>
                            </a:rPr>
                          </m:ctrlPr>
                        </m:fPr>
                        <m:num>
                          <m:sSub>
                            <m:sSubPr>
                              <m:ctrlPr>
                                <a:rPr lang="en-SG" i="1">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𝑝𝑟𝑖</m:t>
                              </m:r>
                            </m:sub>
                          </m:sSub>
                        </m:num>
                        <m:den>
                          <m:sSubSup>
                            <m:sSubSupPr>
                              <m:ctrlPr>
                                <a:rPr lang="en-SG" i="1">
                                  <a:latin typeface="Cambria Math" panose="02040503050406030204" pitchFamily="18" charset="0"/>
                                </a:rPr>
                              </m:ctrlPr>
                            </m:sSubSupPr>
                            <m:e>
                              <m:r>
                                <a:rPr lang="en-SG" i="1">
                                  <a:latin typeface="Cambria Math" panose="02040503050406030204" pitchFamily="18" charset="0"/>
                                </a:rPr>
                                <m:t>𝑉</m:t>
                              </m:r>
                            </m:e>
                            <m:sub>
                              <m:r>
                                <a:rPr lang="en-SG" i="1">
                                  <a:latin typeface="Cambria Math" panose="02040503050406030204" pitchFamily="18" charset="0"/>
                                </a:rPr>
                                <m:t>𝑠𝑒𝑐</m:t>
                              </m:r>
                            </m:sub>
                            <m:sup>
                              <m:r>
                                <a:rPr lang="en-SG" i="1">
                                  <a:latin typeface="Cambria Math" panose="02040503050406030204" pitchFamily="18" charset="0"/>
                                </a:rPr>
                                <m:t>′</m:t>
                              </m:r>
                            </m:sup>
                          </m:sSubSup>
                        </m:den>
                      </m:f>
                      <m:r>
                        <a:rPr lang="en-SG" b="0" i="0" smtClean="0">
                          <a:latin typeface="Cambria Math" panose="02040503050406030204" pitchFamily="18" charset="0"/>
                        </a:rPr>
                        <m:t>=</m:t>
                      </m:r>
                      <m:f>
                        <m:fPr>
                          <m:ctrlPr>
                            <a:rPr lang="en-SG" i="1">
                              <a:latin typeface="Cambria Math" panose="02040503050406030204" pitchFamily="18" charset="0"/>
                            </a:rPr>
                          </m:ctrlPr>
                        </m:fPr>
                        <m:num>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e>
                          </m:d>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num>
                        <m:den>
                          <m:d>
                            <m:dPr>
                              <m:ctrlPr>
                                <a:rPr lang="en-SG" i="1">
                                  <a:latin typeface="Cambria Math" panose="02040503050406030204" pitchFamily="18" charset="0"/>
                                </a:rPr>
                              </m:ctrlPr>
                            </m:dPr>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𝑚</m:t>
                                      </m:r>
                                    </m:sub>
                                  </m:sSub>
                                  <m:r>
                                    <a:rPr lang="en-SG" i="1">
                                      <a:latin typeface="Cambria Math" panose="02040503050406030204" pitchFamily="18" charset="0"/>
                                    </a:rPr>
                                    <m:t>||</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e>
                              </m:d>
                              <m:r>
                                <a:rPr lang="en-SG" i="1">
                                  <a:latin typeface="Cambria Math" panose="02040503050406030204" pitchFamily="18" charset="0"/>
                                </a:rPr>
                                <m:t>+</m:t>
                              </m:r>
                              <m:sSubSup>
                                <m:sSubSupPr>
                                  <m:ctrlPr>
                                    <a:rPr lang="en-SG" i="1">
                                      <a:latin typeface="Cambria Math" panose="02040503050406030204" pitchFamily="18" charset="0"/>
                                    </a:rPr>
                                  </m:ctrlPr>
                                </m:sSubSupPr>
                                <m:e>
                                  <m:r>
                                    <a:rPr lang="en-SG" i="1">
                                      <a:latin typeface="Cambria Math" panose="02040503050406030204" pitchFamily="18" charset="0"/>
                                    </a:rPr>
                                    <m:t>𝑍</m:t>
                                  </m:r>
                                </m:e>
                                <m:sub>
                                  <m:r>
                                    <a:rPr lang="en-SG" i="1">
                                      <a:latin typeface="Cambria Math" panose="02040503050406030204" pitchFamily="18" charset="0"/>
                                    </a:rPr>
                                    <m:t>𝑟𝑠</m:t>
                                  </m:r>
                                </m:sub>
                                <m:sup>
                                  <m:r>
                                    <a:rPr lang="en-SG" i="1">
                                      <a:latin typeface="Cambria Math" panose="02040503050406030204" pitchFamily="18" charset="0"/>
                                    </a:rPr>
                                    <m:t>′</m:t>
                                  </m:r>
                                </m:sup>
                              </m:sSubSup>
                            </m:e>
                          </m:d>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𝑍</m:t>
                                  </m:r>
                                </m:e>
                                <m:sub>
                                  <m:r>
                                    <a:rPr lang="en-SG" i="1">
                                      <a:latin typeface="Cambria Math" panose="02040503050406030204" pitchFamily="18" charset="0"/>
                                    </a:rPr>
                                    <m:t>𝑟𝑝</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𝐿</m:t>
                                  </m:r>
                                </m:sub>
                              </m:sSub>
                            </m:e>
                          </m:d>
                        </m:den>
                      </m:f>
                    </m:oMath>
                  </m:oMathPara>
                </a14:m>
                <a:endParaRPr lang="en-SG" dirty="0"/>
              </a:p>
            </p:txBody>
          </p:sp>
        </mc:Choice>
        <mc:Fallback xmlns="">
          <p:sp>
            <p:nvSpPr>
              <p:cNvPr id="11" name="TextBox 10">
                <a:extLst>
                  <a:ext uri="{FF2B5EF4-FFF2-40B4-BE49-F238E27FC236}">
                    <a16:creationId xmlns:a16="http://schemas.microsoft.com/office/drawing/2014/main" id="{5EC0A1D6-7CB2-4BDC-8B5D-7C42718EBC51}"/>
                  </a:ext>
                </a:extLst>
              </p:cNvPr>
              <p:cNvSpPr txBox="1">
                <a:spLocks noRot="1" noChangeAspect="1" noMove="1" noResize="1" noEditPoints="1" noAdjustHandles="1" noChangeArrowheads="1" noChangeShapeType="1" noTextEdit="1"/>
              </p:cNvSpPr>
              <p:nvPr/>
            </p:nvSpPr>
            <p:spPr>
              <a:xfrm>
                <a:off x="1669438" y="4896643"/>
                <a:ext cx="4846455" cy="1036502"/>
              </a:xfrm>
              <a:prstGeom prst="rect">
                <a:avLst/>
              </a:prstGeom>
              <a:blipFill>
                <a:blip r:embed="rId6"/>
                <a:stretch>
                  <a:fillRect/>
                </a:stretch>
              </a:blipFill>
            </p:spPr>
            <p:txBody>
              <a:bodyPr/>
              <a:lstStyle/>
              <a:p>
                <a:r>
                  <a:rPr lang="en-SG">
                    <a:noFill/>
                  </a:rPr>
                  <a:t> </a:t>
                </a:r>
              </a:p>
            </p:txBody>
          </p:sp>
        </mc:Fallback>
      </mc:AlternateContent>
      <p:sp>
        <p:nvSpPr>
          <p:cNvPr id="12" name="TextBox 11">
            <a:extLst>
              <a:ext uri="{FF2B5EF4-FFF2-40B4-BE49-F238E27FC236}">
                <a16:creationId xmlns:a16="http://schemas.microsoft.com/office/drawing/2014/main" id="{206674DA-BAFB-4DA1-A6C9-144C049BD544}"/>
              </a:ext>
            </a:extLst>
          </p:cNvPr>
          <p:cNvSpPr txBox="1"/>
          <p:nvPr/>
        </p:nvSpPr>
        <p:spPr>
          <a:xfrm>
            <a:off x="4126938" y="804774"/>
            <a:ext cx="453970" cy="369332"/>
          </a:xfrm>
          <a:prstGeom prst="rect">
            <a:avLst/>
          </a:prstGeom>
          <a:noFill/>
        </p:spPr>
        <p:txBody>
          <a:bodyPr wrap="none" rtlCol="0">
            <a:spAutoFit/>
          </a:bodyPr>
          <a:lstStyle/>
          <a:p>
            <a:r>
              <a:rPr lang="en-SG" dirty="0"/>
              <a:t>Vx</a:t>
            </a:r>
          </a:p>
        </p:txBody>
      </p:sp>
    </p:spTree>
    <p:extLst>
      <p:ext uri="{BB962C8B-B14F-4D97-AF65-F5344CB8AC3E}">
        <p14:creationId xmlns:p14="http://schemas.microsoft.com/office/powerpoint/2010/main" val="9729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5DB6-ED71-49A5-89CF-31E682742D51}"/>
              </a:ext>
            </a:extLst>
          </p:cNvPr>
          <p:cNvSpPr>
            <a:spLocks noGrp="1"/>
          </p:cNvSpPr>
          <p:nvPr>
            <p:ph type="title"/>
          </p:nvPr>
        </p:nvSpPr>
        <p:spPr/>
        <p:txBody>
          <a:bodyPr/>
          <a:lstStyle/>
          <a:p>
            <a:r>
              <a:rPr lang="en-SG" dirty="0"/>
              <a:t>11kW tank design (Sin)</a:t>
            </a:r>
          </a:p>
        </p:txBody>
      </p:sp>
      <p:sp>
        <p:nvSpPr>
          <p:cNvPr id="4" name="Slide Number Placeholder 3">
            <a:extLst>
              <a:ext uri="{FF2B5EF4-FFF2-40B4-BE49-F238E27FC236}">
                <a16:creationId xmlns:a16="http://schemas.microsoft.com/office/drawing/2014/main" id="{F9F7B350-1555-4098-98E5-E169D88DEB65}"/>
              </a:ext>
            </a:extLst>
          </p:cNvPr>
          <p:cNvSpPr>
            <a:spLocks noGrp="1"/>
          </p:cNvSpPr>
          <p:nvPr>
            <p:ph type="sldNum" sz="quarter" idx="10"/>
          </p:nvPr>
        </p:nvSpPr>
        <p:spPr/>
        <p:txBody>
          <a:bodyPr/>
          <a:lstStyle/>
          <a:p>
            <a:pPr>
              <a:defRPr/>
            </a:pPr>
            <a:fld id="{26289271-45BA-420D-B615-3F5309169CE9}" type="slidenum">
              <a:rPr lang="en-US" altLang="zh-TW" smtClean="0"/>
              <a:pPr>
                <a:defRPr/>
              </a:pPr>
              <a:t>4</a:t>
            </a:fld>
            <a:endParaRPr lang="en-US" altLang="zh-TW"/>
          </a:p>
        </p:txBody>
      </p:sp>
      <p:pic>
        <p:nvPicPr>
          <p:cNvPr id="5" name="Content Placeholder 5">
            <a:extLst>
              <a:ext uri="{FF2B5EF4-FFF2-40B4-BE49-F238E27FC236}">
                <a16:creationId xmlns:a16="http://schemas.microsoft.com/office/drawing/2014/main" id="{FD59F125-BCD1-4976-B653-1E101895024B}"/>
              </a:ext>
            </a:extLst>
          </p:cNvPr>
          <p:cNvPicPr>
            <a:picLocks noGrp="1" noChangeAspect="1"/>
          </p:cNvPicPr>
          <p:nvPr>
            <p:ph idx="1"/>
          </p:nvPr>
        </p:nvPicPr>
        <p:blipFill>
          <a:blip r:embed="rId2"/>
          <a:stretch>
            <a:fillRect/>
          </a:stretch>
        </p:blipFill>
        <p:spPr>
          <a:xfrm>
            <a:off x="1400175" y="736803"/>
            <a:ext cx="6343650" cy="3133725"/>
          </a:xfrm>
        </p:spPr>
      </p:pic>
      <p:sp>
        <p:nvSpPr>
          <p:cNvPr id="6" name="TextBox 5">
            <a:extLst>
              <a:ext uri="{FF2B5EF4-FFF2-40B4-BE49-F238E27FC236}">
                <a16:creationId xmlns:a16="http://schemas.microsoft.com/office/drawing/2014/main" id="{9F6F4FCE-7189-43AA-9FB6-B3B26B313B6B}"/>
              </a:ext>
            </a:extLst>
          </p:cNvPr>
          <p:cNvSpPr txBox="1"/>
          <p:nvPr/>
        </p:nvSpPr>
        <p:spPr>
          <a:xfrm>
            <a:off x="740823" y="5868560"/>
            <a:ext cx="8071440" cy="369332"/>
          </a:xfrm>
          <a:prstGeom prst="rect">
            <a:avLst/>
          </a:prstGeom>
          <a:noFill/>
        </p:spPr>
        <p:txBody>
          <a:bodyPr wrap="none" rtlCol="0">
            <a:spAutoFit/>
          </a:bodyPr>
          <a:lstStyle/>
          <a:p>
            <a:r>
              <a:rPr lang="en-SG" dirty="0"/>
              <a:t>Reference: Design of an Isolated Bidirectional Symmetric Resonant Converter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2BF963-FFFF-4512-B1DB-2DB91FC8CB7A}"/>
                  </a:ext>
                </a:extLst>
              </p:cNvPr>
              <p:cNvSpPr txBox="1"/>
              <p:nvPr/>
            </p:nvSpPr>
            <p:spPr>
              <a:xfrm>
                <a:off x="1703215" y="3829899"/>
                <a:ext cx="14711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𝐶𝐿𝐿𝐶</m:t>
                          </m:r>
                        </m:sub>
                      </m:sSub>
                      <m:r>
                        <a:rPr lang="en-US" b="0" i="1" smtClean="0">
                          <a:latin typeface="Cambria Math" panose="02040503050406030204" pitchFamily="18" charset="0"/>
                        </a:rPr>
                        <m:t>=1</m:t>
                      </m:r>
                    </m:oMath>
                  </m:oMathPara>
                </a14:m>
                <a:endParaRPr lang="en-US" b="0" dirty="0"/>
              </a:p>
            </p:txBody>
          </p:sp>
        </mc:Choice>
        <mc:Fallback xmlns="">
          <p:sp>
            <p:nvSpPr>
              <p:cNvPr id="7" name="TextBox 6">
                <a:extLst>
                  <a:ext uri="{FF2B5EF4-FFF2-40B4-BE49-F238E27FC236}">
                    <a16:creationId xmlns:a16="http://schemas.microsoft.com/office/drawing/2014/main" id="{4C2BF963-FFFF-4512-B1DB-2DB91FC8CB7A}"/>
                  </a:ext>
                </a:extLst>
              </p:cNvPr>
              <p:cNvSpPr txBox="1">
                <a:spLocks noRot="1" noChangeAspect="1" noMove="1" noResize="1" noEditPoints="1" noAdjustHandles="1" noChangeArrowheads="1" noChangeShapeType="1" noTextEdit="1"/>
              </p:cNvSpPr>
              <p:nvPr/>
            </p:nvSpPr>
            <p:spPr>
              <a:xfrm>
                <a:off x="1703215" y="3829899"/>
                <a:ext cx="1471161" cy="369332"/>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7E7671-35C0-46C9-BBF7-F9A0E6C81CC3}"/>
                  </a:ext>
                </a:extLst>
              </p:cNvPr>
              <p:cNvSpPr txBox="1"/>
              <p:nvPr/>
            </p:nvSpPr>
            <p:spPr>
              <a:xfrm>
                <a:off x="1829595" y="4173317"/>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SG" b="0" i="1" smtClean="0">
                          <a:latin typeface="Cambria Math" panose="02040503050406030204" pitchFamily="18" charset="0"/>
                        </a:rPr>
                        <m:t>160</m:t>
                      </m:r>
                      <m:r>
                        <a:rPr lang="en-US" b="0" i="1" smtClean="0">
                          <a:latin typeface="Cambria Math" panose="02040503050406030204" pitchFamily="18" charset="0"/>
                        </a:rPr>
                        <m:t>𝑢𝐻</m:t>
                      </m:r>
                    </m:oMath>
                  </m:oMathPara>
                </a14:m>
                <a:endParaRPr lang="en-US" b="0" dirty="0"/>
              </a:p>
            </p:txBody>
          </p:sp>
        </mc:Choice>
        <mc:Fallback xmlns="">
          <p:sp>
            <p:nvSpPr>
              <p:cNvPr id="8" name="TextBox 7">
                <a:extLst>
                  <a:ext uri="{FF2B5EF4-FFF2-40B4-BE49-F238E27FC236}">
                    <a16:creationId xmlns:a16="http://schemas.microsoft.com/office/drawing/2014/main" id="{B37E7671-35C0-46C9-BBF7-F9A0E6C81CC3}"/>
                  </a:ext>
                </a:extLst>
              </p:cNvPr>
              <p:cNvSpPr txBox="1">
                <a:spLocks noRot="1" noChangeAspect="1" noMove="1" noResize="1" noEditPoints="1" noAdjustHandles="1" noChangeArrowheads="1" noChangeShapeType="1" noTextEdit="1"/>
              </p:cNvSpPr>
              <p:nvPr/>
            </p:nvSpPr>
            <p:spPr>
              <a:xfrm>
                <a:off x="1829595" y="4173317"/>
                <a:ext cx="1727200" cy="369332"/>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0F8B548-F1F7-4FAC-AA2E-522FF5BB839D}"/>
                  </a:ext>
                </a:extLst>
              </p:cNvPr>
              <p:cNvSpPr txBox="1"/>
              <p:nvPr/>
            </p:nvSpPr>
            <p:spPr>
              <a:xfrm>
                <a:off x="5713585" y="3876511"/>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SG" b="0" i="1" smtClean="0">
                          <a:latin typeface="Cambria Math" panose="02040503050406030204" pitchFamily="18" charset="0"/>
                        </a:rPr>
                        <m:t>36</m:t>
                      </m:r>
                      <m:r>
                        <a:rPr lang="en-US" b="0" i="1" smtClean="0">
                          <a:latin typeface="Cambria Math" panose="02040503050406030204" pitchFamily="18" charset="0"/>
                        </a:rPr>
                        <m:t>𝑢𝐻</m:t>
                      </m:r>
                    </m:oMath>
                  </m:oMathPara>
                </a14:m>
                <a:endParaRPr lang="en-US" b="0" dirty="0"/>
              </a:p>
            </p:txBody>
          </p:sp>
        </mc:Choice>
        <mc:Fallback xmlns="">
          <p:sp>
            <p:nvSpPr>
              <p:cNvPr id="11" name="TextBox 10">
                <a:extLst>
                  <a:ext uri="{FF2B5EF4-FFF2-40B4-BE49-F238E27FC236}">
                    <a16:creationId xmlns:a16="http://schemas.microsoft.com/office/drawing/2014/main" id="{40F8B548-F1F7-4FAC-AA2E-522FF5BB839D}"/>
                  </a:ext>
                </a:extLst>
              </p:cNvPr>
              <p:cNvSpPr txBox="1">
                <a:spLocks noRot="1" noChangeAspect="1" noMove="1" noResize="1" noEditPoints="1" noAdjustHandles="1" noChangeArrowheads="1" noChangeShapeType="1" noTextEdit="1"/>
              </p:cNvSpPr>
              <p:nvPr/>
            </p:nvSpPr>
            <p:spPr>
              <a:xfrm>
                <a:off x="5713585" y="3876511"/>
                <a:ext cx="1727200" cy="369332"/>
              </a:xfrm>
              <a:prstGeom prst="rect">
                <a:avLst/>
              </a:prstGeom>
              <a:blipFill>
                <a:blip r:embed="rId5"/>
                <a:stretch>
                  <a:fillRect b="-1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5CB109-E8C6-4BE9-8104-EC101A04EDBB}"/>
                  </a:ext>
                </a:extLst>
              </p:cNvPr>
              <p:cNvSpPr txBox="1"/>
              <p:nvPr/>
            </p:nvSpPr>
            <p:spPr>
              <a:xfrm>
                <a:off x="5713585" y="4311458"/>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=22</m:t>
                      </m:r>
                      <m:r>
                        <a:rPr lang="en-US" b="0" i="1" smtClean="0">
                          <a:latin typeface="Cambria Math" panose="02040503050406030204" pitchFamily="18" charset="0"/>
                        </a:rPr>
                        <m:t>𝑢𝐻</m:t>
                      </m:r>
                    </m:oMath>
                  </m:oMathPara>
                </a14:m>
                <a:endParaRPr lang="en-US" b="0" dirty="0"/>
              </a:p>
            </p:txBody>
          </p:sp>
        </mc:Choice>
        <mc:Fallback xmlns="">
          <p:sp>
            <p:nvSpPr>
              <p:cNvPr id="12" name="TextBox 11">
                <a:extLst>
                  <a:ext uri="{FF2B5EF4-FFF2-40B4-BE49-F238E27FC236}">
                    <a16:creationId xmlns:a16="http://schemas.microsoft.com/office/drawing/2014/main" id="{0B5CB109-E8C6-4BE9-8104-EC101A04EDBB}"/>
                  </a:ext>
                </a:extLst>
              </p:cNvPr>
              <p:cNvSpPr txBox="1">
                <a:spLocks noRot="1" noChangeAspect="1" noMove="1" noResize="1" noEditPoints="1" noAdjustHandles="1" noChangeArrowheads="1" noChangeShapeType="1" noTextEdit="1"/>
              </p:cNvSpPr>
              <p:nvPr/>
            </p:nvSpPr>
            <p:spPr>
              <a:xfrm>
                <a:off x="5713585" y="4311458"/>
                <a:ext cx="1727200"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1DFFE7-F728-4EBF-BA56-75980524BD22}"/>
                  </a:ext>
                </a:extLst>
              </p:cNvPr>
              <p:cNvSpPr txBox="1"/>
              <p:nvPr/>
            </p:nvSpPr>
            <p:spPr>
              <a:xfrm>
                <a:off x="5770847" y="4694949"/>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=1</m:t>
                    </m:r>
                    <m:r>
                      <a:rPr lang="en-SG" b="0" i="1" smtClean="0">
                        <a:latin typeface="Cambria Math" panose="02040503050406030204" pitchFamily="18" charset="0"/>
                      </a:rPr>
                      <m:t>32</m:t>
                    </m:r>
                  </m:oMath>
                </a14:m>
                <a:r>
                  <a:rPr lang="en-US" b="0" dirty="0"/>
                  <a:t>nF</a:t>
                </a:r>
              </a:p>
            </p:txBody>
          </p:sp>
        </mc:Choice>
        <mc:Fallback xmlns="">
          <p:sp>
            <p:nvSpPr>
              <p:cNvPr id="13" name="TextBox 12">
                <a:extLst>
                  <a:ext uri="{FF2B5EF4-FFF2-40B4-BE49-F238E27FC236}">
                    <a16:creationId xmlns:a16="http://schemas.microsoft.com/office/drawing/2014/main" id="{501DFFE7-F728-4EBF-BA56-75980524BD22}"/>
                  </a:ext>
                </a:extLst>
              </p:cNvPr>
              <p:cNvSpPr txBox="1">
                <a:spLocks noRot="1" noChangeAspect="1" noMove="1" noResize="1" noEditPoints="1" noAdjustHandles="1" noChangeArrowheads="1" noChangeShapeType="1" noTextEdit="1"/>
              </p:cNvSpPr>
              <p:nvPr/>
            </p:nvSpPr>
            <p:spPr>
              <a:xfrm>
                <a:off x="5770847" y="4694949"/>
                <a:ext cx="2030240" cy="369332"/>
              </a:xfrm>
              <a:prstGeom prst="rect">
                <a:avLst/>
              </a:prstGeom>
              <a:blipFill>
                <a:blip r:embed="rId7"/>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0D5C920-10E2-4385-BB64-CC33000C1CF7}"/>
                  </a:ext>
                </a:extLst>
              </p:cNvPr>
              <p:cNvSpPr txBox="1"/>
              <p:nvPr/>
            </p:nvSpPr>
            <p:spPr>
              <a:xfrm>
                <a:off x="5782121" y="5097088"/>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SG" b="0" i="1" smtClean="0">
                        <a:latin typeface="Cambria Math" panose="02040503050406030204" pitchFamily="18" charset="0"/>
                      </a:rPr>
                      <m:t>216</m:t>
                    </m:r>
                  </m:oMath>
                </a14:m>
                <a:r>
                  <a:rPr lang="en-US" b="0" dirty="0"/>
                  <a:t>nF</a:t>
                </a:r>
              </a:p>
            </p:txBody>
          </p:sp>
        </mc:Choice>
        <mc:Fallback xmlns="">
          <p:sp>
            <p:nvSpPr>
              <p:cNvPr id="14" name="TextBox 13">
                <a:extLst>
                  <a:ext uri="{FF2B5EF4-FFF2-40B4-BE49-F238E27FC236}">
                    <a16:creationId xmlns:a16="http://schemas.microsoft.com/office/drawing/2014/main" id="{20D5C920-10E2-4385-BB64-CC33000C1CF7}"/>
                  </a:ext>
                </a:extLst>
              </p:cNvPr>
              <p:cNvSpPr txBox="1">
                <a:spLocks noRot="1" noChangeAspect="1" noMove="1" noResize="1" noEditPoints="1" noAdjustHandles="1" noChangeArrowheads="1" noChangeShapeType="1" noTextEdit="1"/>
              </p:cNvSpPr>
              <p:nvPr/>
            </p:nvSpPr>
            <p:spPr>
              <a:xfrm>
                <a:off x="5782121" y="5097088"/>
                <a:ext cx="2030240" cy="369332"/>
              </a:xfrm>
              <a:prstGeom prst="rect">
                <a:avLst/>
              </a:prstGeom>
              <a:blipFill>
                <a:blip r:embed="rId8"/>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24A2791-2479-49D4-B681-6209FBF0592C}"/>
                  </a:ext>
                </a:extLst>
              </p:cNvPr>
              <p:cNvSpPr txBox="1"/>
              <p:nvPr/>
            </p:nvSpPr>
            <p:spPr>
              <a:xfrm>
                <a:off x="1703215" y="4500212"/>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SG" b="0" i="0" smtClean="0">
                          <a:latin typeface="Cambria Math" panose="02040503050406030204" pitchFamily="18" charset="0"/>
                        </a:rPr>
                        <m:t>4.44</m:t>
                      </m:r>
                    </m:oMath>
                  </m:oMathPara>
                </a14:m>
                <a:endParaRPr lang="en-US" b="0" dirty="0"/>
              </a:p>
            </p:txBody>
          </p:sp>
        </mc:Choice>
        <mc:Fallback xmlns="">
          <p:sp>
            <p:nvSpPr>
              <p:cNvPr id="15" name="TextBox 14">
                <a:extLst>
                  <a:ext uri="{FF2B5EF4-FFF2-40B4-BE49-F238E27FC236}">
                    <a16:creationId xmlns:a16="http://schemas.microsoft.com/office/drawing/2014/main" id="{824A2791-2479-49D4-B681-6209FBF0592C}"/>
                  </a:ext>
                </a:extLst>
              </p:cNvPr>
              <p:cNvSpPr txBox="1">
                <a:spLocks noRot="1" noChangeAspect="1" noMove="1" noResize="1" noEditPoints="1" noAdjustHandles="1" noChangeArrowheads="1" noChangeShapeType="1" noTextEdit="1"/>
              </p:cNvSpPr>
              <p:nvPr/>
            </p:nvSpPr>
            <p:spPr>
              <a:xfrm>
                <a:off x="1703215" y="4500212"/>
                <a:ext cx="1727200" cy="369332"/>
              </a:xfrm>
              <a:prstGeom prst="rect">
                <a:avLst/>
              </a:prstGeom>
              <a:blipFill>
                <a:blip r:embed="rId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B89B30-0C07-4D1B-A942-36D5D2B1AB70}"/>
                  </a:ext>
                </a:extLst>
              </p:cNvPr>
              <p:cNvSpPr txBox="1"/>
              <p:nvPr/>
            </p:nvSpPr>
            <p:spPr>
              <a:xfrm>
                <a:off x="3088633" y="3827147"/>
                <a:ext cx="172720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SG" b="0" i="0" smtClean="0">
                        <a:latin typeface="Cambria Math" panose="02040503050406030204" pitchFamily="18" charset="0"/>
                      </a:rPr>
                      <m:t>73</m:t>
                    </m:r>
                  </m:oMath>
                </a14:m>
                <a:r>
                  <a:rPr lang="en-US" b="0" dirty="0"/>
                  <a:t>kHz</a:t>
                </a:r>
              </a:p>
            </p:txBody>
          </p:sp>
        </mc:Choice>
        <mc:Fallback xmlns="">
          <p:sp>
            <p:nvSpPr>
              <p:cNvPr id="16" name="TextBox 15">
                <a:extLst>
                  <a:ext uri="{FF2B5EF4-FFF2-40B4-BE49-F238E27FC236}">
                    <a16:creationId xmlns:a16="http://schemas.microsoft.com/office/drawing/2014/main" id="{76B89B30-0C07-4D1B-A942-36D5D2B1AB70}"/>
                  </a:ext>
                </a:extLst>
              </p:cNvPr>
              <p:cNvSpPr txBox="1">
                <a:spLocks noRot="1" noChangeAspect="1" noMove="1" noResize="1" noEditPoints="1" noAdjustHandles="1" noChangeArrowheads="1" noChangeShapeType="1" noTextEdit="1"/>
              </p:cNvSpPr>
              <p:nvPr/>
            </p:nvSpPr>
            <p:spPr>
              <a:xfrm>
                <a:off x="3088633" y="3827147"/>
                <a:ext cx="1727200" cy="369332"/>
              </a:xfrm>
              <a:prstGeom prst="rect">
                <a:avLst/>
              </a:prstGeom>
              <a:blipFill>
                <a:blip r:embed="rId10"/>
                <a:stretch>
                  <a:fillRect l="-1060" t="-10000" b="-26667"/>
                </a:stretch>
              </a:blipFill>
            </p:spPr>
            <p:txBody>
              <a:bodyPr/>
              <a:lstStyle/>
              <a:p>
                <a:r>
                  <a:rPr lang="en-SG">
                    <a:noFill/>
                  </a:rPr>
                  <a:t> </a:t>
                </a:r>
              </a:p>
            </p:txBody>
          </p:sp>
        </mc:Fallback>
      </mc:AlternateContent>
    </p:spTree>
    <p:extLst>
      <p:ext uri="{BB962C8B-B14F-4D97-AF65-F5344CB8AC3E}">
        <p14:creationId xmlns:p14="http://schemas.microsoft.com/office/powerpoint/2010/main" val="425011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11kW tank design (Sin) Forward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5</a:t>
            </a:fld>
            <a:endParaRPr lang="en-US" altLang="zh-TW"/>
          </a:p>
        </p:txBody>
      </p:sp>
      <p:sp>
        <p:nvSpPr>
          <p:cNvPr id="8" name="TextBox 7">
            <a:extLst>
              <a:ext uri="{FF2B5EF4-FFF2-40B4-BE49-F238E27FC236}">
                <a16:creationId xmlns:a16="http://schemas.microsoft.com/office/drawing/2014/main" id="{7C9EB5CF-B14F-4F4A-ACB6-E9F4707F6748}"/>
              </a:ext>
            </a:extLst>
          </p:cNvPr>
          <p:cNvSpPr txBox="1"/>
          <p:nvPr/>
        </p:nvSpPr>
        <p:spPr>
          <a:xfrm>
            <a:off x="449944" y="5389069"/>
            <a:ext cx="8563425" cy="923330"/>
          </a:xfrm>
          <a:prstGeom prst="rect">
            <a:avLst/>
          </a:prstGeom>
          <a:noFill/>
        </p:spPr>
        <p:txBody>
          <a:bodyPr wrap="square" rtlCol="0">
            <a:spAutoFit/>
          </a:bodyPr>
          <a:lstStyle/>
          <a:p>
            <a:r>
              <a:rPr lang="en-SG" dirty="0"/>
              <a:t>At </a:t>
            </a:r>
            <a:r>
              <a:rPr lang="en-SG" dirty="0" err="1"/>
              <a:t>Iout</a:t>
            </a:r>
            <a:r>
              <a:rPr lang="en-SG" dirty="0"/>
              <a:t>=3.5A under 470V, </a:t>
            </a:r>
            <a:r>
              <a:rPr lang="en-SG" dirty="0" err="1"/>
              <a:t>fsw</a:t>
            </a:r>
            <a:r>
              <a:rPr lang="en-SG" dirty="0"/>
              <a:t> will reach around 240kHz. The current reference for constant current control should not be lower than 3.5A when battery voltage is 470V to limit max frequency. Min frequency is around 39kHz at 250V full load.</a:t>
            </a:r>
          </a:p>
        </p:txBody>
      </p:sp>
      <p:cxnSp>
        <p:nvCxnSpPr>
          <p:cNvPr id="11" name="Straight Arrow Connector 10">
            <a:extLst>
              <a:ext uri="{FF2B5EF4-FFF2-40B4-BE49-F238E27FC236}">
                <a16:creationId xmlns:a16="http://schemas.microsoft.com/office/drawing/2014/main" id="{7AC463ED-D518-4B0B-AF9F-7E3C718FDB81}"/>
              </a:ext>
            </a:extLst>
          </p:cNvPr>
          <p:cNvCxnSpPr/>
          <p:nvPr/>
        </p:nvCxnSpPr>
        <p:spPr bwMode="auto">
          <a:xfrm>
            <a:off x="6516914" y="4339777"/>
            <a:ext cx="0" cy="1049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Content Placeholder 5">
            <a:extLst>
              <a:ext uri="{FF2B5EF4-FFF2-40B4-BE49-F238E27FC236}">
                <a16:creationId xmlns:a16="http://schemas.microsoft.com/office/drawing/2014/main" id="{5D6A667F-3B02-4EC0-8941-3A074A90D22B}"/>
              </a:ext>
            </a:extLst>
          </p:cNvPr>
          <p:cNvPicPr>
            <a:picLocks noGrp="1" noChangeAspect="1"/>
          </p:cNvPicPr>
          <p:nvPr>
            <p:ph idx="1"/>
          </p:nvPr>
        </p:nvPicPr>
        <p:blipFill>
          <a:blip r:embed="rId2"/>
          <a:stretch>
            <a:fillRect/>
          </a:stretch>
        </p:blipFill>
        <p:spPr>
          <a:xfrm>
            <a:off x="1805576" y="718045"/>
            <a:ext cx="5852160" cy="4743450"/>
          </a:xfrm>
        </p:spPr>
      </p:pic>
      <p:sp>
        <p:nvSpPr>
          <p:cNvPr id="3" name="TextBox 2">
            <a:extLst>
              <a:ext uri="{FF2B5EF4-FFF2-40B4-BE49-F238E27FC236}">
                <a16:creationId xmlns:a16="http://schemas.microsoft.com/office/drawing/2014/main" id="{8E5D3FE2-DAE9-0F5E-7D6F-B2A2D861DB05}"/>
              </a:ext>
            </a:extLst>
          </p:cNvPr>
          <p:cNvSpPr txBox="1"/>
          <p:nvPr/>
        </p:nvSpPr>
        <p:spPr>
          <a:xfrm>
            <a:off x="7556136" y="2127715"/>
            <a:ext cx="1355632" cy="1754326"/>
          </a:xfrm>
          <a:prstGeom prst="rect">
            <a:avLst/>
          </a:prstGeom>
          <a:noFill/>
        </p:spPr>
        <p:txBody>
          <a:bodyPr wrap="square" rtlCol="0">
            <a:spAutoFit/>
          </a:bodyPr>
          <a:lstStyle/>
          <a:p>
            <a:r>
              <a:rPr lang="en-SG" dirty="0"/>
              <a:t>Note blue should be 470V and green should be 250V</a:t>
            </a:r>
          </a:p>
        </p:txBody>
      </p:sp>
    </p:spTree>
    <p:extLst>
      <p:ext uri="{BB962C8B-B14F-4D97-AF65-F5344CB8AC3E}">
        <p14:creationId xmlns:p14="http://schemas.microsoft.com/office/powerpoint/2010/main" val="25571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11kW tank design (Sin) Reverse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6</a:t>
            </a:fld>
            <a:endParaRPr lang="en-US" altLang="zh-TW"/>
          </a:p>
        </p:txBody>
      </p:sp>
      <p:sp>
        <p:nvSpPr>
          <p:cNvPr id="5" name="TextBox 4">
            <a:extLst>
              <a:ext uri="{FF2B5EF4-FFF2-40B4-BE49-F238E27FC236}">
                <a16:creationId xmlns:a16="http://schemas.microsoft.com/office/drawing/2014/main" id="{0AB772FE-C21E-4872-93DB-866640189450}"/>
              </a:ext>
            </a:extLst>
          </p:cNvPr>
          <p:cNvSpPr txBox="1"/>
          <p:nvPr/>
        </p:nvSpPr>
        <p:spPr>
          <a:xfrm>
            <a:off x="715784" y="5394778"/>
            <a:ext cx="8071505" cy="923330"/>
          </a:xfrm>
          <a:prstGeom prst="rect">
            <a:avLst/>
          </a:prstGeom>
          <a:noFill/>
        </p:spPr>
        <p:txBody>
          <a:bodyPr wrap="square" rtlCol="0">
            <a:spAutoFit/>
          </a:bodyPr>
          <a:lstStyle/>
          <a:p>
            <a:r>
              <a:rPr lang="en-SG" dirty="0"/>
              <a:t>Under reverse power flow, the gain line at 250V is not crossing any of the load curves.  This kind of concerns me but it works in simulation to settle at a steady state operating point. From simulation, it is 60-100kHz.</a:t>
            </a:r>
          </a:p>
        </p:txBody>
      </p:sp>
      <p:pic>
        <p:nvPicPr>
          <p:cNvPr id="7" name="Content Placeholder 6">
            <a:extLst>
              <a:ext uri="{FF2B5EF4-FFF2-40B4-BE49-F238E27FC236}">
                <a16:creationId xmlns:a16="http://schemas.microsoft.com/office/drawing/2014/main" id="{59E07760-A0D3-4DA4-9AD9-F21EDA8794D5}"/>
              </a:ext>
            </a:extLst>
          </p:cNvPr>
          <p:cNvPicPr>
            <a:picLocks noGrp="1" noChangeAspect="1"/>
          </p:cNvPicPr>
          <p:nvPr>
            <p:ph idx="1"/>
          </p:nvPr>
        </p:nvPicPr>
        <p:blipFill>
          <a:blip r:embed="rId2"/>
          <a:stretch>
            <a:fillRect/>
          </a:stretch>
        </p:blipFill>
        <p:spPr>
          <a:xfrm>
            <a:off x="1577340" y="712038"/>
            <a:ext cx="5989320" cy="4697730"/>
          </a:xfrm>
        </p:spPr>
      </p:pic>
    </p:spTree>
    <p:extLst>
      <p:ext uri="{BB962C8B-B14F-4D97-AF65-F5344CB8AC3E}">
        <p14:creationId xmlns:p14="http://schemas.microsoft.com/office/powerpoint/2010/main" val="112149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4700-502D-43F3-B34D-C0FA200ED3A0}"/>
              </a:ext>
            </a:extLst>
          </p:cNvPr>
          <p:cNvSpPr>
            <a:spLocks noGrp="1"/>
          </p:cNvSpPr>
          <p:nvPr>
            <p:ph type="title"/>
          </p:nvPr>
        </p:nvSpPr>
        <p:spPr/>
        <p:txBody>
          <a:bodyPr/>
          <a:lstStyle/>
          <a:p>
            <a:r>
              <a:rPr lang="en-US" dirty="0"/>
              <a:t>22kW Tank design from HQ</a:t>
            </a:r>
            <a:endParaRPr lang="en-SG" dirty="0"/>
          </a:p>
        </p:txBody>
      </p:sp>
      <p:pic>
        <p:nvPicPr>
          <p:cNvPr id="6" name="Content Placeholder 5">
            <a:extLst>
              <a:ext uri="{FF2B5EF4-FFF2-40B4-BE49-F238E27FC236}">
                <a16:creationId xmlns:a16="http://schemas.microsoft.com/office/drawing/2014/main" id="{47D1EB1D-6E7F-4E0E-BA85-99E703A6C172}"/>
              </a:ext>
            </a:extLst>
          </p:cNvPr>
          <p:cNvPicPr>
            <a:picLocks noGrp="1" noChangeAspect="1"/>
          </p:cNvPicPr>
          <p:nvPr>
            <p:ph idx="1"/>
          </p:nvPr>
        </p:nvPicPr>
        <p:blipFill>
          <a:blip r:embed="rId2"/>
          <a:stretch>
            <a:fillRect/>
          </a:stretch>
        </p:blipFill>
        <p:spPr>
          <a:xfrm>
            <a:off x="1400175" y="742786"/>
            <a:ext cx="6343650" cy="3133725"/>
          </a:xfrm>
        </p:spPr>
      </p:pic>
      <p:sp>
        <p:nvSpPr>
          <p:cNvPr id="4" name="Slide Number Placeholder 3">
            <a:extLst>
              <a:ext uri="{FF2B5EF4-FFF2-40B4-BE49-F238E27FC236}">
                <a16:creationId xmlns:a16="http://schemas.microsoft.com/office/drawing/2014/main" id="{5BD3B9EB-64E3-4FF6-8DAD-14B029503D48}"/>
              </a:ext>
            </a:extLst>
          </p:cNvPr>
          <p:cNvSpPr>
            <a:spLocks noGrp="1"/>
          </p:cNvSpPr>
          <p:nvPr>
            <p:ph type="sldNum" sz="quarter" idx="10"/>
          </p:nvPr>
        </p:nvSpPr>
        <p:spPr/>
        <p:txBody>
          <a:bodyPr/>
          <a:lstStyle/>
          <a:p>
            <a:pPr>
              <a:defRPr/>
            </a:pPr>
            <a:fld id="{26289271-45BA-420D-B615-3F5309169CE9}" type="slidenum">
              <a:rPr lang="en-US" altLang="zh-TW" smtClean="0"/>
              <a:pPr>
                <a:defRPr/>
              </a:pPr>
              <a:t>7</a:t>
            </a:fld>
            <a:endParaRPr lang="en-US" altLang="zh-TW"/>
          </a:p>
        </p:txBody>
      </p:sp>
      <p:sp>
        <p:nvSpPr>
          <p:cNvPr id="7" name="TextBox 6">
            <a:extLst>
              <a:ext uri="{FF2B5EF4-FFF2-40B4-BE49-F238E27FC236}">
                <a16:creationId xmlns:a16="http://schemas.microsoft.com/office/drawing/2014/main" id="{082A3055-A7B6-4B6C-A56C-60F2413F4910}"/>
              </a:ext>
            </a:extLst>
          </p:cNvPr>
          <p:cNvSpPr txBox="1"/>
          <p:nvPr/>
        </p:nvSpPr>
        <p:spPr>
          <a:xfrm>
            <a:off x="740823" y="5868560"/>
            <a:ext cx="8071440" cy="369332"/>
          </a:xfrm>
          <a:prstGeom prst="rect">
            <a:avLst/>
          </a:prstGeom>
          <a:noFill/>
        </p:spPr>
        <p:txBody>
          <a:bodyPr wrap="none" rtlCol="0">
            <a:spAutoFit/>
          </a:bodyPr>
          <a:lstStyle/>
          <a:p>
            <a:r>
              <a:rPr lang="en-SG" dirty="0"/>
              <a:t>Reference: Design of an Isolated Bidirectional Symmetric Resonant Converter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F075D2-534E-466C-8994-7A158BE4B571}"/>
                  </a:ext>
                </a:extLst>
              </p:cNvPr>
              <p:cNvSpPr txBox="1"/>
              <p:nvPr/>
            </p:nvSpPr>
            <p:spPr>
              <a:xfrm>
                <a:off x="1703215" y="3829899"/>
                <a:ext cx="14711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𝐶𝐿𝐿𝐶</m:t>
                          </m:r>
                        </m:sub>
                      </m:sSub>
                      <m:r>
                        <a:rPr lang="en-US" b="0" i="1" smtClean="0">
                          <a:latin typeface="Cambria Math" panose="02040503050406030204" pitchFamily="18" charset="0"/>
                        </a:rPr>
                        <m:t>=1</m:t>
                      </m:r>
                    </m:oMath>
                  </m:oMathPara>
                </a14:m>
                <a:endParaRPr lang="en-US" b="0" dirty="0"/>
              </a:p>
            </p:txBody>
          </p:sp>
        </mc:Choice>
        <mc:Fallback xmlns="">
          <p:sp>
            <p:nvSpPr>
              <p:cNvPr id="10" name="TextBox 9">
                <a:extLst>
                  <a:ext uri="{FF2B5EF4-FFF2-40B4-BE49-F238E27FC236}">
                    <a16:creationId xmlns:a16="http://schemas.microsoft.com/office/drawing/2014/main" id="{A8F075D2-534E-466C-8994-7A158BE4B571}"/>
                  </a:ext>
                </a:extLst>
              </p:cNvPr>
              <p:cNvSpPr txBox="1">
                <a:spLocks noRot="1" noChangeAspect="1" noMove="1" noResize="1" noEditPoints="1" noAdjustHandles="1" noChangeArrowheads="1" noChangeShapeType="1" noTextEdit="1"/>
              </p:cNvSpPr>
              <p:nvPr/>
            </p:nvSpPr>
            <p:spPr>
              <a:xfrm>
                <a:off x="1703215" y="3829899"/>
                <a:ext cx="1471161" cy="369332"/>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3593BD-82B9-4F0D-BDBC-5CBEB815C45F}"/>
                  </a:ext>
                </a:extLst>
              </p:cNvPr>
              <p:cNvSpPr txBox="1"/>
              <p:nvPr/>
            </p:nvSpPr>
            <p:spPr>
              <a:xfrm>
                <a:off x="1829595" y="4173317"/>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m:t>
                          </m:r>
                        </m:sub>
                      </m:sSub>
                      <m:r>
                        <a:rPr lang="en-US" b="0" i="1" smtClean="0">
                          <a:latin typeface="Cambria Math" panose="02040503050406030204" pitchFamily="18" charset="0"/>
                        </a:rPr>
                        <m:t>=67.36</m:t>
                      </m:r>
                      <m:r>
                        <a:rPr lang="en-US" b="0" i="1" smtClean="0">
                          <a:latin typeface="Cambria Math" panose="02040503050406030204" pitchFamily="18" charset="0"/>
                        </a:rPr>
                        <m:t>𝑢𝐻</m:t>
                      </m:r>
                    </m:oMath>
                  </m:oMathPara>
                </a14:m>
                <a:endParaRPr lang="en-US" b="0" dirty="0"/>
              </a:p>
            </p:txBody>
          </p:sp>
        </mc:Choice>
        <mc:Fallback xmlns="">
          <p:sp>
            <p:nvSpPr>
              <p:cNvPr id="11" name="TextBox 10">
                <a:extLst>
                  <a:ext uri="{FF2B5EF4-FFF2-40B4-BE49-F238E27FC236}">
                    <a16:creationId xmlns:a16="http://schemas.microsoft.com/office/drawing/2014/main" id="{6B3593BD-82B9-4F0D-BDBC-5CBEB815C45F}"/>
                  </a:ext>
                </a:extLst>
              </p:cNvPr>
              <p:cNvSpPr txBox="1">
                <a:spLocks noRot="1" noChangeAspect="1" noMove="1" noResize="1" noEditPoints="1" noAdjustHandles="1" noChangeArrowheads="1" noChangeShapeType="1" noTextEdit="1"/>
              </p:cNvSpPr>
              <p:nvPr/>
            </p:nvSpPr>
            <p:spPr>
              <a:xfrm>
                <a:off x="1829595" y="4173317"/>
                <a:ext cx="1727200" cy="369332"/>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9D4D2A-513D-4B60-B05F-CB5F400BE10C}"/>
                  </a:ext>
                </a:extLst>
              </p:cNvPr>
              <p:cNvSpPr txBox="1"/>
              <p:nvPr/>
            </p:nvSpPr>
            <p:spPr>
              <a:xfrm>
                <a:off x="1886857" y="4499351"/>
                <a:ext cx="172720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b="0" dirty="0"/>
                  <a:t>3</a:t>
                </a:r>
              </a:p>
            </p:txBody>
          </p:sp>
        </mc:Choice>
        <mc:Fallback xmlns="">
          <p:sp>
            <p:nvSpPr>
              <p:cNvPr id="12" name="TextBox 11">
                <a:extLst>
                  <a:ext uri="{FF2B5EF4-FFF2-40B4-BE49-F238E27FC236}">
                    <a16:creationId xmlns:a16="http://schemas.microsoft.com/office/drawing/2014/main" id="{FB9D4D2A-513D-4B60-B05F-CB5F400BE10C}"/>
                  </a:ext>
                </a:extLst>
              </p:cNvPr>
              <p:cNvSpPr txBox="1">
                <a:spLocks noRot="1" noChangeAspect="1" noMove="1" noResize="1" noEditPoints="1" noAdjustHandles="1" noChangeArrowheads="1" noChangeShapeType="1" noTextEdit="1"/>
              </p:cNvSpPr>
              <p:nvPr/>
            </p:nvSpPr>
            <p:spPr>
              <a:xfrm>
                <a:off x="1886857" y="4499351"/>
                <a:ext cx="1727200" cy="369332"/>
              </a:xfrm>
              <a:prstGeom prst="rect">
                <a:avLst/>
              </a:prstGeom>
              <a:blipFill>
                <a:blip r:embed="rId5"/>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CA88E3-7BF7-4FA9-9D9B-8F7EE0B82CB6}"/>
                  </a:ext>
                </a:extLst>
              </p:cNvPr>
              <p:cNvSpPr txBox="1"/>
              <p:nvPr/>
            </p:nvSpPr>
            <p:spPr>
              <a:xfrm>
                <a:off x="3088633" y="3827147"/>
                <a:ext cx="172720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m:t>
                        </m:r>
                      </m:sub>
                    </m:sSub>
                    <m:r>
                      <a:rPr lang="en-US" b="0" i="1" smtClean="0">
                        <a:latin typeface="Cambria Math" panose="02040503050406030204" pitchFamily="18" charset="0"/>
                      </a:rPr>
                      <m:t>=</m:t>
                    </m:r>
                  </m:oMath>
                </a14:m>
                <a:r>
                  <a:rPr lang="en-US" b="0" dirty="0"/>
                  <a:t>100kHz</a:t>
                </a:r>
              </a:p>
            </p:txBody>
          </p:sp>
        </mc:Choice>
        <mc:Fallback xmlns="">
          <p:sp>
            <p:nvSpPr>
              <p:cNvPr id="13" name="TextBox 12">
                <a:extLst>
                  <a:ext uri="{FF2B5EF4-FFF2-40B4-BE49-F238E27FC236}">
                    <a16:creationId xmlns:a16="http://schemas.microsoft.com/office/drawing/2014/main" id="{3BCA88E3-7BF7-4FA9-9D9B-8F7EE0B82CB6}"/>
                  </a:ext>
                </a:extLst>
              </p:cNvPr>
              <p:cNvSpPr txBox="1">
                <a:spLocks noRot="1" noChangeAspect="1" noMove="1" noResize="1" noEditPoints="1" noAdjustHandles="1" noChangeArrowheads="1" noChangeShapeType="1" noTextEdit="1"/>
              </p:cNvSpPr>
              <p:nvPr/>
            </p:nvSpPr>
            <p:spPr>
              <a:xfrm>
                <a:off x="3088633" y="3827147"/>
                <a:ext cx="1727200" cy="369332"/>
              </a:xfrm>
              <a:prstGeom prst="rect">
                <a:avLst/>
              </a:prstGeom>
              <a:blipFill>
                <a:blip r:embed="rId6"/>
                <a:stretch>
                  <a:fillRect l="-1060" t="-10000" b="-2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6AF96A-EFFB-4B97-8AE9-E792CAE5C556}"/>
                  </a:ext>
                </a:extLst>
              </p:cNvPr>
              <p:cNvSpPr txBox="1"/>
              <p:nvPr/>
            </p:nvSpPr>
            <p:spPr>
              <a:xfrm>
                <a:off x="1886857" y="4749815"/>
                <a:ext cx="1727200" cy="563103"/>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2</m:t>
                            </m:r>
                          </m:sub>
                          <m:sup>
                            <m:r>
                              <a:rPr lang="en-US" b="0" i="1" smtClean="0">
                                <a:latin typeface="Cambria Math" panose="02040503050406030204" pitchFamily="18" charset="0"/>
                              </a:rPr>
                              <m:t>′</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1</m:t>
                            </m:r>
                          </m:sub>
                        </m:sSub>
                      </m:den>
                    </m:f>
                  </m:oMath>
                </a14:m>
                <a:r>
                  <a:rPr lang="en-US" b="0" dirty="0"/>
                  <a:t>=1</a:t>
                </a:r>
              </a:p>
            </p:txBody>
          </p:sp>
        </mc:Choice>
        <mc:Fallback xmlns="">
          <p:sp>
            <p:nvSpPr>
              <p:cNvPr id="14" name="TextBox 13">
                <a:extLst>
                  <a:ext uri="{FF2B5EF4-FFF2-40B4-BE49-F238E27FC236}">
                    <a16:creationId xmlns:a16="http://schemas.microsoft.com/office/drawing/2014/main" id="{F26AF96A-EFFB-4B97-8AE9-E792CAE5C556}"/>
                  </a:ext>
                </a:extLst>
              </p:cNvPr>
              <p:cNvSpPr txBox="1">
                <a:spLocks noRot="1" noChangeAspect="1" noMove="1" noResize="1" noEditPoints="1" noAdjustHandles="1" noChangeArrowheads="1" noChangeShapeType="1" noTextEdit="1"/>
              </p:cNvSpPr>
              <p:nvPr/>
            </p:nvSpPr>
            <p:spPr>
              <a:xfrm>
                <a:off x="1886857" y="4749815"/>
                <a:ext cx="1727200" cy="563103"/>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5BD35A-ADE4-472B-BE7A-D21F6A1C0B64}"/>
                  </a:ext>
                </a:extLst>
              </p:cNvPr>
              <p:cNvSpPr txBox="1"/>
              <p:nvPr/>
            </p:nvSpPr>
            <p:spPr>
              <a:xfrm>
                <a:off x="1703215" y="5248947"/>
                <a:ext cx="1727200" cy="678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2</m:t>
                              </m:r>
                            </m:sub>
                            <m:sup>
                              <m:r>
                                <a:rPr lang="en-US" b="0" i="1" smtClean="0">
                                  <a:latin typeface="Cambria Math" panose="02040503050406030204" pitchFamily="18" charset="0"/>
                                </a:rPr>
                                <m:t>′</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1</m:t>
                              </m:r>
                            </m:sub>
                          </m:sSub>
                        </m:den>
                      </m:f>
                      <m:r>
                        <a:rPr lang="en-US" b="0" i="1" smtClean="0">
                          <a:latin typeface="Cambria Math" panose="02040503050406030204" pitchFamily="18" charset="0"/>
                        </a:rPr>
                        <m:t>=1</m:t>
                      </m:r>
                    </m:oMath>
                  </m:oMathPara>
                </a14:m>
                <a:endParaRPr lang="en-US" b="0" dirty="0"/>
              </a:p>
            </p:txBody>
          </p:sp>
        </mc:Choice>
        <mc:Fallback xmlns="">
          <p:sp>
            <p:nvSpPr>
              <p:cNvPr id="15" name="TextBox 14">
                <a:extLst>
                  <a:ext uri="{FF2B5EF4-FFF2-40B4-BE49-F238E27FC236}">
                    <a16:creationId xmlns:a16="http://schemas.microsoft.com/office/drawing/2014/main" id="{0D5BD35A-ADE4-472B-BE7A-D21F6A1C0B64}"/>
                  </a:ext>
                </a:extLst>
              </p:cNvPr>
              <p:cNvSpPr txBox="1">
                <a:spLocks noRot="1" noChangeAspect="1" noMove="1" noResize="1" noEditPoints="1" noAdjustHandles="1" noChangeArrowheads="1" noChangeShapeType="1" noTextEdit="1"/>
              </p:cNvSpPr>
              <p:nvPr/>
            </p:nvSpPr>
            <p:spPr>
              <a:xfrm>
                <a:off x="1703215" y="5248947"/>
                <a:ext cx="1727200" cy="678455"/>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3F7DA5-CDBE-4EB0-9EA0-AD4DABA50937}"/>
                  </a:ext>
                </a:extLst>
              </p:cNvPr>
              <p:cNvSpPr txBox="1"/>
              <p:nvPr/>
            </p:nvSpPr>
            <p:spPr>
              <a:xfrm>
                <a:off x="5713585" y="3876511"/>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=22.45</m:t>
                      </m:r>
                      <m:r>
                        <a:rPr lang="en-US" b="0" i="1" smtClean="0">
                          <a:latin typeface="Cambria Math" panose="02040503050406030204" pitchFamily="18" charset="0"/>
                        </a:rPr>
                        <m:t>𝑢𝐻</m:t>
                      </m:r>
                    </m:oMath>
                  </m:oMathPara>
                </a14:m>
                <a:endParaRPr lang="en-US" b="0" dirty="0"/>
              </a:p>
            </p:txBody>
          </p:sp>
        </mc:Choice>
        <mc:Fallback xmlns="">
          <p:sp>
            <p:nvSpPr>
              <p:cNvPr id="16" name="TextBox 15">
                <a:extLst>
                  <a:ext uri="{FF2B5EF4-FFF2-40B4-BE49-F238E27FC236}">
                    <a16:creationId xmlns:a16="http://schemas.microsoft.com/office/drawing/2014/main" id="{F83F7DA5-CDBE-4EB0-9EA0-AD4DABA50937}"/>
                  </a:ext>
                </a:extLst>
              </p:cNvPr>
              <p:cNvSpPr txBox="1">
                <a:spLocks noRot="1" noChangeAspect="1" noMove="1" noResize="1" noEditPoints="1" noAdjustHandles="1" noChangeArrowheads="1" noChangeShapeType="1" noTextEdit="1"/>
              </p:cNvSpPr>
              <p:nvPr/>
            </p:nvSpPr>
            <p:spPr>
              <a:xfrm>
                <a:off x="5713585" y="3876511"/>
                <a:ext cx="1727200" cy="369332"/>
              </a:xfrm>
              <a:prstGeom prst="rect">
                <a:avLst/>
              </a:prstGeom>
              <a:blipFill>
                <a:blip r:embed="rId9"/>
                <a:stretch>
                  <a:fillRect b="-1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587EF68-4CFE-4B99-ACB2-ED8FAB59D6EC}"/>
                  </a:ext>
                </a:extLst>
              </p:cNvPr>
              <p:cNvSpPr txBox="1"/>
              <p:nvPr/>
            </p:nvSpPr>
            <p:spPr>
              <a:xfrm>
                <a:off x="5713585" y="4311458"/>
                <a:ext cx="1727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=22.45</m:t>
                      </m:r>
                      <m:r>
                        <a:rPr lang="en-US" b="0" i="1" smtClean="0">
                          <a:latin typeface="Cambria Math" panose="02040503050406030204" pitchFamily="18" charset="0"/>
                        </a:rPr>
                        <m:t>𝑢𝐻</m:t>
                      </m:r>
                    </m:oMath>
                  </m:oMathPara>
                </a14:m>
                <a:endParaRPr lang="en-US" b="0" dirty="0"/>
              </a:p>
            </p:txBody>
          </p:sp>
        </mc:Choice>
        <mc:Fallback xmlns="">
          <p:sp>
            <p:nvSpPr>
              <p:cNvPr id="17" name="TextBox 16">
                <a:extLst>
                  <a:ext uri="{FF2B5EF4-FFF2-40B4-BE49-F238E27FC236}">
                    <a16:creationId xmlns:a16="http://schemas.microsoft.com/office/drawing/2014/main" id="{3587EF68-4CFE-4B99-ACB2-ED8FAB59D6EC}"/>
                  </a:ext>
                </a:extLst>
              </p:cNvPr>
              <p:cNvSpPr txBox="1">
                <a:spLocks noRot="1" noChangeAspect="1" noMove="1" noResize="1" noEditPoints="1" noAdjustHandles="1" noChangeArrowheads="1" noChangeShapeType="1" noTextEdit="1"/>
              </p:cNvSpPr>
              <p:nvPr/>
            </p:nvSpPr>
            <p:spPr>
              <a:xfrm>
                <a:off x="5713585" y="4311458"/>
                <a:ext cx="1727200" cy="369332"/>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F5FD2F-7CB6-405F-B87F-1EB3D33C831F}"/>
                  </a:ext>
                </a:extLst>
              </p:cNvPr>
              <p:cNvSpPr txBox="1"/>
              <p:nvPr/>
            </p:nvSpPr>
            <p:spPr>
              <a:xfrm>
                <a:off x="5770847" y="4694949"/>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1</m:t>
                        </m:r>
                      </m:sub>
                    </m:sSub>
                    <m:r>
                      <a:rPr lang="en-US" b="0" i="1" smtClean="0">
                        <a:latin typeface="Cambria Math" panose="02040503050406030204" pitchFamily="18" charset="0"/>
                      </a:rPr>
                      <m:t>=112.93</m:t>
                    </m:r>
                  </m:oMath>
                </a14:m>
                <a:r>
                  <a:rPr lang="en-US" b="0" dirty="0"/>
                  <a:t>nF</a:t>
                </a:r>
              </a:p>
            </p:txBody>
          </p:sp>
        </mc:Choice>
        <mc:Fallback xmlns="">
          <p:sp>
            <p:nvSpPr>
              <p:cNvPr id="18" name="TextBox 17">
                <a:extLst>
                  <a:ext uri="{FF2B5EF4-FFF2-40B4-BE49-F238E27FC236}">
                    <a16:creationId xmlns:a16="http://schemas.microsoft.com/office/drawing/2014/main" id="{50F5FD2F-7CB6-405F-B87F-1EB3D33C831F}"/>
                  </a:ext>
                </a:extLst>
              </p:cNvPr>
              <p:cNvSpPr txBox="1">
                <a:spLocks noRot="1" noChangeAspect="1" noMove="1" noResize="1" noEditPoints="1" noAdjustHandles="1" noChangeArrowheads="1" noChangeShapeType="1" noTextEdit="1"/>
              </p:cNvSpPr>
              <p:nvPr/>
            </p:nvSpPr>
            <p:spPr>
              <a:xfrm>
                <a:off x="5770847" y="4694949"/>
                <a:ext cx="2030240" cy="369332"/>
              </a:xfrm>
              <a:prstGeom prst="rect">
                <a:avLst/>
              </a:prstGeom>
              <a:blipFill>
                <a:blip r:embed="rId11"/>
                <a:stretch>
                  <a:fillRect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901279-0FFE-4EEB-908A-935E9154001A}"/>
                  </a:ext>
                </a:extLst>
              </p:cNvPr>
              <p:cNvSpPr txBox="1"/>
              <p:nvPr/>
            </p:nvSpPr>
            <p:spPr>
              <a:xfrm>
                <a:off x="5782121" y="5097088"/>
                <a:ext cx="2030240" cy="369332"/>
              </a:xfrm>
              <a:prstGeom prst="rect">
                <a:avLst/>
              </a:prstGeom>
              <a:noFill/>
            </p:spPr>
            <p:txBody>
              <a:bodyPr wrap="square">
                <a:spAutoFit/>
              </a:bodyPr>
              <a:lstStyle/>
              <a:p>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r>
                          <a:rPr lang="en-US" b="0" i="1" smtClean="0">
                            <a:latin typeface="Cambria Math" panose="02040503050406030204" pitchFamily="18" charset="0"/>
                          </a:rPr>
                          <m:t>2</m:t>
                        </m:r>
                      </m:sub>
                    </m:sSub>
                    <m:r>
                      <a:rPr lang="en-US" b="0" i="1" smtClean="0">
                        <a:latin typeface="Cambria Math" panose="02040503050406030204" pitchFamily="18" charset="0"/>
                      </a:rPr>
                      <m:t>=112.93</m:t>
                    </m:r>
                  </m:oMath>
                </a14:m>
                <a:r>
                  <a:rPr lang="en-US" b="0" dirty="0"/>
                  <a:t>nF</a:t>
                </a:r>
              </a:p>
            </p:txBody>
          </p:sp>
        </mc:Choice>
        <mc:Fallback xmlns="">
          <p:sp>
            <p:nvSpPr>
              <p:cNvPr id="19" name="TextBox 18">
                <a:extLst>
                  <a:ext uri="{FF2B5EF4-FFF2-40B4-BE49-F238E27FC236}">
                    <a16:creationId xmlns:a16="http://schemas.microsoft.com/office/drawing/2014/main" id="{51901279-0FFE-4EEB-908A-935E9154001A}"/>
                  </a:ext>
                </a:extLst>
              </p:cNvPr>
              <p:cNvSpPr txBox="1">
                <a:spLocks noRot="1" noChangeAspect="1" noMove="1" noResize="1" noEditPoints="1" noAdjustHandles="1" noChangeArrowheads="1" noChangeShapeType="1" noTextEdit="1"/>
              </p:cNvSpPr>
              <p:nvPr/>
            </p:nvSpPr>
            <p:spPr>
              <a:xfrm>
                <a:off x="5782121" y="5097088"/>
                <a:ext cx="2030240" cy="369332"/>
              </a:xfrm>
              <a:prstGeom prst="rect">
                <a:avLst/>
              </a:prstGeom>
              <a:blipFill>
                <a:blip r:embed="rId12"/>
                <a:stretch>
                  <a:fillRect t="-8197" b="-24590"/>
                </a:stretch>
              </a:blipFill>
            </p:spPr>
            <p:txBody>
              <a:bodyPr/>
              <a:lstStyle/>
              <a:p>
                <a:r>
                  <a:rPr lang="en-SG">
                    <a:noFill/>
                  </a:rPr>
                  <a:t> </a:t>
                </a:r>
              </a:p>
            </p:txBody>
          </p:sp>
        </mc:Fallback>
      </mc:AlternateContent>
    </p:spTree>
    <p:extLst>
      <p:ext uri="{BB962C8B-B14F-4D97-AF65-F5344CB8AC3E}">
        <p14:creationId xmlns:p14="http://schemas.microsoft.com/office/powerpoint/2010/main" val="211056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22kW tank design (HQ) Forward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8</a:t>
            </a:fld>
            <a:endParaRPr lang="en-US" altLang="zh-TW"/>
          </a:p>
        </p:txBody>
      </p:sp>
      <p:pic>
        <p:nvPicPr>
          <p:cNvPr id="7" name="Content Placeholder 6">
            <a:extLst>
              <a:ext uri="{FF2B5EF4-FFF2-40B4-BE49-F238E27FC236}">
                <a16:creationId xmlns:a16="http://schemas.microsoft.com/office/drawing/2014/main" id="{48F09786-234A-4624-935A-30DEAF31531E}"/>
              </a:ext>
            </a:extLst>
          </p:cNvPr>
          <p:cNvPicPr>
            <a:picLocks noGrp="1" noChangeAspect="1"/>
          </p:cNvPicPr>
          <p:nvPr>
            <p:ph idx="1"/>
          </p:nvPr>
        </p:nvPicPr>
        <p:blipFill>
          <a:blip r:embed="rId2"/>
          <a:stretch>
            <a:fillRect/>
          </a:stretch>
        </p:blipFill>
        <p:spPr>
          <a:xfrm>
            <a:off x="1464310" y="714199"/>
            <a:ext cx="6012180" cy="4674870"/>
          </a:xfrm>
        </p:spPr>
      </p:pic>
      <p:sp>
        <p:nvSpPr>
          <p:cNvPr id="8" name="TextBox 7">
            <a:extLst>
              <a:ext uri="{FF2B5EF4-FFF2-40B4-BE49-F238E27FC236}">
                <a16:creationId xmlns:a16="http://schemas.microsoft.com/office/drawing/2014/main" id="{7C9EB5CF-B14F-4F4A-ACB6-E9F4707F6748}"/>
              </a:ext>
            </a:extLst>
          </p:cNvPr>
          <p:cNvSpPr txBox="1"/>
          <p:nvPr/>
        </p:nvSpPr>
        <p:spPr>
          <a:xfrm>
            <a:off x="449944" y="5389069"/>
            <a:ext cx="8563425" cy="923330"/>
          </a:xfrm>
          <a:prstGeom prst="rect">
            <a:avLst/>
          </a:prstGeom>
          <a:noFill/>
        </p:spPr>
        <p:txBody>
          <a:bodyPr wrap="square" rtlCol="0">
            <a:spAutoFit/>
          </a:bodyPr>
          <a:lstStyle/>
          <a:p>
            <a:r>
              <a:rPr lang="en-SG" dirty="0"/>
              <a:t>At </a:t>
            </a:r>
            <a:r>
              <a:rPr lang="en-SG" dirty="0" err="1"/>
              <a:t>Iout</a:t>
            </a:r>
            <a:r>
              <a:rPr lang="en-SG" dirty="0"/>
              <a:t>=5.43A under 400V, </a:t>
            </a:r>
            <a:r>
              <a:rPr lang="en-SG" dirty="0" err="1"/>
              <a:t>fsw</a:t>
            </a:r>
            <a:r>
              <a:rPr lang="en-SG" dirty="0"/>
              <a:t> will reach around 312kHz. The current reference for constant current control should not be lower than 5.43A when battery voltage is 400V to limit max frequency.  Min frequency is around 80kHz at 900V full load.</a:t>
            </a:r>
          </a:p>
        </p:txBody>
      </p:sp>
      <p:cxnSp>
        <p:nvCxnSpPr>
          <p:cNvPr id="11" name="Straight Arrow Connector 10">
            <a:extLst>
              <a:ext uri="{FF2B5EF4-FFF2-40B4-BE49-F238E27FC236}">
                <a16:creationId xmlns:a16="http://schemas.microsoft.com/office/drawing/2014/main" id="{7AC463ED-D518-4B0B-AF9F-7E3C718FDB81}"/>
              </a:ext>
            </a:extLst>
          </p:cNvPr>
          <p:cNvCxnSpPr/>
          <p:nvPr/>
        </p:nvCxnSpPr>
        <p:spPr bwMode="auto">
          <a:xfrm>
            <a:off x="6516914" y="4339777"/>
            <a:ext cx="0" cy="1049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05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702-FC7C-4E1E-A35E-5FFDD965FDC6}"/>
              </a:ext>
            </a:extLst>
          </p:cNvPr>
          <p:cNvSpPr>
            <a:spLocks noGrp="1"/>
          </p:cNvSpPr>
          <p:nvPr>
            <p:ph type="title"/>
          </p:nvPr>
        </p:nvSpPr>
        <p:spPr/>
        <p:txBody>
          <a:bodyPr/>
          <a:lstStyle/>
          <a:p>
            <a:r>
              <a:rPr lang="en-SG" dirty="0"/>
              <a:t>22kW tank design (HQ) Reverse </a:t>
            </a:r>
          </a:p>
        </p:txBody>
      </p:sp>
      <p:sp>
        <p:nvSpPr>
          <p:cNvPr id="4" name="Slide Number Placeholder 3">
            <a:extLst>
              <a:ext uri="{FF2B5EF4-FFF2-40B4-BE49-F238E27FC236}">
                <a16:creationId xmlns:a16="http://schemas.microsoft.com/office/drawing/2014/main" id="{4345890F-B44A-472D-ABD0-17B85D060DE8}"/>
              </a:ext>
            </a:extLst>
          </p:cNvPr>
          <p:cNvSpPr>
            <a:spLocks noGrp="1"/>
          </p:cNvSpPr>
          <p:nvPr>
            <p:ph type="sldNum" sz="quarter" idx="10"/>
          </p:nvPr>
        </p:nvSpPr>
        <p:spPr/>
        <p:txBody>
          <a:bodyPr/>
          <a:lstStyle/>
          <a:p>
            <a:pPr>
              <a:defRPr/>
            </a:pPr>
            <a:fld id="{26289271-45BA-420D-B615-3F5309169CE9}" type="slidenum">
              <a:rPr lang="en-US" altLang="zh-TW" smtClean="0"/>
              <a:pPr>
                <a:defRPr/>
              </a:pPr>
              <a:t>9</a:t>
            </a:fld>
            <a:endParaRPr lang="en-US" altLang="zh-TW"/>
          </a:p>
        </p:txBody>
      </p:sp>
      <p:pic>
        <p:nvPicPr>
          <p:cNvPr id="7" name="Content Placeholder 6">
            <a:extLst>
              <a:ext uri="{FF2B5EF4-FFF2-40B4-BE49-F238E27FC236}">
                <a16:creationId xmlns:a16="http://schemas.microsoft.com/office/drawing/2014/main" id="{BC451614-858A-4E7C-948A-0CBF29D9CE15}"/>
              </a:ext>
            </a:extLst>
          </p:cNvPr>
          <p:cNvPicPr>
            <a:picLocks noGrp="1" noChangeAspect="1"/>
          </p:cNvPicPr>
          <p:nvPr>
            <p:ph idx="1"/>
          </p:nvPr>
        </p:nvPicPr>
        <p:blipFill>
          <a:blip r:embed="rId2"/>
          <a:stretch>
            <a:fillRect/>
          </a:stretch>
        </p:blipFill>
        <p:spPr>
          <a:xfrm>
            <a:off x="1467436" y="708478"/>
            <a:ext cx="6012180" cy="4686300"/>
          </a:xfrm>
        </p:spPr>
      </p:pic>
      <p:sp>
        <p:nvSpPr>
          <p:cNvPr id="5" name="TextBox 4">
            <a:extLst>
              <a:ext uri="{FF2B5EF4-FFF2-40B4-BE49-F238E27FC236}">
                <a16:creationId xmlns:a16="http://schemas.microsoft.com/office/drawing/2014/main" id="{0AB772FE-C21E-4872-93DB-866640189450}"/>
              </a:ext>
            </a:extLst>
          </p:cNvPr>
          <p:cNvSpPr txBox="1"/>
          <p:nvPr/>
        </p:nvSpPr>
        <p:spPr>
          <a:xfrm>
            <a:off x="715784" y="5394778"/>
            <a:ext cx="8071505" cy="646331"/>
          </a:xfrm>
          <a:prstGeom prst="rect">
            <a:avLst/>
          </a:prstGeom>
          <a:noFill/>
        </p:spPr>
        <p:txBody>
          <a:bodyPr wrap="square" rtlCol="0">
            <a:spAutoFit/>
          </a:bodyPr>
          <a:lstStyle/>
          <a:p>
            <a:r>
              <a:rPr lang="en-SG" dirty="0"/>
              <a:t>Under reverse power flow, should be able to regulate for full load range under a limited frequency range between 53kHz to 150kHz. </a:t>
            </a:r>
          </a:p>
        </p:txBody>
      </p:sp>
    </p:spTree>
    <p:extLst>
      <p:ext uri="{BB962C8B-B14F-4D97-AF65-F5344CB8AC3E}">
        <p14:creationId xmlns:p14="http://schemas.microsoft.com/office/powerpoint/2010/main" val="1778773384"/>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6">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51B6C00DA53745AB570E59F398154F" ma:contentTypeVersion="11" ma:contentTypeDescription="Create a new document." ma:contentTypeScope="" ma:versionID="2c3c5aa4dba09bfd0ba12b1bddb05eb1">
  <xsd:schema xmlns:xsd="http://www.w3.org/2001/XMLSchema" xmlns:xs="http://www.w3.org/2001/XMLSchema" xmlns:p="http://schemas.microsoft.com/office/2006/metadata/properties" xmlns:ns3="53059790-2581-49c2-8baf-d8b404615cc2" xmlns:ns4="09561364-01d4-4f3b-b2bf-f63555d23763" targetNamespace="http://schemas.microsoft.com/office/2006/metadata/properties" ma:root="true" ma:fieldsID="6ad11831f8aa52136cfa3066c4d7090e" ns3:_="" ns4:_="">
    <xsd:import namespace="53059790-2581-49c2-8baf-d8b404615cc2"/>
    <xsd:import namespace="09561364-01d4-4f3b-b2bf-f63555d237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59790-2581-49c2-8baf-d8b404615c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561364-01d4-4f3b-b2bf-f63555d2376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508DA-8663-4638-9F91-A2A95D230AAB}">
  <ds:schemaRefs>
    <ds:schemaRef ds:uri="http://schemas.microsoft.com/sharepoint/v3/contenttype/forms"/>
  </ds:schemaRefs>
</ds:datastoreItem>
</file>

<file path=customXml/itemProps2.xml><?xml version="1.0" encoding="utf-8"?>
<ds:datastoreItem xmlns:ds="http://schemas.openxmlformats.org/officeDocument/2006/customXml" ds:itemID="{E8EC3366-4763-4F7E-B106-11CE8EEDCA55}">
  <ds:schemaRefs>
    <ds:schemaRef ds:uri="09561364-01d4-4f3b-b2bf-f63555d23763"/>
    <ds:schemaRef ds:uri="53059790-2581-49c2-8baf-d8b404615c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E692EA-E92C-4928-BF25-075664DFFAA2}">
  <ds:schemaRefs>
    <ds:schemaRef ds:uri="09561364-01d4-4f3b-b2bf-f63555d23763"/>
    <ds:schemaRef ds:uri="53059790-2581-49c2-8baf-d8b404615c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1710</TotalTime>
  <Words>490</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 Math</vt:lpstr>
      <vt:lpstr>Wingdings</vt:lpstr>
      <vt:lpstr>預設簡報設計</vt:lpstr>
      <vt:lpstr>CLLLC gain curves</vt:lpstr>
      <vt:lpstr>FHA CLLLC in Forward Power Flow</vt:lpstr>
      <vt:lpstr>FHA CLLLC in Reverse Power Flow</vt:lpstr>
      <vt:lpstr>11kW tank design (Sin)</vt:lpstr>
      <vt:lpstr>11kW tank design (Sin) Forward </vt:lpstr>
      <vt:lpstr>11kW tank design (Sin) Reverse </vt:lpstr>
      <vt:lpstr>22kW Tank design from HQ</vt:lpstr>
      <vt:lpstr>22kW tank design (HQ) Forward </vt:lpstr>
      <vt:lpstr>22kW tank design (HQ) Reverse </vt:lpstr>
      <vt:lpstr>22kW Optimized Tank design from Sin</vt:lpstr>
      <vt:lpstr>22kW tank design (HQ) Forward </vt:lpstr>
      <vt:lpstr>22kW tank design (HQ) Reverse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Neilson Ng</dc:creator>
  <cp:lastModifiedBy>Shufan Lim</cp:lastModifiedBy>
  <cp:revision>21</cp:revision>
  <dcterms:created xsi:type="dcterms:W3CDTF">2021-09-29T08:37:08Z</dcterms:created>
  <dcterms:modified xsi:type="dcterms:W3CDTF">2022-08-15T03:16:42Z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c96a22-336c-4f29-90dc-9992d2c9564c_Enabled">
    <vt:lpwstr>true</vt:lpwstr>
  </property>
  <property fmtid="{D5CDD505-2E9C-101B-9397-08002B2CF9AE}" pid="3" name="MSIP_Label_abc96a22-336c-4f29-90dc-9992d2c9564c_SetDate">
    <vt:lpwstr>2021-09-29T08:42:22Z</vt:lpwstr>
  </property>
  <property fmtid="{D5CDD505-2E9C-101B-9397-08002B2CF9AE}" pid="4" name="MSIP_Label_abc96a22-336c-4f29-90dc-9992d2c9564c_Method">
    <vt:lpwstr>Privileged</vt:lpwstr>
  </property>
  <property fmtid="{D5CDD505-2E9C-101B-9397-08002B2CF9AE}" pid="5" name="MSIP_Label_abc96a22-336c-4f29-90dc-9992d2c9564c_Name">
    <vt:lpwstr>abc96a22-336c-4f29-90dc-9992d2c9564c</vt:lpwstr>
  </property>
  <property fmtid="{D5CDD505-2E9C-101B-9397-08002B2CF9AE}" pid="6" name="MSIP_Label_abc96a22-336c-4f29-90dc-9992d2c9564c_SiteId">
    <vt:lpwstr>5a7a259b-6730-404b-bc25-5c6c773229ca</vt:lpwstr>
  </property>
  <property fmtid="{D5CDD505-2E9C-101B-9397-08002B2CF9AE}" pid="7" name="MSIP_Label_abc96a22-336c-4f29-90dc-9992d2c9564c_ActionId">
    <vt:lpwstr>34d31a3c-e5f8-4bf6-a5f2-f3cb1d108463</vt:lpwstr>
  </property>
  <property fmtid="{D5CDD505-2E9C-101B-9397-08002B2CF9AE}" pid="8" name="MSIP_Label_abc96a22-336c-4f29-90dc-9992d2c9564c_ContentBits">
    <vt:lpwstr>0</vt:lpwstr>
  </property>
  <property fmtid="{D5CDD505-2E9C-101B-9397-08002B2CF9AE}" pid="9" name="ContentTypeId">
    <vt:lpwstr>0x010100CD51B6C00DA53745AB570E59F398154F</vt:lpwstr>
  </property>
</Properties>
</file>