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4"/>
    <p:sldMasterId id="2147483734" r:id="rId5"/>
    <p:sldMasterId id="2147483746" r:id="rId6"/>
  </p:sldMasterIdLst>
  <p:notesMasterIdLst>
    <p:notesMasterId r:id="rId33"/>
  </p:notesMasterIdLst>
  <p:handoutMasterIdLst>
    <p:handoutMasterId r:id="rId34"/>
  </p:handoutMasterIdLst>
  <p:sldIdLst>
    <p:sldId id="708" r:id="rId7"/>
    <p:sldId id="9239" r:id="rId8"/>
    <p:sldId id="9245" r:id="rId9"/>
    <p:sldId id="9236" r:id="rId10"/>
    <p:sldId id="9271" r:id="rId11"/>
    <p:sldId id="9240" r:id="rId12"/>
    <p:sldId id="9251" r:id="rId13"/>
    <p:sldId id="9252" r:id="rId14"/>
    <p:sldId id="9263" r:id="rId15"/>
    <p:sldId id="9253" r:id="rId16"/>
    <p:sldId id="9254" r:id="rId17"/>
    <p:sldId id="9265" r:id="rId18"/>
    <p:sldId id="9266" r:id="rId19"/>
    <p:sldId id="9272" r:id="rId20"/>
    <p:sldId id="9267" r:id="rId21"/>
    <p:sldId id="9268" r:id="rId22"/>
    <p:sldId id="9269" r:id="rId23"/>
    <p:sldId id="9270" r:id="rId24"/>
    <p:sldId id="9255" r:id="rId25"/>
    <p:sldId id="9256" r:id="rId26"/>
    <p:sldId id="9257" r:id="rId27"/>
    <p:sldId id="9258" r:id="rId28"/>
    <p:sldId id="9259" r:id="rId29"/>
    <p:sldId id="9260" r:id="rId30"/>
    <p:sldId id="9261" r:id="rId31"/>
    <p:sldId id="9262" r:id="rId32"/>
  </p:sldIdLst>
  <p:sldSz cx="12192000" cy="6858000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Chang" initials="CC" lastIdx="1" clrIdx="0">
    <p:extLst>
      <p:ext uri="{19B8F6BF-5375-455C-9EA6-DF929625EA0E}">
        <p15:presenceInfo xmlns:p15="http://schemas.microsoft.com/office/powerpoint/2012/main" userId="S::Chris.Chang@liteon.com::c9cf901f-8772-47ed-9574-0753133e8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B09B"/>
    <a:srgbClr val="C1E1FE"/>
    <a:srgbClr val="A9D08E"/>
    <a:srgbClr val="00BBEB"/>
    <a:srgbClr val="F4B084"/>
    <a:srgbClr val="FF9300"/>
    <a:srgbClr val="F3D44E"/>
    <a:srgbClr val="3152D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89C14-F6E3-493E-81A0-5507B66545B7}" v="12" dt="2022-05-12T08:50:02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1124" autoAdjust="0"/>
  </p:normalViewPr>
  <p:slideViewPr>
    <p:cSldViewPr>
      <p:cViewPr>
        <p:scale>
          <a:sx n="66" d="100"/>
          <a:sy n="66" d="100"/>
        </p:scale>
        <p:origin x="1026" y="-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fan Lim" userId="f7d9d122-1bc7-4ae4-8aa9-58f6b0e267c2" providerId="ADAL" clId="{9CD89C14-F6E3-493E-81A0-5507B66545B7}"/>
    <pc:docChg chg="undo custSel addSld delSld modSld">
      <pc:chgData name="Shufan Lim" userId="f7d9d122-1bc7-4ae4-8aa9-58f6b0e267c2" providerId="ADAL" clId="{9CD89C14-F6E3-493E-81A0-5507B66545B7}" dt="2022-08-11T10:07:45.650" v="750" actId="20577"/>
      <pc:docMkLst>
        <pc:docMk/>
      </pc:docMkLst>
      <pc:sldChg chg="modSp mod">
        <pc:chgData name="Shufan Lim" userId="f7d9d122-1bc7-4ae4-8aa9-58f6b0e267c2" providerId="ADAL" clId="{9CD89C14-F6E3-493E-81A0-5507B66545B7}" dt="2022-05-09T02:49:18.112" v="9" actId="20577"/>
        <pc:sldMkLst>
          <pc:docMk/>
          <pc:sldMk cId="2400602744" sldId="708"/>
        </pc:sldMkLst>
        <pc:spChg chg="mod">
          <ac:chgData name="Shufan Lim" userId="f7d9d122-1bc7-4ae4-8aa9-58f6b0e267c2" providerId="ADAL" clId="{9CD89C14-F6E3-493E-81A0-5507B66545B7}" dt="2022-05-09T02:49:18.112" v="9" actId="20577"/>
          <ac:spMkLst>
            <pc:docMk/>
            <pc:sldMk cId="2400602744" sldId="708"/>
            <ac:spMk id="3" creationId="{DA739827-56B8-444A-93D6-7D7334D21AEC}"/>
          </ac:spMkLst>
        </pc:spChg>
        <pc:spChg chg="mod">
          <ac:chgData name="Shufan Lim" userId="f7d9d122-1bc7-4ae4-8aa9-58f6b0e267c2" providerId="ADAL" clId="{9CD89C14-F6E3-493E-81A0-5507B66545B7}" dt="2022-05-09T02:49:10.531" v="0" actId="20577"/>
          <ac:spMkLst>
            <pc:docMk/>
            <pc:sldMk cId="2400602744" sldId="708"/>
            <ac:spMk id="8" creationId="{00000000-0000-0000-0000-000000000000}"/>
          </ac:spMkLst>
        </pc:spChg>
      </pc:sldChg>
      <pc:sldChg chg="addSp delSp modSp mod">
        <pc:chgData name="Shufan Lim" userId="f7d9d122-1bc7-4ae4-8aa9-58f6b0e267c2" providerId="ADAL" clId="{9CD89C14-F6E3-493E-81A0-5507B66545B7}" dt="2022-05-09T05:31:39.269" v="240" actId="20577"/>
        <pc:sldMkLst>
          <pc:docMk/>
          <pc:sldMk cId="1656496119" sldId="9236"/>
        </pc:sldMkLst>
        <pc:spChg chg="mod">
          <ac:chgData name="Shufan Lim" userId="f7d9d122-1bc7-4ae4-8aa9-58f6b0e267c2" providerId="ADAL" clId="{9CD89C14-F6E3-493E-81A0-5507B66545B7}" dt="2022-05-09T05:10:11.850" v="216" actId="14100"/>
          <ac:spMkLst>
            <pc:docMk/>
            <pc:sldMk cId="1656496119" sldId="9236"/>
            <ac:spMk id="9" creationId="{448D2179-AD24-4647-817A-DDCD031F2C99}"/>
          </ac:spMkLst>
        </pc:spChg>
        <pc:spChg chg="mod">
          <ac:chgData name="Shufan Lim" userId="f7d9d122-1bc7-4ae4-8aa9-58f6b0e267c2" providerId="ADAL" clId="{9CD89C14-F6E3-493E-81A0-5507B66545B7}" dt="2022-05-09T05:17:07.805" v="223" actId="14100"/>
          <ac:spMkLst>
            <pc:docMk/>
            <pc:sldMk cId="1656496119" sldId="9236"/>
            <ac:spMk id="10" creationId="{9F6308F3-E9DF-46D4-9FD4-CB4D392F5858}"/>
          </ac:spMkLst>
        </pc:spChg>
        <pc:spChg chg="mod">
          <ac:chgData name="Shufan Lim" userId="f7d9d122-1bc7-4ae4-8aa9-58f6b0e267c2" providerId="ADAL" clId="{9CD89C14-F6E3-493E-81A0-5507B66545B7}" dt="2022-05-09T05:31:39.269" v="240" actId="20577"/>
          <ac:spMkLst>
            <pc:docMk/>
            <pc:sldMk cId="1656496119" sldId="9236"/>
            <ac:spMk id="11" creationId="{CB87D9E2-B9BE-48FA-8039-1B07B4362ABA}"/>
          </ac:spMkLst>
        </pc:spChg>
        <pc:spChg chg="mod">
          <ac:chgData name="Shufan Lim" userId="f7d9d122-1bc7-4ae4-8aa9-58f6b0e267c2" providerId="ADAL" clId="{9CD89C14-F6E3-493E-81A0-5507B66545B7}" dt="2022-05-09T03:13:38.662" v="206" actId="1076"/>
          <ac:spMkLst>
            <pc:docMk/>
            <pc:sldMk cId="1656496119" sldId="9236"/>
            <ac:spMk id="12" creationId="{47C6018F-38AD-797D-3F4C-AD7021BD3571}"/>
          </ac:spMkLst>
        </pc:spChg>
        <pc:picChg chg="del">
          <ac:chgData name="Shufan Lim" userId="f7d9d122-1bc7-4ae4-8aa9-58f6b0e267c2" providerId="ADAL" clId="{9CD89C14-F6E3-493E-81A0-5507B66545B7}" dt="2022-05-09T02:53:33.312" v="76" actId="478"/>
          <ac:picMkLst>
            <pc:docMk/>
            <pc:sldMk cId="1656496119" sldId="9236"/>
            <ac:picMk id="3" creationId="{4356D7DC-BE91-4507-9F10-D25A68F2D62B}"/>
          </ac:picMkLst>
        </pc:picChg>
        <pc:picChg chg="add mod ord">
          <ac:chgData name="Shufan Lim" userId="f7d9d122-1bc7-4ae4-8aa9-58f6b0e267c2" providerId="ADAL" clId="{9CD89C14-F6E3-493E-81A0-5507B66545B7}" dt="2022-05-09T03:13:32.795" v="205" actId="167"/>
          <ac:picMkLst>
            <pc:docMk/>
            <pc:sldMk cId="1656496119" sldId="9236"/>
            <ac:picMk id="4" creationId="{0602B979-A112-C0F3-1A44-47A15FCA89C1}"/>
          </ac:picMkLst>
        </pc:picChg>
        <pc:picChg chg="add mod">
          <ac:chgData name="Shufan Lim" userId="f7d9d122-1bc7-4ae4-8aa9-58f6b0e267c2" providerId="ADAL" clId="{9CD89C14-F6E3-493E-81A0-5507B66545B7}" dt="2022-05-09T05:16:11.348" v="221" actId="1036"/>
          <ac:picMkLst>
            <pc:docMk/>
            <pc:sldMk cId="1656496119" sldId="9236"/>
            <ac:picMk id="7" creationId="{3C606D4E-E1C6-57B2-D98A-AD5AC1674B9B}"/>
          </ac:picMkLst>
        </pc:picChg>
        <pc:picChg chg="del">
          <ac:chgData name="Shufan Lim" userId="f7d9d122-1bc7-4ae4-8aa9-58f6b0e267c2" providerId="ADAL" clId="{9CD89C14-F6E3-493E-81A0-5507B66545B7}" dt="2022-05-09T02:53:32.815" v="75" actId="478"/>
          <ac:picMkLst>
            <pc:docMk/>
            <pc:sldMk cId="1656496119" sldId="9236"/>
            <ac:picMk id="8" creationId="{0AC78E3C-BF50-4FF4-B3CC-A0DBD4E48AB2}"/>
          </ac:picMkLst>
        </pc:picChg>
      </pc:sldChg>
      <pc:sldChg chg="addSp delSp modSp mod">
        <pc:chgData name="Shufan Lim" userId="f7d9d122-1bc7-4ae4-8aa9-58f6b0e267c2" providerId="ADAL" clId="{9CD89C14-F6E3-493E-81A0-5507B66545B7}" dt="2022-05-13T02:38:06.365" v="647" actId="478"/>
        <pc:sldMkLst>
          <pc:docMk/>
          <pc:sldMk cId="1781728813" sldId="9239"/>
        </pc:sldMkLst>
        <pc:spChg chg="del mod">
          <ac:chgData name="Shufan Lim" userId="f7d9d122-1bc7-4ae4-8aa9-58f6b0e267c2" providerId="ADAL" clId="{9CD89C14-F6E3-493E-81A0-5507B66545B7}" dt="2022-05-13T02:38:06.365" v="647" actId="478"/>
          <ac:spMkLst>
            <pc:docMk/>
            <pc:sldMk cId="1781728813" sldId="9239"/>
            <ac:spMk id="2" creationId="{50FEC5ED-3BD2-4155-9878-CF8B98DB3E8B}"/>
          </ac:spMkLst>
        </pc:spChg>
        <pc:spChg chg="mod">
          <ac:chgData name="Shufan Lim" userId="f7d9d122-1bc7-4ae4-8aa9-58f6b0e267c2" providerId="ADAL" clId="{9CD89C14-F6E3-493E-81A0-5507B66545B7}" dt="2022-05-09T02:49:26.119" v="12" actId="20577"/>
          <ac:spMkLst>
            <pc:docMk/>
            <pc:sldMk cId="1781728813" sldId="9239"/>
            <ac:spMk id="9" creationId="{03B19F3D-0158-43F3-B4BC-47C60DBFDC0F}"/>
          </ac:spMkLst>
        </pc:spChg>
        <pc:spChg chg="mod">
          <ac:chgData name="Shufan Lim" userId="f7d9d122-1bc7-4ae4-8aa9-58f6b0e267c2" providerId="ADAL" clId="{9CD89C14-F6E3-493E-81A0-5507B66545B7}" dt="2022-05-09T03:05:05.747" v="123" actId="20577"/>
          <ac:spMkLst>
            <pc:docMk/>
            <pc:sldMk cId="1781728813" sldId="9239"/>
            <ac:spMk id="16" creationId="{348C28EC-5703-42D3-96D8-AA7FA48FADA2}"/>
          </ac:spMkLst>
        </pc:spChg>
        <pc:picChg chg="add mod ord">
          <ac:chgData name="Shufan Lim" userId="f7d9d122-1bc7-4ae4-8aa9-58f6b0e267c2" providerId="ADAL" clId="{9CD89C14-F6E3-493E-81A0-5507B66545B7}" dt="2022-05-09T03:04:42.089" v="114" actId="167"/>
          <ac:picMkLst>
            <pc:docMk/>
            <pc:sldMk cId="1781728813" sldId="9239"/>
            <ac:picMk id="4" creationId="{18209575-4B13-FAC0-AE9F-C879A961F76C}"/>
          </ac:picMkLst>
        </pc:picChg>
        <pc:picChg chg="del">
          <ac:chgData name="Shufan Lim" userId="f7d9d122-1bc7-4ae4-8aa9-58f6b0e267c2" providerId="ADAL" clId="{9CD89C14-F6E3-493E-81A0-5507B66545B7}" dt="2022-05-09T03:04:35.284" v="110" actId="478"/>
          <ac:picMkLst>
            <pc:docMk/>
            <pc:sldMk cId="1781728813" sldId="9239"/>
            <ac:picMk id="14" creationId="{67D9D60A-2A9F-46AA-A5F8-2BB3D856C56E}"/>
          </ac:picMkLst>
        </pc:picChg>
        <pc:cxnChg chg="mod">
          <ac:chgData name="Shufan Lim" userId="f7d9d122-1bc7-4ae4-8aa9-58f6b0e267c2" providerId="ADAL" clId="{9CD89C14-F6E3-493E-81A0-5507B66545B7}" dt="2022-05-09T03:04:56.953" v="115" actId="14100"/>
          <ac:cxnSpMkLst>
            <pc:docMk/>
            <pc:sldMk cId="1781728813" sldId="9239"/>
            <ac:cxnSpMk id="19" creationId="{F400D0F7-A938-4535-9445-EA0E1F6EB45E}"/>
          </ac:cxnSpMkLst>
        </pc:cxnChg>
      </pc:sldChg>
      <pc:sldChg chg="addSp delSp modSp mod">
        <pc:chgData name="Shufan Lim" userId="f7d9d122-1bc7-4ae4-8aa9-58f6b0e267c2" providerId="ADAL" clId="{9CD89C14-F6E3-493E-81A0-5507B66545B7}" dt="2022-05-11T08:45:19.017" v="363" actId="20577"/>
        <pc:sldMkLst>
          <pc:docMk/>
          <pc:sldMk cId="872219656" sldId="9240"/>
        </pc:sldMkLst>
        <pc:spChg chg="add mod">
          <ac:chgData name="Shufan Lim" userId="f7d9d122-1bc7-4ae4-8aa9-58f6b0e267c2" providerId="ADAL" clId="{9CD89C14-F6E3-493E-81A0-5507B66545B7}" dt="2022-05-10T02:20:07.599" v="332" actId="20577"/>
          <ac:spMkLst>
            <pc:docMk/>
            <pc:sldMk cId="872219656" sldId="9240"/>
            <ac:spMk id="5" creationId="{20DFC89E-DFFE-6731-C9DB-2103707CBB5E}"/>
          </ac:spMkLst>
        </pc:spChg>
        <pc:spChg chg="add mod">
          <ac:chgData name="Shufan Lim" userId="f7d9d122-1bc7-4ae4-8aa9-58f6b0e267c2" providerId="ADAL" clId="{9CD89C14-F6E3-493E-81A0-5507B66545B7}" dt="2022-05-10T02:20:16.078" v="348" actId="1037"/>
          <ac:spMkLst>
            <pc:docMk/>
            <pc:sldMk cId="872219656" sldId="9240"/>
            <ac:spMk id="6" creationId="{78C92AEB-5F16-C553-FDC3-952E0DAA4768}"/>
          </ac:spMkLst>
        </pc:spChg>
        <pc:spChg chg="mod">
          <ac:chgData name="Shufan Lim" userId="f7d9d122-1bc7-4ae4-8aa9-58f6b0e267c2" providerId="ADAL" clId="{9CD89C14-F6E3-493E-81A0-5507B66545B7}" dt="2022-05-11T08:45:19.017" v="363" actId="20577"/>
          <ac:spMkLst>
            <pc:docMk/>
            <pc:sldMk cId="872219656" sldId="9240"/>
            <ac:spMk id="9" creationId="{F9B8B858-72F2-4756-8A5F-2D9E47AAE3AD}"/>
          </ac:spMkLst>
        </pc:spChg>
        <pc:spChg chg="del">
          <ac:chgData name="Shufan Lim" userId="f7d9d122-1bc7-4ae4-8aa9-58f6b0e267c2" providerId="ADAL" clId="{9CD89C14-F6E3-493E-81A0-5507B66545B7}" dt="2022-05-10T02:19:45.804" v="323" actId="478"/>
          <ac:spMkLst>
            <pc:docMk/>
            <pc:sldMk cId="872219656" sldId="9240"/>
            <ac:spMk id="11" creationId="{943E1F2C-C167-4863-B795-275076A81717}"/>
          </ac:spMkLst>
        </pc:spChg>
        <pc:picChg chg="add mod">
          <ac:chgData name="Shufan Lim" userId="f7d9d122-1bc7-4ae4-8aa9-58f6b0e267c2" providerId="ADAL" clId="{9CD89C14-F6E3-493E-81A0-5507B66545B7}" dt="2022-05-10T02:21:17.798" v="358" actId="1076"/>
          <ac:picMkLst>
            <pc:docMk/>
            <pc:sldMk cId="872219656" sldId="9240"/>
            <ac:picMk id="3" creationId="{7405B298-43EF-0BED-CBBD-76433CEFD313}"/>
          </ac:picMkLst>
        </pc:picChg>
        <pc:picChg chg="del">
          <ac:chgData name="Shufan Lim" userId="f7d9d122-1bc7-4ae4-8aa9-58f6b0e267c2" providerId="ADAL" clId="{9CD89C14-F6E3-493E-81A0-5507B66545B7}" dt="2022-05-09T02:54:45.325" v="98" actId="478"/>
          <ac:picMkLst>
            <pc:docMk/>
            <pc:sldMk cId="872219656" sldId="9240"/>
            <ac:picMk id="3" creationId="{AD196177-DCA5-4F64-8FCB-1011CF8ECF39}"/>
          </ac:picMkLst>
        </pc:picChg>
        <pc:picChg chg="add mod">
          <ac:chgData name="Shufan Lim" userId="f7d9d122-1bc7-4ae4-8aa9-58f6b0e267c2" providerId="ADAL" clId="{9CD89C14-F6E3-493E-81A0-5507B66545B7}" dt="2022-05-10T02:20:32.005" v="354" actId="1076"/>
          <ac:picMkLst>
            <pc:docMk/>
            <pc:sldMk cId="872219656" sldId="9240"/>
            <ac:picMk id="4" creationId="{AF0A3B8B-53CD-509B-D1E2-6154314AB151}"/>
          </ac:picMkLst>
        </pc:picChg>
        <pc:picChg chg="add mod">
          <ac:chgData name="Shufan Lim" userId="f7d9d122-1bc7-4ae4-8aa9-58f6b0e267c2" providerId="ADAL" clId="{9CD89C14-F6E3-493E-81A0-5507B66545B7}" dt="2022-05-10T02:20:37.266" v="356" actId="1076"/>
          <ac:picMkLst>
            <pc:docMk/>
            <pc:sldMk cId="872219656" sldId="9240"/>
            <ac:picMk id="7" creationId="{49BB0D87-B09A-B276-348D-5910E7C2483D}"/>
          </ac:picMkLst>
        </pc:picChg>
        <pc:picChg chg="del">
          <ac:chgData name="Shufan Lim" userId="f7d9d122-1bc7-4ae4-8aa9-58f6b0e267c2" providerId="ADAL" clId="{9CD89C14-F6E3-493E-81A0-5507B66545B7}" dt="2022-05-09T06:22:38.459" v="241" actId="478"/>
          <ac:picMkLst>
            <pc:docMk/>
            <pc:sldMk cId="872219656" sldId="9240"/>
            <ac:picMk id="10" creationId="{41DDE71C-1048-4ACC-8386-1FB1AE3003A1}"/>
          </ac:picMkLst>
        </pc:picChg>
      </pc:sldChg>
      <pc:sldChg chg="del">
        <pc:chgData name="Shufan Lim" userId="f7d9d122-1bc7-4ae4-8aa9-58f6b0e267c2" providerId="ADAL" clId="{9CD89C14-F6E3-493E-81A0-5507B66545B7}" dt="2022-05-09T02:52:08.095" v="49" actId="47"/>
        <pc:sldMkLst>
          <pc:docMk/>
          <pc:sldMk cId="1680239921" sldId="9241"/>
        </pc:sldMkLst>
      </pc:sldChg>
      <pc:sldChg chg="del">
        <pc:chgData name="Shufan Lim" userId="f7d9d122-1bc7-4ae4-8aa9-58f6b0e267c2" providerId="ADAL" clId="{9CD89C14-F6E3-493E-81A0-5507B66545B7}" dt="2022-05-09T02:52:06.638" v="48" actId="47"/>
        <pc:sldMkLst>
          <pc:docMk/>
          <pc:sldMk cId="4115205183" sldId="9242"/>
        </pc:sldMkLst>
      </pc:sldChg>
      <pc:sldChg chg="modSp mod">
        <pc:chgData name="Shufan Lim" userId="f7d9d122-1bc7-4ae4-8aa9-58f6b0e267c2" providerId="ADAL" clId="{9CD89C14-F6E3-493E-81A0-5507B66545B7}" dt="2022-05-10T02:17:09.190" v="290" actId="20577"/>
        <pc:sldMkLst>
          <pc:docMk/>
          <pc:sldMk cId="707718874" sldId="9245"/>
        </pc:sldMkLst>
        <pc:spChg chg="mod">
          <ac:chgData name="Shufan Lim" userId="f7d9d122-1bc7-4ae4-8aa9-58f6b0e267c2" providerId="ADAL" clId="{9CD89C14-F6E3-493E-81A0-5507B66545B7}" dt="2022-05-10T02:17:09.190" v="290" actId="20577"/>
          <ac:spMkLst>
            <pc:docMk/>
            <pc:sldMk cId="707718874" sldId="9245"/>
            <ac:spMk id="3" creationId="{4B052417-F589-4F4E-B969-DE92D16B2E00}"/>
          </ac:spMkLst>
        </pc:spChg>
      </pc:sldChg>
      <pc:sldChg chg="del">
        <pc:chgData name="Shufan Lim" userId="f7d9d122-1bc7-4ae4-8aa9-58f6b0e267c2" providerId="ADAL" clId="{9CD89C14-F6E3-493E-81A0-5507B66545B7}" dt="2022-05-09T02:51:51.706" v="46" actId="47"/>
        <pc:sldMkLst>
          <pc:docMk/>
          <pc:sldMk cId="3296084421" sldId="9247"/>
        </pc:sldMkLst>
      </pc:sldChg>
      <pc:sldChg chg="del">
        <pc:chgData name="Shufan Lim" userId="f7d9d122-1bc7-4ae4-8aa9-58f6b0e267c2" providerId="ADAL" clId="{9CD89C14-F6E3-493E-81A0-5507B66545B7}" dt="2022-05-09T02:52:04.509" v="47" actId="47"/>
        <pc:sldMkLst>
          <pc:docMk/>
          <pc:sldMk cId="299519136" sldId="9248"/>
        </pc:sldMkLst>
      </pc:sldChg>
      <pc:sldChg chg="delSp del mod">
        <pc:chgData name="Shufan Lim" userId="f7d9d122-1bc7-4ae4-8aa9-58f6b0e267c2" providerId="ADAL" clId="{9CD89C14-F6E3-493E-81A0-5507B66545B7}" dt="2022-05-09T02:51:11.006" v="45" actId="47"/>
        <pc:sldMkLst>
          <pc:docMk/>
          <pc:sldMk cId="2834666976" sldId="9249"/>
        </pc:sldMkLst>
        <pc:picChg chg="del">
          <ac:chgData name="Shufan Lim" userId="f7d9d122-1bc7-4ae4-8aa9-58f6b0e267c2" providerId="ADAL" clId="{9CD89C14-F6E3-493E-81A0-5507B66545B7}" dt="2022-05-09T02:50:28.153" v="43" actId="478"/>
          <ac:picMkLst>
            <pc:docMk/>
            <pc:sldMk cId="2834666976" sldId="9249"/>
            <ac:picMk id="4" creationId="{9680852D-9298-6E59-72D5-798A0B3DD953}"/>
          </ac:picMkLst>
        </pc:picChg>
      </pc:sldChg>
      <pc:sldChg chg="delSp modSp del mod">
        <pc:chgData name="Shufan Lim" userId="f7d9d122-1bc7-4ae4-8aa9-58f6b0e267c2" providerId="ADAL" clId="{9CD89C14-F6E3-493E-81A0-5507B66545B7}" dt="2022-05-09T02:54:05.325" v="91" actId="47"/>
        <pc:sldMkLst>
          <pc:docMk/>
          <pc:sldMk cId="3166593264" sldId="9250"/>
        </pc:sldMkLst>
        <pc:spChg chg="mod">
          <ac:chgData name="Shufan Lim" userId="f7d9d122-1bc7-4ae4-8aa9-58f6b0e267c2" providerId="ADAL" clId="{9CD89C14-F6E3-493E-81A0-5507B66545B7}" dt="2022-05-09T02:50:58.315" v="44" actId="20577"/>
          <ac:spMkLst>
            <pc:docMk/>
            <pc:sldMk cId="3166593264" sldId="9250"/>
            <ac:spMk id="8" creationId="{13CEED03-1069-3BBD-4AE4-9877AB5BE2C8}"/>
          </ac:spMkLst>
        </pc:spChg>
        <pc:picChg chg="del">
          <ac:chgData name="Shufan Lim" userId="f7d9d122-1bc7-4ae4-8aa9-58f6b0e267c2" providerId="ADAL" clId="{9CD89C14-F6E3-493E-81A0-5507B66545B7}" dt="2022-05-09T02:50:26.030" v="42" actId="478"/>
          <ac:picMkLst>
            <pc:docMk/>
            <pc:sldMk cId="3166593264" sldId="9250"/>
            <ac:picMk id="2" creationId="{6A84ECC6-5EDC-E292-2DD2-5843291471B1}"/>
          </ac:picMkLst>
        </pc:picChg>
        <pc:picChg chg="del">
          <ac:chgData name="Shufan Lim" userId="f7d9d122-1bc7-4ae4-8aa9-58f6b0e267c2" providerId="ADAL" clId="{9CD89C14-F6E3-493E-81A0-5507B66545B7}" dt="2022-05-09T02:50:25.306" v="41" actId="478"/>
          <ac:picMkLst>
            <pc:docMk/>
            <pc:sldMk cId="3166593264" sldId="9250"/>
            <ac:picMk id="5" creationId="{4CC8F47C-02F1-2526-33DC-EAA0F7A1B11E}"/>
          </ac:picMkLst>
        </pc:picChg>
      </pc:sldChg>
      <pc:sldChg chg="addSp delSp modSp mod">
        <pc:chgData name="Shufan Lim" userId="f7d9d122-1bc7-4ae4-8aa9-58f6b0e267c2" providerId="ADAL" clId="{9CD89C14-F6E3-493E-81A0-5507B66545B7}" dt="2022-05-11T08:54:36.589" v="415" actId="20577"/>
        <pc:sldMkLst>
          <pc:docMk/>
          <pc:sldMk cId="3708502897" sldId="9251"/>
        </pc:sldMkLst>
        <pc:spChg chg="mod">
          <ac:chgData name="Shufan Lim" userId="f7d9d122-1bc7-4ae4-8aa9-58f6b0e267c2" providerId="ADAL" clId="{9CD89C14-F6E3-493E-81A0-5507B66545B7}" dt="2022-05-11T08:47:16.133" v="374" actId="20577"/>
          <ac:spMkLst>
            <pc:docMk/>
            <pc:sldMk cId="3708502897" sldId="9251"/>
            <ac:spMk id="8" creationId="{FD02E11A-58DB-4B81-803F-804F91D6F61F}"/>
          </ac:spMkLst>
        </pc:spChg>
        <pc:spChg chg="mod">
          <ac:chgData name="Shufan Lim" userId="f7d9d122-1bc7-4ae4-8aa9-58f6b0e267c2" providerId="ADAL" clId="{9CD89C14-F6E3-493E-81A0-5507B66545B7}" dt="2022-05-11T08:46:09.815" v="369" actId="20577"/>
          <ac:spMkLst>
            <pc:docMk/>
            <pc:sldMk cId="3708502897" sldId="9251"/>
            <ac:spMk id="10" creationId="{B827BBA0-EA79-4189-9AF4-369D25B69A64}"/>
          </ac:spMkLst>
        </pc:spChg>
        <pc:spChg chg="mod">
          <ac:chgData name="Shufan Lim" userId="f7d9d122-1bc7-4ae4-8aa9-58f6b0e267c2" providerId="ADAL" clId="{9CD89C14-F6E3-493E-81A0-5507B66545B7}" dt="2022-05-11T08:51:08.656" v="403" actId="20577"/>
          <ac:spMkLst>
            <pc:docMk/>
            <pc:sldMk cId="3708502897" sldId="9251"/>
            <ac:spMk id="11" creationId="{24749563-9E7B-41BC-8DEA-5A36EE8FD67E}"/>
          </ac:spMkLst>
        </pc:spChg>
        <pc:spChg chg="mod">
          <ac:chgData name="Shufan Lim" userId="f7d9d122-1bc7-4ae4-8aa9-58f6b0e267c2" providerId="ADAL" clId="{9CD89C14-F6E3-493E-81A0-5507B66545B7}" dt="2022-05-11T08:54:36.589" v="415" actId="20577"/>
          <ac:spMkLst>
            <pc:docMk/>
            <pc:sldMk cId="3708502897" sldId="9251"/>
            <ac:spMk id="20" creationId="{0F344FFD-3C59-8F77-1A44-84973EC2A6C6}"/>
          </ac:spMkLst>
        </pc:spChg>
        <pc:picChg chg="add mod">
          <ac:chgData name="Shufan Lim" userId="f7d9d122-1bc7-4ae4-8aa9-58f6b0e267c2" providerId="ADAL" clId="{9CD89C14-F6E3-493E-81A0-5507B66545B7}" dt="2022-05-11T08:46:48.626" v="372" actId="1076"/>
          <ac:picMkLst>
            <pc:docMk/>
            <pc:sldMk cId="3708502897" sldId="9251"/>
            <ac:picMk id="3" creationId="{55188B72-3FB5-3019-A798-C0F6C556CA02}"/>
          </ac:picMkLst>
        </pc:picChg>
        <pc:picChg chg="add mod ord">
          <ac:chgData name="Shufan Lim" userId="f7d9d122-1bc7-4ae4-8aa9-58f6b0e267c2" providerId="ADAL" clId="{9CD89C14-F6E3-493E-81A0-5507B66545B7}" dt="2022-05-11T08:47:51.039" v="379" actId="1037"/>
          <ac:picMkLst>
            <pc:docMk/>
            <pc:sldMk cId="3708502897" sldId="9251"/>
            <ac:picMk id="5" creationId="{73E7455F-7990-3407-CBCC-D1F4E3820962}"/>
          </ac:picMkLst>
        </pc:picChg>
        <pc:picChg chg="add mod ord">
          <ac:chgData name="Shufan Lim" userId="f7d9d122-1bc7-4ae4-8aa9-58f6b0e267c2" providerId="ADAL" clId="{9CD89C14-F6E3-493E-81A0-5507B66545B7}" dt="2022-05-11T08:48:48.531" v="389" actId="1037"/>
          <ac:picMkLst>
            <pc:docMk/>
            <pc:sldMk cId="3708502897" sldId="9251"/>
            <ac:picMk id="12" creationId="{5D65FDEC-25B9-8E6D-37BF-CD9CB95A3032}"/>
          </ac:picMkLst>
        </pc:picChg>
        <pc:picChg chg="del">
          <ac:chgData name="Shufan Lim" userId="f7d9d122-1bc7-4ae4-8aa9-58f6b0e267c2" providerId="ADAL" clId="{9CD89C14-F6E3-493E-81A0-5507B66545B7}" dt="2022-05-11T08:46:24.633" v="370" actId="478"/>
          <ac:picMkLst>
            <pc:docMk/>
            <pc:sldMk cId="3708502897" sldId="9251"/>
            <ac:picMk id="23" creationId="{AF978E9F-0DA8-8A23-308A-2063DE039E8F}"/>
          </ac:picMkLst>
        </pc:picChg>
        <pc:picChg chg="del">
          <ac:chgData name="Shufan Lim" userId="f7d9d122-1bc7-4ae4-8aa9-58f6b0e267c2" providerId="ADAL" clId="{9CD89C14-F6E3-493E-81A0-5507B66545B7}" dt="2022-05-09T02:50:22.436" v="40" actId="478"/>
          <ac:picMkLst>
            <pc:docMk/>
            <pc:sldMk cId="3708502897" sldId="9251"/>
            <ac:picMk id="25" creationId="{16E31C78-290D-DC50-4BF4-78E3E8F03DA9}"/>
          </ac:picMkLst>
        </pc:picChg>
        <pc:picChg chg="del">
          <ac:chgData name="Shufan Lim" userId="f7d9d122-1bc7-4ae4-8aa9-58f6b0e267c2" providerId="ADAL" clId="{9CD89C14-F6E3-493E-81A0-5507B66545B7}" dt="2022-05-09T02:50:21.922" v="39" actId="478"/>
          <ac:picMkLst>
            <pc:docMk/>
            <pc:sldMk cId="3708502897" sldId="9251"/>
            <ac:picMk id="27" creationId="{36BB32A7-F661-4055-948F-DA16C2762FBE}"/>
          </ac:picMkLst>
        </pc:picChg>
      </pc:sldChg>
      <pc:sldChg chg="addSp delSp modSp mod">
        <pc:chgData name="Shufan Lim" userId="f7d9d122-1bc7-4ae4-8aa9-58f6b0e267c2" providerId="ADAL" clId="{9CD89C14-F6E3-493E-81A0-5507B66545B7}" dt="2022-05-12T01:38:28.755" v="521" actId="478"/>
        <pc:sldMkLst>
          <pc:docMk/>
          <pc:sldMk cId="3161425490" sldId="9252"/>
        </pc:sldMkLst>
        <pc:picChg chg="add">
          <ac:chgData name="Shufan Lim" userId="f7d9d122-1bc7-4ae4-8aa9-58f6b0e267c2" providerId="ADAL" clId="{9CD89C14-F6E3-493E-81A0-5507B66545B7}" dt="2022-05-11T09:00:16.922" v="416" actId="22"/>
          <ac:picMkLst>
            <pc:docMk/>
            <pc:sldMk cId="3161425490" sldId="9252"/>
            <ac:picMk id="4" creationId="{4C3BC40E-ABC3-7291-B651-2D866EC6CCE4}"/>
          </ac:picMkLst>
        </pc:picChg>
        <pc:picChg chg="add del mod">
          <ac:chgData name="Shufan Lim" userId="f7d9d122-1bc7-4ae4-8aa9-58f6b0e267c2" providerId="ADAL" clId="{9CD89C14-F6E3-493E-81A0-5507B66545B7}" dt="2022-05-12T01:38:28.755" v="521" actId="478"/>
          <ac:picMkLst>
            <pc:docMk/>
            <pc:sldMk cId="3161425490" sldId="9252"/>
            <ac:picMk id="5" creationId="{53131EF0-DD1C-8D7D-F6AB-3DD0359C9B0B}"/>
          </ac:picMkLst>
        </pc:picChg>
        <pc:picChg chg="del">
          <ac:chgData name="Shufan Lim" userId="f7d9d122-1bc7-4ae4-8aa9-58f6b0e267c2" providerId="ADAL" clId="{9CD89C14-F6E3-493E-81A0-5507B66545B7}" dt="2022-05-09T02:50:18.556" v="38" actId="478"/>
          <ac:picMkLst>
            <pc:docMk/>
            <pc:sldMk cId="3161425490" sldId="9252"/>
            <ac:picMk id="8" creationId="{0852AEDC-0ECC-2DBA-D2F9-87E1A5E524FB}"/>
          </ac:picMkLst>
        </pc:picChg>
      </pc:sldChg>
      <pc:sldChg chg="addSp delSp modSp mod">
        <pc:chgData name="Shufan Lim" userId="f7d9d122-1bc7-4ae4-8aa9-58f6b0e267c2" providerId="ADAL" clId="{9CD89C14-F6E3-493E-81A0-5507B66545B7}" dt="2022-05-12T05:58:15.280" v="532" actId="22"/>
        <pc:sldMkLst>
          <pc:docMk/>
          <pc:sldMk cId="1841107849" sldId="9253"/>
        </pc:sldMkLst>
        <pc:picChg chg="add del">
          <ac:chgData name="Shufan Lim" userId="f7d9d122-1bc7-4ae4-8aa9-58f6b0e267c2" providerId="ADAL" clId="{9CD89C14-F6E3-493E-81A0-5507B66545B7}" dt="2022-05-12T05:58:15.070" v="531" actId="478"/>
          <ac:picMkLst>
            <pc:docMk/>
            <pc:sldMk cId="1841107849" sldId="9253"/>
            <ac:picMk id="4" creationId="{4656A9EF-B74F-2477-F00D-2B41795E5318}"/>
          </ac:picMkLst>
        </pc:picChg>
        <pc:picChg chg="add del mod">
          <ac:chgData name="Shufan Lim" userId="f7d9d122-1bc7-4ae4-8aa9-58f6b0e267c2" providerId="ADAL" clId="{9CD89C14-F6E3-493E-81A0-5507B66545B7}" dt="2022-05-12T05:58:12.954" v="530" actId="22"/>
          <ac:picMkLst>
            <pc:docMk/>
            <pc:sldMk cId="1841107849" sldId="9253"/>
            <ac:picMk id="5" creationId="{489C9198-E988-58C7-EA7B-01F5D3BB91D7}"/>
          </ac:picMkLst>
        </pc:picChg>
        <pc:picChg chg="del">
          <ac:chgData name="Shufan Lim" userId="f7d9d122-1bc7-4ae4-8aa9-58f6b0e267c2" providerId="ADAL" clId="{9CD89C14-F6E3-493E-81A0-5507B66545B7}" dt="2022-05-09T02:50:14.962" v="36" actId="478"/>
          <ac:picMkLst>
            <pc:docMk/>
            <pc:sldMk cId="1841107849" sldId="9253"/>
            <ac:picMk id="6" creationId="{9D856915-E2F4-1966-EC88-6BB67D3A2200}"/>
          </ac:picMkLst>
        </pc:picChg>
        <pc:picChg chg="add">
          <ac:chgData name="Shufan Lim" userId="f7d9d122-1bc7-4ae4-8aa9-58f6b0e267c2" providerId="ADAL" clId="{9CD89C14-F6E3-493E-81A0-5507B66545B7}" dt="2022-05-12T05:58:15.280" v="532" actId="22"/>
          <ac:picMkLst>
            <pc:docMk/>
            <pc:sldMk cId="1841107849" sldId="9253"/>
            <ac:picMk id="7" creationId="{8D495CAB-25EF-92CB-4025-9864F2ADC5F2}"/>
          </ac:picMkLst>
        </pc:picChg>
      </pc:sldChg>
      <pc:sldChg chg="addSp delSp modSp mod">
        <pc:chgData name="Shufan Lim" userId="f7d9d122-1bc7-4ae4-8aa9-58f6b0e267c2" providerId="ADAL" clId="{9CD89C14-F6E3-493E-81A0-5507B66545B7}" dt="2022-05-12T06:12:37.540" v="540" actId="1036"/>
        <pc:sldMkLst>
          <pc:docMk/>
          <pc:sldMk cId="2559185557" sldId="9254"/>
        </pc:sldMkLst>
        <pc:picChg chg="add del mod">
          <ac:chgData name="Shufan Lim" userId="f7d9d122-1bc7-4ae4-8aa9-58f6b0e267c2" providerId="ADAL" clId="{9CD89C14-F6E3-493E-81A0-5507B66545B7}" dt="2022-05-12T06:12:30.647" v="537" actId="478"/>
          <ac:picMkLst>
            <pc:docMk/>
            <pc:sldMk cId="2559185557" sldId="9254"/>
            <ac:picMk id="4" creationId="{E6E38020-BC8A-3F43-4D65-92028DE69A7D}"/>
          </ac:picMkLst>
        </pc:picChg>
        <pc:picChg chg="add del">
          <ac:chgData name="Shufan Lim" userId="f7d9d122-1bc7-4ae4-8aa9-58f6b0e267c2" providerId="ADAL" clId="{9CD89C14-F6E3-493E-81A0-5507B66545B7}" dt="2022-05-12T06:12:26.875" v="535" actId="22"/>
          <ac:picMkLst>
            <pc:docMk/>
            <pc:sldMk cId="2559185557" sldId="9254"/>
            <ac:picMk id="5" creationId="{3EA95170-A3F8-5BB3-B95C-E28C5AC61E05}"/>
          </ac:picMkLst>
        </pc:picChg>
        <pc:picChg chg="del">
          <ac:chgData name="Shufan Lim" userId="f7d9d122-1bc7-4ae4-8aa9-58f6b0e267c2" providerId="ADAL" clId="{9CD89C14-F6E3-493E-81A0-5507B66545B7}" dt="2022-05-09T02:50:13.673" v="35" actId="478"/>
          <ac:picMkLst>
            <pc:docMk/>
            <pc:sldMk cId="2559185557" sldId="9254"/>
            <ac:picMk id="6" creationId="{716DC7C5-1C99-2228-7D90-0FE9AFF37456}"/>
          </ac:picMkLst>
        </pc:picChg>
        <pc:picChg chg="add mod">
          <ac:chgData name="Shufan Lim" userId="f7d9d122-1bc7-4ae4-8aa9-58f6b0e267c2" providerId="ADAL" clId="{9CD89C14-F6E3-493E-81A0-5507B66545B7}" dt="2022-05-12T06:12:37.540" v="540" actId="1036"/>
          <ac:picMkLst>
            <pc:docMk/>
            <pc:sldMk cId="2559185557" sldId="9254"/>
            <ac:picMk id="7" creationId="{26C69775-2AC3-F1E0-E48F-34AD35AA2898}"/>
          </ac:picMkLst>
        </pc:picChg>
      </pc:sldChg>
      <pc:sldChg chg="addSp delSp modSp mod">
        <pc:chgData name="Shufan Lim" userId="f7d9d122-1bc7-4ae4-8aa9-58f6b0e267c2" providerId="ADAL" clId="{9CD89C14-F6E3-493E-81A0-5507B66545B7}" dt="2022-05-11T09:47:07.033" v="508" actId="1076"/>
        <pc:sldMkLst>
          <pc:docMk/>
          <pc:sldMk cId="4174400339" sldId="9255"/>
        </pc:sldMkLst>
        <pc:picChg chg="add mod">
          <ac:chgData name="Shufan Lim" userId="f7d9d122-1bc7-4ae4-8aa9-58f6b0e267c2" providerId="ADAL" clId="{9CD89C14-F6E3-493E-81A0-5507B66545B7}" dt="2022-05-11T09:47:07.033" v="508" actId="1076"/>
          <ac:picMkLst>
            <pc:docMk/>
            <pc:sldMk cId="4174400339" sldId="9255"/>
            <ac:picMk id="4" creationId="{2DDCFBDB-1C91-BFB5-FC17-69A77655E5CB}"/>
          </ac:picMkLst>
        </pc:picChg>
        <pc:picChg chg="del">
          <ac:chgData name="Shufan Lim" userId="f7d9d122-1bc7-4ae4-8aa9-58f6b0e267c2" providerId="ADAL" clId="{9CD89C14-F6E3-493E-81A0-5507B66545B7}" dt="2022-05-09T02:49:55.915" v="23" actId="478"/>
          <ac:picMkLst>
            <pc:docMk/>
            <pc:sldMk cId="4174400339" sldId="9255"/>
            <ac:picMk id="6" creationId="{03AF2B54-2421-E9F8-B2CC-7A6FBD9C487D}"/>
          </ac:picMkLst>
        </pc:picChg>
      </pc:sldChg>
      <pc:sldChg chg="addSp delSp modSp add del mod">
        <pc:chgData name="Shufan Lim" userId="f7d9d122-1bc7-4ae4-8aa9-58f6b0e267c2" providerId="ADAL" clId="{9CD89C14-F6E3-493E-81A0-5507B66545B7}" dt="2022-05-11T09:38:15.969" v="478" actId="1076"/>
        <pc:sldMkLst>
          <pc:docMk/>
          <pc:sldMk cId="4153274594" sldId="9256"/>
        </pc:sldMkLst>
        <pc:picChg chg="add mod">
          <ac:chgData name="Shufan Lim" userId="f7d9d122-1bc7-4ae4-8aa9-58f6b0e267c2" providerId="ADAL" clId="{9CD89C14-F6E3-493E-81A0-5507B66545B7}" dt="2022-05-11T09:38:15.969" v="478" actId="1076"/>
          <ac:picMkLst>
            <pc:docMk/>
            <pc:sldMk cId="4153274594" sldId="9256"/>
            <ac:picMk id="4" creationId="{4F998614-92EA-0385-6F28-BEAAB24040E8}"/>
          </ac:picMkLst>
        </pc:picChg>
        <pc:picChg chg="del">
          <ac:chgData name="Shufan Lim" userId="f7d9d122-1bc7-4ae4-8aa9-58f6b0e267c2" providerId="ADAL" clId="{9CD89C14-F6E3-493E-81A0-5507B66545B7}" dt="2022-05-09T02:49:54.312" v="22" actId="478"/>
          <ac:picMkLst>
            <pc:docMk/>
            <pc:sldMk cId="4153274594" sldId="9256"/>
            <ac:picMk id="5" creationId="{E48EF9D1-FFB0-C980-416A-FE42A3453B4C}"/>
          </ac:picMkLst>
        </pc:picChg>
      </pc:sldChg>
      <pc:sldChg chg="addSp delSp modSp mod">
        <pc:chgData name="Shufan Lim" userId="f7d9d122-1bc7-4ae4-8aa9-58f6b0e267c2" providerId="ADAL" clId="{9CD89C14-F6E3-493E-81A0-5507B66545B7}" dt="2022-05-11T09:40:24.728" v="496" actId="1037"/>
        <pc:sldMkLst>
          <pc:docMk/>
          <pc:sldMk cId="216288602" sldId="9257"/>
        </pc:sldMkLst>
        <pc:picChg chg="add mod">
          <ac:chgData name="Shufan Lim" userId="f7d9d122-1bc7-4ae4-8aa9-58f6b0e267c2" providerId="ADAL" clId="{9CD89C14-F6E3-493E-81A0-5507B66545B7}" dt="2022-05-11T09:40:24.728" v="496" actId="1037"/>
          <ac:picMkLst>
            <pc:docMk/>
            <pc:sldMk cId="216288602" sldId="9257"/>
            <ac:picMk id="3" creationId="{04F27A43-6AD3-491B-34C5-F6DD65FA2BE8}"/>
          </ac:picMkLst>
        </pc:picChg>
        <pc:picChg chg="del">
          <ac:chgData name="Shufan Lim" userId="f7d9d122-1bc7-4ae4-8aa9-58f6b0e267c2" providerId="ADAL" clId="{9CD89C14-F6E3-493E-81A0-5507B66545B7}" dt="2022-05-09T02:49:50.003" v="19" actId="478"/>
          <ac:picMkLst>
            <pc:docMk/>
            <pc:sldMk cId="216288602" sldId="9257"/>
            <ac:picMk id="3" creationId="{F9B3625D-35C4-F04C-DCC8-89A5FA6C5669}"/>
          </ac:picMkLst>
        </pc:picChg>
      </pc:sldChg>
      <pc:sldChg chg="addSp delSp modSp mod">
        <pc:chgData name="Shufan Lim" userId="f7d9d122-1bc7-4ae4-8aa9-58f6b0e267c2" providerId="ADAL" clId="{9CD89C14-F6E3-493E-81A0-5507B66545B7}" dt="2022-05-11T09:44:36.621" v="503" actId="1076"/>
        <pc:sldMkLst>
          <pc:docMk/>
          <pc:sldMk cId="500642145" sldId="9258"/>
        </pc:sldMkLst>
        <pc:picChg chg="del">
          <ac:chgData name="Shufan Lim" userId="f7d9d122-1bc7-4ae4-8aa9-58f6b0e267c2" providerId="ADAL" clId="{9CD89C14-F6E3-493E-81A0-5507B66545B7}" dt="2022-05-09T02:49:47.240" v="17" actId="478"/>
          <ac:picMkLst>
            <pc:docMk/>
            <pc:sldMk cId="500642145" sldId="9258"/>
            <ac:picMk id="3" creationId="{23A671F5-070A-BBAF-CFD4-9EC99B96CA24}"/>
          </ac:picMkLst>
        </pc:picChg>
        <pc:picChg chg="add mod">
          <ac:chgData name="Shufan Lim" userId="f7d9d122-1bc7-4ae4-8aa9-58f6b0e267c2" providerId="ADAL" clId="{9CD89C14-F6E3-493E-81A0-5507B66545B7}" dt="2022-05-11T09:43:48.007" v="499" actId="1076"/>
          <ac:picMkLst>
            <pc:docMk/>
            <pc:sldMk cId="500642145" sldId="9258"/>
            <ac:picMk id="3" creationId="{CBC41278-436A-B81F-A844-6799CE44F901}"/>
          </ac:picMkLst>
        </pc:picChg>
        <pc:picChg chg="del">
          <ac:chgData name="Shufan Lim" userId="f7d9d122-1bc7-4ae4-8aa9-58f6b0e267c2" providerId="ADAL" clId="{9CD89C14-F6E3-493E-81A0-5507B66545B7}" dt="2022-05-09T02:49:48.407" v="18" actId="478"/>
          <ac:picMkLst>
            <pc:docMk/>
            <pc:sldMk cId="500642145" sldId="9258"/>
            <ac:picMk id="5" creationId="{22C4B64D-25FF-49E8-31A1-A4AC8922B649}"/>
          </ac:picMkLst>
        </pc:picChg>
        <pc:picChg chg="add mod">
          <ac:chgData name="Shufan Lim" userId="f7d9d122-1bc7-4ae4-8aa9-58f6b0e267c2" providerId="ADAL" clId="{9CD89C14-F6E3-493E-81A0-5507B66545B7}" dt="2022-05-11T09:44:36.621" v="503" actId="1076"/>
          <ac:picMkLst>
            <pc:docMk/>
            <pc:sldMk cId="500642145" sldId="9258"/>
            <ac:picMk id="6" creationId="{33AF2BBA-CF65-5DC0-AC00-28FE2F52BCAC}"/>
          </ac:picMkLst>
        </pc:picChg>
      </pc:sldChg>
      <pc:sldChg chg="addSp delSp mod">
        <pc:chgData name="Shufan Lim" userId="f7d9d122-1bc7-4ae4-8aa9-58f6b0e267c2" providerId="ADAL" clId="{9CD89C14-F6E3-493E-81A0-5507B66545B7}" dt="2022-05-13T00:55:37.368" v="643" actId="22"/>
        <pc:sldMkLst>
          <pc:docMk/>
          <pc:sldMk cId="627134502" sldId="9259"/>
        </pc:sldMkLst>
        <pc:picChg chg="add">
          <ac:chgData name="Shufan Lim" userId="f7d9d122-1bc7-4ae4-8aa9-58f6b0e267c2" providerId="ADAL" clId="{9CD89C14-F6E3-493E-81A0-5507B66545B7}" dt="2022-05-13T00:55:37.368" v="643" actId="22"/>
          <ac:picMkLst>
            <pc:docMk/>
            <pc:sldMk cId="627134502" sldId="9259"/>
            <ac:picMk id="4" creationId="{BD5842F8-5F16-AECA-6D2F-17CC2BDEED31}"/>
          </ac:picMkLst>
        </pc:picChg>
        <pc:picChg chg="del">
          <ac:chgData name="Shufan Lim" userId="f7d9d122-1bc7-4ae4-8aa9-58f6b0e267c2" providerId="ADAL" clId="{9CD89C14-F6E3-493E-81A0-5507B66545B7}" dt="2022-05-09T02:49:46.048" v="16" actId="478"/>
          <ac:picMkLst>
            <pc:docMk/>
            <pc:sldMk cId="627134502" sldId="9259"/>
            <ac:picMk id="7" creationId="{B5BD812D-D28D-9F81-9910-1AE5190C7479}"/>
          </ac:picMkLst>
        </pc:picChg>
      </pc:sldChg>
      <pc:sldChg chg="addSp delSp mod">
        <pc:chgData name="Shufan Lim" userId="f7d9d122-1bc7-4ae4-8aa9-58f6b0e267c2" providerId="ADAL" clId="{9CD89C14-F6E3-493E-81A0-5507B66545B7}" dt="2022-05-13T01:01:39.164" v="644" actId="22"/>
        <pc:sldMkLst>
          <pc:docMk/>
          <pc:sldMk cId="4086884952" sldId="9260"/>
        </pc:sldMkLst>
        <pc:picChg chg="add">
          <ac:chgData name="Shufan Lim" userId="f7d9d122-1bc7-4ae4-8aa9-58f6b0e267c2" providerId="ADAL" clId="{9CD89C14-F6E3-493E-81A0-5507B66545B7}" dt="2022-05-13T01:01:39.164" v="644" actId="22"/>
          <ac:picMkLst>
            <pc:docMk/>
            <pc:sldMk cId="4086884952" sldId="9260"/>
            <ac:picMk id="4" creationId="{86F3EE9E-FB02-FEBE-B99A-C7E56811A012}"/>
          </ac:picMkLst>
        </pc:picChg>
        <pc:picChg chg="del">
          <ac:chgData name="Shufan Lim" userId="f7d9d122-1bc7-4ae4-8aa9-58f6b0e267c2" providerId="ADAL" clId="{9CD89C14-F6E3-493E-81A0-5507B66545B7}" dt="2022-05-09T02:49:44.524" v="15" actId="478"/>
          <ac:picMkLst>
            <pc:docMk/>
            <pc:sldMk cId="4086884952" sldId="9260"/>
            <ac:picMk id="5" creationId="{D34CD0F9-72C4-0E1E-5319-4E2ADE2CC506}"/>
          </ac:picMkLst>
        </pc:picChg>
      </pc:sldChg>
      <pc:sldChg chg="addSp delSp mod">
        <pc:chgData name="Shufan Lim" userId="f7d9d122-1bc7-4ae4-8aa9-58f6b0e267c2" providerId="ADAL" clId="{9CD89C14-F6E3-493E-81A0-5507B66545B7}" dt="2022-05-13T01:07:41.428" v="645" actId="22"/>
        <pc:sldMkLst>
          <pc:docMk/>
          <pc:sldMk cId="1993636421" sldId="9261"/>
        </pc:sldMkLst>
        <pc:picChg chg="add">
          <ac:chgData name="Shufan Lim" userId="f7d9d122-1bc7-4ae4-8aa9-58f6b0e267c2" providerId="ADAL" clId="{9CD89C14-F6E3-493E-81A0-5507B66545B7}" dt="2022-05-13T01:07:41.428" v="645" actId="22"/>
          <ac:picMkLst>
            <pc:docMk/>
            <pc:sldMk cId="1993636421" sldId="9261"/>
            <ac:picMk id="4" creationId="{9F9C0051-F4FE-0D90-81D2-5E171D105A14}"/>
          </ac:picMkLst>
        </pc:picChg>
        <pc:picChg chg="del">
          <ac:chgData name="Shufan Lim" userId="f7d9d122-1bc7-4ae4-8aa9-58f6b0e267c2" providerId="ADAL" clId="{9CD89C14-F6E3-493E-81A0-5507B66545B7}" dt="2022-05-09T02:49:43.028" v="14" actId="478"/>
          <ac:picMkLst>
            <pc:docMk/>
            <pc:sldMk cId="1993636421" sldId="9261"/>
            <ac:picMk id="5" creationId="{0CE20928-9C51-847A-586C-86ED2434A307}"/>
          </ac:picMkLst>
        </pc:picChg>
      </pc:sldChg>
      <pc:sldChg chg="addSp delSp mod">
        <pc:chgData name="Shufan Lim" userId="f7d9d122-1bc7-4ae4-8aa9-58f6b0e267c2" providerId="ADAL" clId="{9CD89C14-F6E3-493E-81A0-5507B66545B7}" dt="2022-05-13T01:13:29.916" v="646" actId="22"/>
        <pc:sldMkLst>
          <pc:docMk/>
          <pc:sldMk cId="2825273323" sldId="9262"/>
        </pc:sldMkLst>
        <pc:picChg chg="add">
          <ac:chgData name="Shufan Lim" userId="f7d9d122-1bc7-4ae4-8aa9-58f6b0e267c2" providerId="ADAL" clId="{9CD89C14-F6E3-493E-81A0-5507B66545B7}" dt="2022-05-13T01:13:29.916" v="646" actId="22"/>
          <ac:picMkLst>
            <pc:docMk/>
            <pc:sldMk cId="2825273323" sldId="9262"/>
            <ac:picMk id="3" creationId="{8A79B773-3FAC-6093-18D3-E7A96BA5C2A3}"/>
          </ac:picMkLst>
        </pc:picChg>
        <pc:picChg chg="del">
          <ac:chgData name="Shufan Lim" userId="f7d9d122-1bc7-4ae4-8aa9-58f6b0e267c2" providerId="ADAL" clId="{9CD89C14-F6E3-493E-81A0-5507B66545B7}" dt="2022-05-09T02:49:41.515" v="13" actId="478"/>
          <ac:picMkLst>
            <pc:docMk/>
            <pc:sldMk cId="2825273323" sldId="9262"/>
            <ac:picMk id="3" creationId="{94828B79-C533-D67B-2CC5-56B3341BD4ED}"/>
          </ac:picMkLst>
        </pc:picChg>
      </pc:sldChg>
      <pc:sldChg chg="addSp delSp mod">
        <pc:chgData name="Shufan Lim" userId="f7d9d122-1bc7-4ae4-8aa9-58f6b0e267c2" providerId="ADAL" clId="{9CD89C14-F6E3-493E-81A0-5507B66545B7}" dt="2022-05-12T05:24:07.169" v="523" actId="22"/>
        <pc:sldMkLst>
          <pc:docMk/>
          <pc:sldMk cId="4282211909" sldId="9263"/>
        </pc:sldMkLst>
        <pc:picChg chg="add del">
          <ac:chgData name="Shufan Lim" userId="f7d9d122-1bc7-4ae4-8aa9-58f6b0e267c2" providerId="ADAL" clId="{9CD89C14-F6E3-493E-81A0-5507B66545B7}" dt="2022-05-12T05:24:06.462" v="522" actId="478"/>
          <ac:picMkLst>
            <pc:docMk/>
            <pc:sldMk cId="4282211909" sldId="9263"/>
            <ac:picMk id="4" creationId="{06998E63-81FA-B00A-6C33-3CB1E3A5850E}"/>
          </ac:picMkLst>
        </pc:picChg>
        <pc:picChg chg="add">
          <ac:chgData name="Shufan Lim" userId="f7d9d122-1bc7-4ae4-8aa9-58f6b0e267c2" providerId="ADAL" clId="{9CD89C14-F6E3-493E-81A0-5507B66545B7}" dt="2022-05-12T05:24:07.169" v="523" actId="22"/>
          <ac:picMkLst>
            <pc:docMk/>
            <pc:sldMk cId="4282211909" sldId="9263"/>
            <ac:picMk id="5" creationId="{C57BC0EB-01C8-8882-F340-4E9784938CF6}"/>
          </ac:picMkLst>
        </pc:picChg>
        <pc:picChg chg="del">
          <ac:chgData name="Shufan Lim" userId="f7d9d122-1bc7-4ae4-8aa9-58f6b0e267c2" providerId="ADAL" clId="{9CD89C14-F6E3-493E-81A0-5507B66545B7}" dt="2022-05-09T02:50:16.937" v="37" actId="478"/>
          <ac:picMkLst>
            <pc:docMk/>
            <pc:sldMk cId="4282211909" sldId="9263"/>
            <ac:picMk id="6" creationId="{639E8DCF-3967-0587-15D0-00D9D6C4EFB7}"/>
          </ac:picMkLst>
        </pc:picChg>
      </pc:sldChg>
      <pc:sldChg chg="addSp delSp modSp mod">
        <pc:chgData name="Shufan Lim" userId="f7d9d122-1bc7-4ae4-8aa9-58f6b0e267c2" providerId="ADAL" clId="{9CD89C14-F6E3-493E-81A0-5507B66545B7}" dt="2022-08-11T10:07:45.650" v="750" actId="20577"/>
        <pc:sldMkLst>
          <pc:docMk/>
          <pc:sldMk cId="3088966254" sldId="9265"/>
        </pc:sldMkLst>
        <pc:spChg chg="mod">
          <ac:chgData name="Shufan Lim" userId="f7d9d122-1bc7-4ae4-8aa9-58f6b0e267c2" providerId="ADAL" clId="{9CD89C14-F6E3-493E-81A0-5507B66545B7}" dt="2022-05-11T09:02:15.188" v="418" actId="20577"/>
          <ac:spMkLst>
            <pc:docMk/>
            <pc:sldMk cId="3088966254" sldId="9265"/>
            <ac:spMk id="8" creationId="{FD02E11A-58DB-4B81-803F-804F91D6F61F}"/>
          </ac:spMkLst>
        </pc:spChg>
        <pc:spChg chg="mod">
          <ac:chgData name="Shufan Lim" userId="f7d9d122-1bc7-4ae4-8aa9-58f6b0e267c2" providerId="ADAL" clId="{9CD89C14-F6E3-493E-81A0-5507B66545B7}" dt="2022-08-11T10:00:55.287" v="656" actId="20577"/>
          <ac:spMkLst>
            <pc:docMk/>
            <pc:sldMk cId="3088966254" sldId="9265"/>
            <ac:spMk id="10" creationId="{B827BBA0-EA79-4189-9AF4-369D25B69A64}"/>
          </ac:spMkLst>
        </pc:spChg>
        <pc:spChg chg="mod">
          <ac:chgData name="Shufan Lim" userId="f7d9d122-1bc7-4ae4-8aa9-58f6b0e267c2" providerId="ADAL" clId="{9CD89C14-F6E3-493E-81A0-5507B66545B7}" dt="2022-08-11T10:05:24.597" v="738" actId="20577"/>
          <ac:spMkLst>
            <pc:docMk/>
            <pc:sldMk cId="3088966254" sldId="9265"/>
            <ac:spMk id="11" creationId="{24749563-9E7B-41BC-8DEA-5A36EE8FD67E}"/>
          </ac:spMkLst>
        </pc:spChg>
        <pc:spChg chg="mod">
          <ac:chgData name="Shufan Lim" userId="f7d9d122-1bc7-4ae4-8aa9-58f6b0e267c2" providerId="ADAL" clId="{9CD89C14-F6E3-493E-81A0-5507B66545B7}" dt="2022-08-11T10:07:45.650" v="750" actId="20577"/>
          <ac:spMkLst>
            <pc:docMk/>
            <pc:sldMk cId="3088966254" sldId="9265"/>
            <ac:spMk id="20" creationId="{0F344FFD-3C59-8F77-1A44-84973EC2A6C6}"/>
          </ac:spMkLst>
        </pc:spChg>
        <pc:picChg chg="add del mod">
          <ac:chgData name="Shufan Lim" userId="f7d9d122-1bc7-4ae4-8aa9-58f6b0e267c2" providerId="ADAL" clId="{9CD89C14-F6E3-493E-81A0-5507B66545B7}" dt="2022-08-11T10:01:31.717" v="657" actId="478"/>
          <ac:picMkLst>
            <pc:docMk/>
            <pc:sldMk cId="3088966254" sldId="9265"/>
            <ac:picMk id="3" creationId="{5D398F16-158F-1A5B-5EF8-0FD29243A2C5}"/>
          </ac:picMkLst>
        </pc:picChg>
        <pc:picChg chg="add mod">
          <ac:chgData name="Shufan Lim" userId="f7d9d122-1bc7-4ae4-8aa9-58f6b0e267c2" providerId="ADAL" clId="{9CD89C14-F6E3-493E-81A0-5507B66545B7}" dt="2022-08-11T10:01:34.856" v="659" actId="1076"/>
          <ac:picMkLst>
            <pc:docMk/>
            <pc:sldMk cId="3088966254" sldId="9265"/>
            <ac:picMk id="4" creationId="{E6359415-1ABF-BC1D-D755-7D60E728D99C}"/>
          </ac:picMkLst>
        </pc:picChg>
        <pc:picChg chg="add del">
          <ac:chgData name="Shufan Lim" userId="f7d9d122-1bc7-4ae4-8aa9-58f6b0e267c2" providerId="ADAL" clId="{9CD89C14-F6E3-493E-81A0-5507B66545B7}" dt="2022-05-09T02:50:11.064" v="33" actId="478"/>
          <ac:picMkLst>
            <pc:docMk/>
            <pc:sldMk cId="3088966254" sldId="9265"/>
            <ac:picMk id="5" creationId="{53C63E15-58A8-7F94-D65B-CC7BDFBF360F}"/>
          </ac:picMkLst>
        </pc:picChg>
        <pc:picChg chg="add del mod ord">
          <ac:chgData name="Shufan Lim" userId="f7d9d122-1bc7-4ae4-8aa9-58f6b0e267c2" providerId="ADAL" clId="{9CD89C14-F6E3-493E-81A0-5507B66545B7}" dt="2022-05-12T08:48:53.028" v="588" actId="478"/>
          <ac:picMkLst>
            <pc:docMk/>
            <pc:sldMk cId="3088966254" sldId="9265"/>
            <ac:picMk id="5" creationId="{8E900ECB-6362-B79B-D53D-DF0B88ABBABB}"/>
          </ac:picMkLst>
        </pc:picChg>
        <pc:picChg chg="add mod ord">
          <ac:chgData name="Shufan Lim" userId="f7d9d122-1bc7-4ae4-8aa9-58f6b0e267c2" providerId="ADAL" clId="{9CD89C14-F6E3-493E-81A0-5507B66545B7}" dt="2022-08-11T10:02:51.978" v="667" actId="1038"/>
          <ac:picMkLst>
            <pc:docMk/>
            <pc:sldMk cId="3088966254" sldId="9265"/>
            <ac:picMk id="6" creationId="{D15E2B78-707E-7639-60F6-313BF3221D52}"/>
          </ac:picMkLst>
        </pc:picChg>
        <pc:picChg chg="add del mod ord">
          <ac:chgData name="Shufan Lim" userId="f7d9d122-1bc7-4ae4-8aa9-58f6b0e267c2" providerId="ADAL" clId="{9CD89C14-F6E3-493E-81A0-5507B66545B7}" dt="2022-05-12T08:48:52.524" v="587" actId="478"/>
          <ac:picMkLst>
            <pc:docMk/>
            <pc:sldMk cId="3088966254" sldId="9265"/>
            <ac:picMk id="12" creationId="{3707DB24-3313-4339-C2ED-A284CF42D89D}"/>
          </ac:picMkLst>
        </pc:picChg>
        <pc:picChg chg="add del">
          <ac:chgData name="Shufan Lim" userId="f7d9d122-1bc7-4ae4-8aa9-58f6b0e267c2" providerId="ADAL" clId="{9CD89C14-F6E3-493E-81A0-5507B66545B7}" dt="2022-05-09T02:50:11.622" v="34" actId="478"/>
          <ac:picMkLst>
            <pc:docMk/>
            <pc:sldMk cId="3088966254" sldId="9265"/>
            <ac:picMk id="12" creationId="{E46D22EB-9A22-A727-C976-FB649D6115F3}"/>
          </ac:picMkLst>
        </pc:picChg>
        <pc:picChg chg="add mod ord">
          <ac:chgData name="Shufan Lim" userId="f7d9d122-1bc7-4ae4-8aa9-58f6b0e267c2" providerId="ADAL" clId="{9CD89C14-F6E3-493E-81A0-5507B66545B7}" dt="2022-08-11T10:03:23.049" v="726" actId="1038"/>
          <ac:picMkLst>
            <pc:docMk/>
            <pc:sldMk cId="3088966254" sldId="9265"/>
            <ac:picMk id="13" creationId="{1B40F04F-23E0-998B-1CE8-5FD7BFF28322}"/>
          </ac:picMkLst>
        </pc:picChg>
        <pc:picChg chg="del">
          <ac:chgData name="Shufan Lim" userId="f7d9d122-1bc7-4ae4-8aa9-58f6b0e267c2" providerId="ADAL" clId="{9CD89C14-F6E3-493E-81A0-5507B66545B7}" dt="2022-05-11T09:04:16.208" v="421" actId="478"/>
          <ac:picMkLst>
            <pc:docMk/>
            <pc:sldMk cId="3088966254" sldId="9265"/>
            <ac:picMk id="15" creationId="{25E56B67-FB0B-DDFC-6821-1B95C02A81D5}"/>
          </ac:picMkLst>
        </pc:picChg>
      </pc:sldChg>
      <pc:sldChg chg="addSp delSp mod">
        <pc:chgData name="Shufan Lim" userId="f7d9d122-1bc7-4ae4-8aa9-58f6b0e267c2" providerId="ADAL" clId="{9CD89C14-F6E3-493E-81A0-5507B66545B7}" dt="2022-05-12T08:48:49.753" v="586" actId="478"/>
        <pc:sldMkLst>
          <pc:docMk/>
          <pc:sldMk cId="1488474017" sldId="9266"/>
        </pc:sldMkLst>
        <pc:picChg chg="add del">
          <ac:chgData name="Shufan Lim" userId="f7d9d122-1bc7-4ae4-8aa9-58f6b0e267c2" providerId="ADAL" clId="{9CD89C14-F6E3-493E-81A0-5507B66545B7}" dt="2022-05-11T09:34:11.169" v="472" actId="478"/>
          <ac:picMkLst>
            <pc:docMk/>
            <pc:sldMk cId="1488474017" sldId="9266"/>
            <ac:picMk id="4" creationId="{5F939F1F-2686-456D-CB51-C3B895D8C317}"/>
          </ac:picMkLst>
        </pc:picChg>
        <pc:picChg chg="add del">
          <ac:chgData name="Shufan Lim" userId="f7d9d122-1bc7-4ae4-8aa9-58f6b0e267c2" providerId="ADAL" clId="{9CD89C14-F6E3-493E-81A0-5507B66545B7}" dt="2022-05-12T07:46:51.288" v="577" actId="478"/>
          <ac:picMkLst>
            <pc:docMk/>
            <pc:sldMk cId="1488474017" sldId="9266"/>
            <ac:picMk id="4" creationId="{87AEA43E-476A-EA63-9C66-663E3A8C8EA1}"/>
          </ac:picMkLst>
        </pc:picChg>
        <pc:picChg chg="del">
          <ac:chgData name="Shufan Lim" userId="f7d9d122-1bc7-4ae4-8aa9-58f6b0e267c2" providerId="ADAL" clId="{9CD89C14-F6E3-493E-81A0-5507B66545B7}" dt="2022-05-09T02:50:03.194" v="28" actId="478"/>
          <ac:picMkLst>
            <pc:docMk/>
            <pc:sldMk cId="1488474017" sldId="9266"/>
            <ac:picMk id="4" creationId="{BACE33CB-A24B-B929-CA40-C1AB44273743}"/>
          </ac:picMkLst>
        </pc:picChg>
        <pc:picChg chg="add del">
          <ac:chgData name="Shufan Lim" userId="f7d9d122-1bc7-4ae4-8aa9-58f6b0e267c2" providerId="ADAL" clId="{9CD89C14-F6E3-493E-81A0-5507B66545B7}" dt="2022-05-12T07:38:12.711" v="552" actId="478"/>
          <ac:picMkLst>
            <pc:docMk/>
            <pc:sldMk cId="1488474017" sldId="9266"/>
            <ac:picMk id="6" creationId="{85ABED41-D586-4BBD-1044-490D254B3B96}"/>
          </ac:picMkLst>
        </pc:picChg>
        <pc:picChg chg="add del">
          <ac:chgData name="Shufan Lim" userId="f7d9d122-1bc7-4ae4-8aa9-58f6b0e267c2" providerId="ADAL" clId="{9CD89C14-F6E3-493E-81A0-5507B66545B7}" dt="2022-05-12T08:48:49.753" v="586" actId="478"/>
          <ac:picMkLst>
            <pc:docMk/>
            <pc:sldMk cId="1488474017" sldId="9266"/>
            <ac:picMk id="7" creationId="{60401E43-4648-3BCA-F9BC-BBD6893756E1}"/>
          </ac:picMkLst>
        </pc:picChg>
      </pc:sldChg>
      <pc:sldChg chg="addSp delSp mod">
        <pc:chgData name="Shufan Lim" userId="f7d9d122-1bc7-4ae4-8aa9-58f6b0e267c2" providerId="ADAL" clId="{9CD89C14-F6E3-493E-81A0-5507B66545B7}" dt="2022-05-12T08:48:46.460" v="584" actId="478"/>
        <pc:sldMkLst>
          <pc:docMk/>
          <pc:sldMk cId="3207611533" sldId="9267"/>
        </pc:sldMkLst>
        <pc:picChg chg="add del">
          <ac:chgData name="Shufan Lim" userId="f7d9d122-1bc7-4ae4-8aa9-58f6b0e267c2" providerId="ADAL" clId="{9CD89C14-F6E3-493E-81A0-5507B66545B7}" dt="2022-05-12T07:23:02.022" v="547" actId="478"/>
          <ac:picMkLst>
            <pc:docMk/>
            <pc:sldMk cId="3207611533" sldId="9267"/>
            <ac:picMk id="4" creationId="{5D9D6830-E104-E59D-70CF-0B1926C248D4}"/>
          </ac:picMkLst>
        </pc:picChg>
        <pc:picChg chg="del">
          <ac:chgData name="Shufan Lim" userId="f7d9d122-1bc7-4ae4-8aa9-58f6b0e267c2" providerId="ADAL" clId="{9CD89C14-F6E3-493E-81A0-5507B66545B7}" dt="2022-05-09T02:50:01.928" v="27" actId="478"/>
          <ac:picMkLst>
            <pc:docMk/>
            <pc:sldMk cId="3207611533" sldId="9267"/>
            <ac:picMk id="4" creationId="{98AB96B5-A593-6471-BDF4-27D96A1CC10A}"/>
          </ac:picMkLst>
        </pc:picChg>
        <pc:picChg chg="add del">
          <ac:chgData name="Shufan Lim" userId="f7d9d122-1bc7-4ae4-8aa9-58f6b0e267c2" providerId="ADAL" clId="{9CD89C14-F6E3-493E-81A0-5507B66545B7}" dt="2022-05-12T08:48:46.460" v="584" actId="478"/>
          <ac:picMkLst>
            <pc:docMk/>
            <pc:sldMk cId="3207611533" sldId="9267"/>
            <ac:picMk id="5" creationId="{A1449391-5EA4-5C0A-EFB1-0F67AF6840FF}"/>
          </ac:picMkLst>
        </pc:picChg>
      </pc:sldChg>
      <pc:sldChg chg="addSp delSp modSp add del mod">
        <pc:chgData name="Shufan Lim" userId="f7d9d122-1bc7-4ae4-8aa9-58f6b0e267c2" providerId="ADAL" clId="{9CD89C14-F6E3-493E-81A0-5507B66545B7}" dt="2022-05-12T08:48:44.565" v="583" actId="478"/>
        <pc:sldMkLst>
          <pc:docMk/>
          <pc:sldMk cId="2016242455" sldId="9268"/>
        </pc:sldMkLst>
        <pc:picChg chg="add del">
          <ac:chgData name="Shufan Lim" userId="f7d9d122-1bc7-4ae4-8aa9-58f6b0e267c2" providerId="ADAL" clId="{9CD89C14-F6E3-493E-81A0-5507B66545B7}" dt="2022-05-12T07:16:11.400" v="543" actId="478"/>
          <ac:picMkLst>
            <pc:docMk/>
            <pc:sldMk cId="2016242455" sldId="9268"/>
            <ac:picMk id="4" creationId="{3D5D7111-7A1F-1A22-6693-ECD96E43AECB}"/>
          </ac:picMkLst>
        </pc:picChg>
        <pc:picChg chg="add del mod">
          <ac:chgData name="Shufan Lim" userId="f7d9d122-1bc7-4ae4-8aa9-58f6b0e267c2" providerId="ADAL" clId="{9CD89C14-F6E3-493E-81A0-5507B66545B7}" dt="2022-05-12T07:31:19.265" v="550" actId="478"/>
          <ac:picMkLst>
            <pc:docMk/>
            <pc:sldMk cId="2016242455" sldId="9268"/>
            <ac:picMk id="5" creationId="{1F97DDBE-8D85-2535-20AF-3FF49BC9E7A2}"/>
          </ac:picMkLst>
        </pc:picChg>
        <pc:picChg chg="add del">
          <ac:chgData name="Shufan Lim" userId="f7d9d122-1bc7-4ae4-8aa9-58f6b0e267c2" providerId="ADAL" clId="{9CD89C14-F6E3-493E-81A0-5507B66545B7}" dt="2022-05-12T08:48:44.565" v="583" actId="478"/>
          <ac:picMkLst>
            <pc:docMk/>
            <pc:sldMk cId="2016242455" sldId="9268"/>
            <ac:picMk id="7" creationId="{B5F35598-D30D-2482-7754-80F70667E1A0}"/>
          </ac:picMkLst>
        </pc:picChg>
        <pc:picChg chg="del mod">
          <ac:chgData name="Shufan Lim" userId="f7d9d122-1bc7-4ae4-8aa9-58f6b0e267c2" providerId="ADAL" clId="{9CD89C14-F6E3-493E-81A0-5507B66545B7}" dt="2022-05-09T02:50:00.514" v="26" actId="478"/>
          <ac:picMkLst>
            <pc:docMk/>
            <pc:sldMk cId="2016242455" sldId="9268"/>
            <ac:picMk id="7" creationId="{B641EE58-DF52-EE58-752F-5B30212B8332}"/>
          </ac:picMkLst>
        </pc:picChg>
      </pc:sldChg>
      <pc:sldChg chg="addSp delSp mod">
        <pc:chgData name="Shufan Lim" userId="f7d9d122-1bc7-4ae4-8aa9-58f6b0e267c2" providerId="ADAL" clId="{9CD89C14-F6E3-493E-81A0-5507B66545B7}" dt="2022-05-12T08:48:43.077" v="582" actId="478"/>
        <pc:sldMkLst>
          <pc:docMk/>
          <pc:sldMk cId="1941490757" sldId="9269"/>
        </pc:sldMkLst>
        <pc:picChg chg="del">
          <ac:chgData name="Shufan Lim" userId="f7d9d122-1bc7-4ae4-8aa9-58f6b0e267c2" providerId="ADAL" clId="{9CD89C14-F6E3-493E-81A0-5507B66545B7}" dt="2022-05-09T02:49:57.982" v="24" actId="478"/>
          <ac:picMkLst>
            <pc:docMk/>
            <pc:sldMk cId="1941490757" sldId="9269"/>
            <ac:picMk id="4" creationId="{B851FEDB-C36F-C4C7-4514-EC6D04C11D43}"/>
          </ac:picMkLst>
        </pc:picChg>
        <pc:picChg chg="add del">
          <ac:chgData name="Shufan Lim" userId="f7d9d122-1bc7-4ae4-8aa9-58f6b0e267c2" providerId="ADAL" clId="{9CD89C14-F6E3-493E-81A0-5507B66545B7}" dt="2022-05-12T07:08:33.159" v="541" actId="478"/>
          <ac:picMkLst>
            <pc:docMk/>
            <pc:sldMk cId="1941490757" sldId="9269"/>
            <ac:picMk id="4" creationId="{E895C667-9129-D363-06D8-E06F9B0C210D}"/>
          </ac:picMkLst>
        </pc:picChg>
        <pc:picChg chg="add del">
          <ac:chgData name="Shufan Lim" userId="f7d9d122-1bc7-4ae4-8aa9-58f6b0e267c2" providerId="ADAL" clId="{9CD89C14-F6E3-493E-81A0-5507B66545B7}" dt="2022-05-12T08:48:43.077" v="582" actId="478"/>
          <ac:picMkLst>
            <pc:docMk/>
            <pc:sldMk cId="1941490757" sldId="9269"/>
            <ac:picMk id="5" creationId="{F7F698E9-35E4-247B-3760-FA9CE191F2D6}"/>
          </ac:picMkLst>
        </pc:picChg>
      </pc:sldChg>
      <pc:sldChg chg="addSp delSp modSp add mod">
        <pc:chgData name="Shufan Lim" userId="f7d9d122-1bc7-4ae4-8aa9-58f6b0e267c2" providerId="ADAL" clId="{9CD89C14-F6E3-493E-81A0-5507B66545B7}" dt="2022-05-12T08:50:46.814" v="640" actId="1076"/>
        <pc:sldMkLst>
          <pc:docMk/>
          <pc:sldMk cId="631015704" sldId="9270"/>
        </pc:sldMkLst>
        <pc:spChg chg="add mod">
          <ac:chgData name="Shufan Lim" userId="f7d9d122-1bc7-4ae4-8aa9-58f6b0e267c2" providerId="ADAL" clId="{9CD89C14-F6E3-493E-81A0-5507B66545B7}" dt="2022-05-12T08:50:46.814" v="640" actId="1076"/>
          <ac:spMkLst>
            <pc:docMk/>
            <pc:sldMk cId="631015704" sldId="9270"/>
            <ac:spMk id="10" creationId="{42827A55-17D4-8A29-8A5F-ADEB08E8D2B5}"/>
          </ac:spMkLst>
        </pc:spChg>
        <pc:picChg chg="add del ord">
          <ac:chgData name="Shufan Lim" userId="f7d9d122-1bc7-4ae4-8aa9-58f6b0e267c2" providerId="ADAL" clId="{9CD89C14-F6E3-493E-81A0-5507B66545B7}" dt="2022-05-12T08:48:41.045" v="581" actId="478"/>
          <ac:picMkLst>
            <pc:docMk/>
            <pc:sldMk cId="631015704" sldId="9270"/>
            <ac:picMk id="4" creationId="{2B24C18C-913D-B11D-8C99-82A6D1769957}"/>
          </ac:picMkLst>
        </pc:picChg>
        <pc:picChg chg="del">
          <ac:chgData name="Shufan Lim" userId="f7d9d122-1bc7-4ae4-8aa9-58f6b0e267c2" providerId="ADAL" clId="{9CD89C14-F6E3-493E-81A0-5507B66545B7}" dt="2022-05-12T01:09:58.792" v="517" actId="478"/>
          <ac:picMkLst>
            <pc:docMk/>
            <pc:sldMk cId="631015704" sldId="9270"/>
            <ac:picMk id="5" creationId="{3876E469-806E-682D-AB7E-5D8CEFF15487}"/>
          </ac:picMkLst>
        </pc:picChg>
        <pc:picChg chg="add ord">
          <ac:chgData name="Shufan Lim" userId="f7d9d122-1bc7-4ae4-8aa9-58f6b0e267c2" providerId="ADAL" clId="{9CD89C14-F6E3-493E-81A0-5507B66545B7}" dt="2022-05-12T08:49:57.118" v="590" actId="167"/>
          <ac:picMkLst>
            <pc:docMk/>
            <pc:sldMk cId="631015704" sldId="9270"/>
            <ac:picMk id="7" creationId="{CF9EBAB9-3D2F-7A89-D69F-AFC44D30A7D4}"/>
          </ac:picMkLst>
        </pc:picChg>
        <pc:picChg chg="del">
          <ac:chgData name="Shufan Lim" userId="f7d9d122-1bc7-4ae4-8aa9-58f6b0e267c2" providerId="ADAL" clId="{9CD89C14-F6E3-493E-81A0-5507B66545B7}" dt="2022-05-12T01:09:59.456" v="518" actId="478"/>
          <ac:picMkLst>
            <pc:docMk/>
            <pc:sldMk cId="631015704" sldId="9270"/>
            <ac:picMk id="8" creationId="{2A736668-CCA2-B89B-CAF3-1A012297EE5D}"/>
          </ac:picMkLst>
        </pc:picChg>
      </pc:sldChg>
      <pc:sldChg chg="modSp add del mod">
        <pc:chgData name="Shufan Lim" userId="f7d9d122-1bc7-4ae4-8aa9-58f6b0e267c2" providerId="ADAL" clId="{9CD89C14-F6E3-493E-81A0-5507B66545B7}" dt="2022-05-09T02:54:16.547" v="92" actId="47"/>
        <pc:sldMkLst>
          <pc:docMk/>
          <pc:sldMk cId="1127206512" sldId="9270"/>
        </pc:sldMkLst>
        <pc:spChg chg="mod">
          <ac:chgData name="Shufan Lim" userId="f7d9d122-1bc7-4ae4-8aa9-58f6b0e267c2" providerId="ADAL" clId="{9CD89C14-F6E3-493E-81A0-5507B66545B7}" dt="2022-05-09T02:52:51.951" v="74" actId="404"/>
          <ac:spMkLst>
            <pc:docMk/>
            <pc:sldMk cId="1127206512" sldId="9270"/>
            <ac:spMk id="8" creationId="{13CEED03-1069-3BBD-4AE4-9877AB5BE2C8}"/>
          </ac:spMkLst>
        </pc:spChg>
      </pc:sldChg>
      <pc:sldChg chg="addSp modSp add mod">
        <pc:chgData name="Shufan Lim" userId="f7d9d122-1bc7-4ae4-8aa9-58f6b0e267c2" providerId="ADAL" clId="{9CD89C14-F6E3-493E-81A0-5507B66545B7}" dt="2022-05-12T00:53:34.530" v="512" actId="14100"/>
        <pc:sldMkLst>
          <pc:docMk/>
          <pc:sldMk cId="3169033127" sldId="9271"/>
        </pc:sldMkLst>
        <pc:spChg chg="mod">
          <ac:chgData name="Shufan Lim" userId="f7d9d122-1bc7-4ae4-8aa9-58f6b0e267c2" providerId="ADAL" clId="{9CD89C14-F6E3-493E-81A0-5507B66545B7}" dt="2022-05-12T00:53:34.530" v="512" actId="14100"/>
          <ac:spMkLst>
            <pc:docMk/>
            <pc:sldMk cId="3169033127" sldId="9271"/>
            <ac:spMk id="10" creationId="{9F6308F3-E9DF-46D4-9FD4-CB4D392F5858}"/>
          </ac:spMkLst>
        </pc:spChg>
        <pc:spChg chg="mod">
          <ac:chgData name="Shufan Lim" userId="f7d9d122-1bc7-4ae4-8aa9-58f6b0e267c2" providerId="ADAL" clId="{9CD89C14-F6E3-493E-81A0-5507B66545B7}" dt="2022-05-10T02:14:57.341" v="281" actId="20577"/>
          <ac:spMkLst>
            <pc:docMk/>
            <pc:sldMk cId="3169033127" sldId="9271"/>
            <ac:spMk id="11" creationId="{CB87D9E2-B9BE-48FA-8039-1B07B4362ABA}"/>
          </ac:spMkLst>
        </pc:spChg>
        <pc:spChg chg="mod">
          <ac:chgData name="Shufan Lim" userId="f7d9d122-1bc7-4ae4-8aa9-58f6b0e267c2" providerId="ADAL" clId="{9CD89C14-F6E3-493E-81A0-5507B66545B7}" dt="2022-05-10T00:42:49.619" v="265" actId="20577"/>
          <ac:spMkLst>
            <pc:docMk/>
            <pc:sldMk cId="3169033127" sldId="9271"/>
            <ac:spMk id="12" creationId="{47C6018F-38AD-797D-3F4C-AD7021BD3571}"/>
          </ac:spMkLst>
        </pc:spChg>
        <pc:picChg chg="add mod ord">
          <ac:chgData name="Shufan Lim" userId="f7d9d122-1bc7-4ae4-8aa9-58f6b0e267c2" providerId="ADAL" clId="{9CD89C14-F6E3-493E-81A0-5507B66545B7}" dt="2022-05-10T00:42:22.800" v="251" actId="167"/>
          <ac:picMkLst>
            <pc:docMk/>
            <pc:sldMk cId="3169033127" sldId="9271"/>
            <ac:picMk id="3" creationId="{A578348B-23C0-DB0D-39C9-A2351BFEC02D}"/>
          </ac:picMkLst>
        </pc:picChg>
        <pc:picChg chg="add mod">
          <ac:chgData name="Shufan Lim" userId="f7d9d122-1bc7-4ae4-8aa9-58f6b0e267c2" providerId="ADAL" clId="{9CD89C14-F6E3-493E-81A0-5507B66545B7}" dt="2022-05-10T02:13:24.411" v="268" actId="1076"/>
          <ac:picMkLst>
            <pc:docMk/>
            <pc:sldMk cId="3169033127" sldId="9271"/>
            <ac:picMk id="5" creationId="{004DE4AD-43EB-01C7-48EF-DD41FF6D6C8C}"/>
          </ac:picMkLst>
        </pc:picChg>
      </pc:sldChg>
      <pc:sldChg chg="addSp delSp modSp add mod">
        <pc:chgData name="Shufan Lim" userId="f7d9d122-1bc7-4ae4-8aa9-58f6b0e267c2" providerId="ADAL" clId="{9CD89C14-F6E3-493E-81A0-5507B66545B7}" dt="2022-05-12T09:02:04.002" v="642" actId="167"/>
        <pc:sldMkLst>
          <pc:docMk/>
          <pc:sldMk cId="1017742676" sldId="9272"/>
        </pc:sldMkLst>
        <pc:spChg chg="add mod">
          <ac:chgData name="Shufan Lim" userId="f7d9d122-1bc7-4ae4-8aa9-58f6b0e267c2" providerId="ADAL" clId="{9CD89C14-F6E3-493E-81A0-5507B66545B7}" dt="2022-05-12T07:43:04.899" v="576" actId="20577"/>
          <ac:spMkLst>
            <pc:docMk/>
            <pc:sldMk cId="1017742676" sldId="9272"/>
            <ac:spMk id="8" creationId="{742A89B7-3FF9-ACBC-FCF8-DE6D019C2E57}"/>
          </ac:spMkLst>
        </pc:spChg>
        <pc:picChg chg="del">
          <ac:chgData name="Shufan Lim" userId="f7d9d122-1bc7-4ae4-8aa9-58f6b0e267c2" providerId="ADAL" clId="{9CD89C14-F6E3-493E-81A0-5507B66545B7}" dt="2022-05-12T01:09:41.555" v="515" actId="478"/>
          <ac:picMkLst>
            <pc:docMk/>
            <pc:sldMk cId="1017742676" sldId="9272"/>
            <ac:picMk id="4" creationId="{AC3423DA-3F60-B1CE-0339-0E96E386B543}"/>
          </ac:picMkLst>
        </pc:picChg>
        <pc:picChg chg="del">
          <ac:chgData name="Shufan Lim" userId="f7d9d122-1bc7-4ae4-8aa9-58f6b0e267c2" providerId="ADAL" clId="{9CD89C14-F6E3-493E-81A0-5507B66545B7}" dt="2022-05-12T01:09:40.631" v="514" actId="478"/>
          <ac:picMkLst>
            <pc:docMk/>
            <pc:sldMk cId="1017742676" sldId="9272"/>
            <ac:picMk id="5" creationId="{C7631B25-7CE4-0EF3-06EE-0CED9ABC9BD0}"/>
          </ac:picMkLst>
        </pc:picChg>
        <pc:picChg chg="add del ord">
          <ac:chgData name="Shufan Lim" userId="f7d9d122-1bc7-4ae4-8aa9-58f6b0e267c2" providerId="ADAL" clId="{9CD89C14-F6E3-493E-81A0-5507B66545B7}" dt="2022-05-12T08:48:47.832" v="585" actId="478"/>
          <ac:picMkLst>
            <pc:docMk/>
            <pc:sldMk cId="1017742676" sldId="9272"/>
            <ac:picMk id="7" creationId="{51ADC0B5-42B6-A81D-1CCC-3F8BA531ADFE}"/>
          </ac:picMkLst>
        </pc:picChg>
        <pc:picChg chg="add ord">
          <ac:chgData name="Shufan Lim" userId="f7d9d122-1bc7-4ae4-8aa9-58f6b0e267c2" providerId="ADAL" clId="{9CD89C14-F6E3-493E-81A0-5507B66545B7}" dt="2022-05-12T09:02:04.002" v="642" actId="167"/>
          <ac:picMkLst>
            <pc:docMk/>
            <pc:sldMk cId="1017742676" sldId="9272"/>
            <ac:picMk id="10" creationId="{68CFD8C1-847E-FED8-83B7-4A8CB2B7DA8A}"/>
          </ac:picMkLst>
        </pc:picChg>
      </pc:sldChg>
      <pc:sldChg chg="addSp delSp modSp add del mod">
        <pc:chgData name="Shufan Lim" userId="f7d9d122-1bc7-4ae4-8aa9-58f6b0e267c2" providerId="ADAL" clId="{9CD89C14-F6E3-493E-81A0-5507B66545B7}" dt="2022-05-10T02:21:32.540" v="359" actId="47"/>
        <pc:sldMkLst>
          <pc:docMk/>
          <pc:sldMk cId="1069020528" sldId="9272"/>
        </pc:sldMkLst>
        <pc:spChg chg="mod">
          <ac:chgData name="Shufan Lim" userId="f7d9d122-1bc7-4ae4-8aa9-58f6b0e267c2" providerId="ADAL" clId="{9CD89C14-F6E3-493E-81A0-5507B66545B7}" dt="2022-05-09T02:54:57.974" v="109" actId="20577"/>
          <ac:spMkLst>
            <pc:docMk/>
            <pc:sldMk cId="1069020528" sldId="9272"/>
            <ac:spMk id="9" creationId="{F9B8B858-72F2-4756-8A5F-2D9E47AAE3AD}"/>
          </ac:spMkLst>
        </pc:spChg>
        <pc:picChg chg="add del mod">
          <ac:chgData name="Shufan Lim" userId="f7d9d122-1bc7-4ae4-8aa9-58f6b0e267c2" providerId="ADAL" clId="{9CD89C14-F6E3-493E-81A0-5507B66545B7}" dt="2022-05-10T02:20:21.208" v="349" actId="21"/>
          <ac:picMkLst>
            <pc:docMk/>
            <pc:sldMk cId="1069020528" sldId="9272"/>
            <ac:picMk id="3" creationId="{1F539DD0-D5A4-F077-DD7B-0172B843B7DD}"/>
          </ac:picMkLst>
        </pc:picChg>
        <pc:picChg chg="add mod">
          <ac:chgData name="Shufan Lim" userId="f7d9d122-1bc7-4ae4-8aa9-58f6b0e267c2" providerId="ADAL" clId="{9CD89C14-F6E3-493E-81A0-5507B66545B7}" dt="2022-05-09T06:23:18.482" v="248" actId="14100"/>
          <ac:picMkLst>
            <pc:docMk/>
            <pc:sldMk cId="1069020528" sldId="9272"/>
            <ac:picMk id="5" creationId="{BB7BF9D4-D6FC-B24A-AB6F-6023C79CCCB5}"/>
          </ac:picMkLst>
        </pc:picChg>
        <pc:picChg chg="del">
          <ac:chgData name="Shufan Lim" userId="f7d9d122-1bc7-4ae4-8aa9-58f6b0e267c2" providerId="ADAL" clId="{9CD89C14-F6E3-493E-81A0-5507B66545B7}" dt="2022-05-09T06:23:00.725" v="245" actId="478"/>
          <ac:picMkLst>
            <pc:docMk/>
            <pc:sldMk cId="1069020528" sldId="9272"/>
            <ac:picMk id="10" creationId="{41DDE71C-1048-4ACC-8386-1FB1AE3003A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606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606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4673345-8B68-4D02-86C5-93A0949055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179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606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80" y="4721584"/>
            <a:ext cx="5443854" cy="44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606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A4AD5FB-4F80-4F41-B2CC-293A3F1145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90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AD5FB-4F80-4F41-B2CC-293A3F114501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345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AD5FB-4F80-4F41-B2CC-293A3F114501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27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AD5FB-4F80-4F41-B2CC-293A3F114501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latin typeface="Calibri"/>
              <a:ea typeface="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8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2116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19" y="4406802"/>
            <a:ext cx="10362901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19" y="2906613"/>
            <a:ext cx="10362901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0670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0626" y="3536156"/>
            <a:ext cx="4833937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67438" y="3536156"/>
            <a:ext cx="4833937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0600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1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196" y="2174380"/>
            <a:ext cx="5386091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741" y="1534791"/>
            <a:ext cx="5389065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741" y="2174380"/>
            <a:ext cx="5389065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136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1170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55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3474"/>
            <a:ext cx="401091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4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0197" y="1435448"/>
            <a:ext cx="401091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55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181" y="4800825"/>
            <a:ext cx="7314903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181" y="612800"/>
            <a:ext cx="7314903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zh-TW" altLang="en-US" noProof="0">
              <a:sym typeface="Helvetica Light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181" y="5367859"/>
            <a:ext cx="7314903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1285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42312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548687" y="1151931"/>
            <a:ext cx="2452688" cy="317896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0626" y="1151931"/>
            <a:ext cx="7215188" cy="317896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657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latin typeface="Calibri"/>
              <a:ea typeface="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60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65351" y="2205039"/>
            <a:ext cx="9692216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04245" y="4941168"/>
            <a:ext cx="3445372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2294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414" y="836713"/>
            <a:ext cx="10561172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89271-45BA-420D-B615-3F5309169C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686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35626" y="4406901"/>
            <a:ext cx="8590657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35626" y="2906713"/>
            <a:ext cx="85906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49559-81F0-4E39-B4D9-FC94E85142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189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9403" y="836713"/>
            <a:ext cx="5275064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533" y="836713"/>
            <a:ext cx="5275064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DF094-A096-4CF0-A48D-4501011CF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302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9403" y="782166"/>
            <a:ext cx="525773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19403" y="1421928"/>
            <a:ext cx="5257732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14866" y="782166"/>
            <a:ext cx="525773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4866" y="1421928"/>
            <a:ext cx="5257732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44DB1-7831-4BFB-B3BE-760ED77D5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4052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EAEC-3AA3-41BB-9561-5404B62D87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5482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91DEB-B3D2-4E33-A51D-1A8DE93D2A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8899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5414" y="836712"/>
            <a:ext cx="3531031" cy="1152128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59829" y="836713"/>
            <a:ext cx="6816757" cy="514543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5414" y="2060849"/>
            <a:ext cx="3531031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A4827-623F-46CE-9403-5A6098FDD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9006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4656584"/>
            <a:ext cx="8736971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75520" y="836713"/>
            <a:ext cx="875536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75520" y="5223322"/>
            <a:ext cx="873697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D564-1B5D-4F4C-B5BF-F99071E8A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539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382" y="836713"/>
            <a:ext cx="11330185" cy="5184677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A882-43CD-450F-94C9-0F26243914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3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solidFill>
                  <a:prstClr val="white"/>
                </a:solidFill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solidFill>
                <a:prstClr val="white"/>
              </a:solidFill>
              <a:latin typeface="Calibri"/>
              <a:ea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33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29233" y="836712"/>
            <a:ext cx="2423584" cy="518467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1371" y="836712"/>
            <a:ext cx="8894663" cy="5184676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6CE8-2B50-421B-8FBB-1FB0B94A45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75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solidFill>
                  <a:prstClr val="white"/>
                </a:solidFill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solidFill>
                <a:prstClr val="white"/>
              </a:solidFill>
              <a:latin typeface="Calibri"/>
              <a:ea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solidFill>
                  <a:prstClr val="white"/>
                </a:solidFill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solidFill>
                <a:prstClr val="white"/>
              </a:solidFill>
              <a:latin typeface="Calibri"/>
              <a:ea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1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>
                  <a:solidFill>
                    <a:srgbClr val="95A5A6"/>
                  </a:solidFill>
                  <a:latin typeface="Calibri"/>
                  <a:ea typeface=""/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b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9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sz="1351" b="0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806" y="2130849"/>
            <a:ext cx="10364391" cy="147004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099" y="3886648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262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5" name="MSIPCMContentMarking" descr="{&quot;HashCode&quot;:598257548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51495D1B-C198-4D56-8D54-96CB78B8ECCF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zh-TW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</a:p>
        </p:txBody>
      </p:sp>
    </p:spTree>
    <p:extLst>
      <p:ext uri="{BB962C8B-B14F-4D97-AF65-F5344CB8AC3E}">
        <p14:creationId xmlns:p14="http://schemas.microsoft.com/office/powerpoint/2010/main" val="188268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 bwMode="auto">
          <a:xfrm>
            <a:off x="1192213" y="1152525"/>
            <a:ext cx="981075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 bwMode="auto">
          <a:xfrm>
            <a:off x="1192213" y="3535363"/>
            <a:ext cx="981075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 Light" charset="0"/>
              </a:rPr>
              <a:t>Click to edit Master text styles</a:t>
            </a:r>
          </a:p>
          <a:p>
            <a:pPr lvl="1"/>
            <a:r>
              <a:rPr lang="zh-TW" altLang="zh-TW">
                <a:sym typeface="Helvetica Light" charset="0"/>
              </a:rPr>
              <a:t>Second level</a:t>
            </a:r>
          </a:p>
          <a:p>
            <a:pPr lvl="2"/>
            <a:r>
              <a:rPr lang="zh-TW" altLang="zh-TW">
                <a:sym typeface="Helvetica Light" charset="0"/>
              </a:rPr>
              <a:t>Third level</a:t>
            </a:r>
          </a:p>
          <a:p>
            <a:pPr lvl="3"/>
            <a:r>
              <a:rPr lang="zh-TW" altLang="zh-TW">
                <a:sym typeface="Helvetica Light" charset="0"/>
              </a:rPr>
              <a:t>Fourth level</a:t>
            </a:r>
          </a:p>
          <a:p>
            <a:pPr lvl="4"/>
            <a:r>
              <a:rPr lang="zh-TW" altLang="zh-TW">
                <a:sym typeface="Helvetica Light" charset="0"/>
              </a:rPr>
              <a:t>Fifth level</a:t>
            </a:r>
          </a:p>
        </p:txBody>
      </p:sp>
      <p:sp>
        <p:nvSpPr>
          <p:cNvPr id="3" name="MSIPCMContentMarking" descr="{&quot;HashCode&quot;:598257548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8BC9F629-3374-416A-A339-D426494A2137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zh-TW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</a:p>
        </p:txBody>
      </p:sp>
    </p:spTree>
    <p:extLst>
      <p:ext uri="{BB962C8B-B14F-4D97-AF65-F5344CB8AC3E}">
        <p14:creationId xmlns:p14="http://schemas.microsoft.com/office/powerpoint/2010/main" val="9357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Helvetica" charset="0"/>
        </a:defRPr>
      </a:lvl1pPr>
      <a:lvl2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2pPr>
      <a:lvl3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3pPr>
      <a:lvl4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4pPr>
      <a:lvl5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5pPr>
      <a:lvl6pPr marL="321457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6pPr>
      <a:lvl7pPr marL="642915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7pPr>
      <a:lvl8pPr marL="964372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8pPr>
      <a:lvl9pPr marL="1285829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9pPr>
    </p:titleStyle>
    <p:bodyStyle>
      <a:lvl1pPr marL="31115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623888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936625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249363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56210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84097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05554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527012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848469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zh-TW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836614"/>
            <a:ext cx="1056216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5" y="6454775"/>
            <a:ext cx="1500716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CA9CE8-0589-490B-AA83-4AF275447B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MSIPCMContentMarking" descr="{&quot;HashCode&quot;:598257548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CF8940F6-8647-413B-AFC4-FE52B2640B77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ja-JP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  <a:endParaRPr lang="en-US" sz="1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2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70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5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defRPr kumimoji="1" sz="1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8"/>
          <p:cNvSpPr>
            <a:spLocks noGrp="1"/>
          </p:cNvSpPr>
          <p:nvPr>
            <p:ph type="ctrTitle"/>
          </p:nvPr>
        </p:nvSpPr>
        <p:spPr bwMode="auto">
          <a:xfrm>
            <a:off x="2747479" y="1934223"/>
            <a:ext cx="6697042" cy="2592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3200" dirty="0"/>
              <a:t>11kW OBC CLLLC CC Forward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9827-56B8-444A-93D6-7D7334D2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317" y="5013176"/>
            <a:ext cx="2584029" cy="792162"/>
          </a:xfrm>
        </p:spPr>
        <p:txBody>
          <a:bodyPr/>
          <a:lstStyle/>
          <a:p>
            <a:r>
              <a:rPr lang="en-US" dirty="0"/>
              <a:t>Lim Shu Fan</a:t>
            </a:r>
          </a:p>
          <a:p>
            <a:r>
              <a:rPr lang="en-US" dirty="0"/>
              <a:t>9.5.2022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060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400V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6A9EF-B74F-2477-F00D-2B41795E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386"/>
            <a:ext cx="12192000" cy="5581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95CAB-25EF-92CB-4025-9864F2AD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386"/>
            <a:ext cx="12192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0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470V output and 11kW,</a:t>
            </a:r>
            <a:endParaRPr kumimoji="0" lang="en-SG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69775-2AC3-F1E0-E48F-34AD35A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386"/>
            <a:ext cx="12192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40F04F-23E0-998B-1CE8-5FD7BFF2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39" y="980728"/>
            <a:ext cx="4810125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E2B78-707E-7639-60F6-313BF322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04" y="1036073"/>
            <a:ext cx="4724400" cy="38766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336F81-D4E5-478C-8307-B4CBEF19CF98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PI compensator design (50us)</a:t>
            </a:r>
            <a:endParaRPr kumimoji="0" lang="en-SG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2E11A-58DB-4B81-803F-804F91D6F61F}"/>
              </a:ext>
            </a:extLst>
          </p:cNvPr>
          <p:cNvSpPr txBox="1"/>
          <p:nvPr/>
        </p:nvSpPr>
        <p:spPr>
          <a:xfrm>
            <a:off x="899593" y="653581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470V 11kW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E7B88-A4B3-4D14-98C2-754D5147FB95}"/>
              </a:ext>
            </a:extLst>
          </p:cNvPr>
          <p:cNvSpPr txBox="1"/>
          <p:nvPr/>
        </p:nvSpPr>
        <p:spPr>
          <a:xfrm>
            <a:off x="7680176" y="653581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250V 9.25kW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BBA0-EA79-4189-9AF4-369D25B69A64}"/>
              </a:ext>
            </a:extLst>
          </p:cNvPr>
          <p:cNvSpPr txBox="1"/>
          <p:nvPr/>
        </p:nvSpPr>
        <p:spPr>
          <a:xfrm>
            <a:off x="802032" y="4834284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parameters</a:t>
            </a:r>
          </a:p>
          <a:p>
            <a:r>
              <a:rPr lang="en-US" dirty="0" err="1"/>
              <a:t>FzL</a:t>
            </a:r>
            <a:r>
              <a:rPr lang="en-US" dirty="0"/>
              <a:t> =820Hz</a:t>
            </a:r>
          </a:p>
          <a:p>
            <a:r>
              <a:rPr lang="en-US" dirty="0" err="1"/>
              <a:t>Gfc</a:t>
            </a:r>
            <a:r>
              <a:rPr lang="en-US" dirty="0"/>
              <a:t>=12dB</a:t>
            </a:r>
          </a:p>
          <a:p>
            <a:r>
              <a:rPr lang="en-US" dirty="0"/>
              <a:t>KL=1/(10^(</a:t>
            </a:r>
            <a:r>
              <a:rPr lang="en-US" dirty="0" err="1"/>
              <a:t>Gfc</a:t>
            </a:r>
            <a:r>
              <a:rPr lang="en-US" dirty="0"/>
              <a:t>/20))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/>
              <p:nvPr/>
            </p:nvSpPr>
            <p:spPr>
              <a:xfrm>
                <a:off x="2549029" y="5061424"/>
                <a:ext cx="3449406" cy="484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𝒛𝑳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29" y="5061424"/>
                <a:ext cx="3449406" cy="484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87FDE-13C1-4E07-8275-85CAAB55E91E}"/>
              </a:ext>
            </a:extLst>
          </p:cNvPr>
          <p:cNvCxnSpPr>
            <a:cxnSpLocks/>
          </p:cNvCxnSpPr>
          <p:nvPr/>
        </p:nvCxnSpPr>
        <p:spPr bwMode="auto">
          <a:xfrm>
            <a:off x="5981176" y="5509099"/>
            <a:ext cx="69685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CE11CF-81EE-4BF5-BD5A-AAE3BE95354D}"/>
              </a:ext>
            </a:extLst>
          </p:cNvPr>
          <p:cNvSpPr txBox="1"/>
          <p:nvPr/>
        </p:nvSpPr>
        <p:spPr>
          <a:xfrm>
            <a:off x="5852505" y="5054240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Tustin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49563-9E7B-41BC-8DEA-5A36EE8FD67E}"/>
              </a:ext>
            </a:extLst>
          </p:cNvPr>
          <p:cNvSpPr txBox="1"/>
          <p:nvPr/>
        </p:nvSpPr>
        <p:spPr>
          <a:xfrm>
            <a:off x="1045688" y="3382758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=207Hz</a:t>
            </a:r>
          </a:p>
          <a:p>
            <a:r>
              <a:rPr lang="en-US" dirty="0"/>
              <a:t>PM =91deg</a:t>
            </a:r>
          </a:p>
          <a:p>
            <a:r>
              <a:rPr lang="en-US" dirty="0"/>
              <a:t>GM=-23dB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44FFD-3C59-8F77-1A44-84973EC2A6C6}"/>
              </a:ext>
            </a:extLst>
          </p:cNvPr>
          <p:cNvSpPr txBox="1"/>
          <p:nvPr/>
        </p:nvSpPr>
        <p:spPr>
          <a:xfrm>
            <a:off x="7902073" y="3349991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=635.6Hz</a:t>
            </a:r>
          </a:p>
          <a:p>
            <a:r>
              <a:rPr lang="en-US" dirty="0"/>
              <a:t>PM =100deg</a:t>
            </a:r>
          </a:p>
          <a:p>
            <a:r>
              <a:rPr lang="en-US" dirty="0"/>
              <a:t>GM=-17dB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59415-1ABF-BC1D-D755-7D60E728D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792" y="4943910"/>
            <a:ext cx="18288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250V output and 9.25kW,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F833D-9315-9BC4-F1CA-627C35FF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31"/>
            <a:ext cx="12192000" cy="56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CFD8C1-847E-FED8-83B7-4A8CB2B7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46"/>
            <a:ext cx="12192000" cy="5662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1292407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 with 30Vpp ripples at 120Hz, 250V output and 9.25kW,</a:t>
            </a:r>
            <a:endParaRPr kumimoji="0" lang="en-SG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F1E1F-7CBC-8B1C-BA0E-F28A1630D0F3}"/>
              </a:ext>
            </a:extLst>
          </p:cNvPr>
          <p:cNvSpPr txBox="1"/>
          <p:nvPr/>
        </p:nvSpPr>
        <p:spPr>
          <a:xfrm>
            <a:off x="6456040" y="908720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ripple specs is +/-2% of output voltage.</a:t>
            </a:r>
          </a:p>
          <a:p>
            <a:r>
              <a:rPr lang="en-SG" dirty="0"/>
              <a:t>At 250V, output ripple should be &lt; +/-5V.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A89B7-3FF9-ACBC-FCF8-DE6D019C2E57}"/>
              </a:ext>
            </a:extLst>
          </p:cNvPr>
          <p:cNvSpPr txBox="1"/>
          <p:nvPr/>
        </p:nvSpPr>
        <p:spPr>
          <a:xfrm>
            <a:off x="6312024" y="3717032"/>
            <a:ext cx="5269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ripple specs is +/-5% of output current.</a:t>
            </a:r>
          </a:p>
          <a:p>
            <a:r>
              <a:rPr lang="en-SG" dirty="0"/>
              <a:t>At 37A, output ripple should be &lt; +/-1.85A.</a:t>
            </a:r>
          </a:p>
        </p:txBody>
      </p:sp>
    </p:spTree>
    <p:extLst>
      <p:ext uri="{BB962C8B-B14F-4D97-AF65-F5344CB8AC3E}">
        <p14:creationId xmlns:p14="http://schemas.microsoft.com/office/powerpoint/2010/main" val="101774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350V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71A06-68C4-3B7A-6518-E1592840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31"/>
            <a:ext cx="12192000" cy="56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400V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83DE8-84BD-0B58-9495-3F05DEF6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31"/>
            <a:ext cx="12192000" cy="56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4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470V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DD879-3D6F-CBCF-D556-81D18272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31"/>
            <a:ext cx="12192000" cy="56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9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9EBAB9-3D2F-7A89-D69F-AFC44D30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386"/>
            <a:ext cx="12192000" cy="5581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ABD97-83C6-E684-EE51-1B8FA2E0BBB1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957047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 with 30Vpp ripples at 120Hz, 470V output and 11kW,</a:t>
            </a:r>
            <a:endParaRPr kumimoji="0" lang="en-SG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0F9C6-B8BD-ABFD-EDB1-FD050DC18E7E}"/>
              </a:ext>
            </a:extLst>
          </p:cNvPr>
          <p:cNvSpPr txBox="1"/>
          <p:nvPr/>
        </p:nvSpPr>
        <p:spPr>
          <a:xfrm>
            <a:off x="6456040" y="908720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ripple specs is +/-2% of output voltage.</a:t>
            </a:r>
          </a:p>
          <a:p>
            <a:r>
              <a:rPr lang="en-SG" dirty="0"/>
              <a:t>At 470V, output ripple should be &lt; +/-9.4V.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27A55-17D4-8A29-8A5F-ADEB08E8D2B5}"/>
              </a:ext>
            </a:extLst>
          </p:cNvPr>
          <p:cNvSpPr txBox="1"/>
          <p:nvPr/>
        </p:nvSpPr>
        <p:spPr>
          <a:xfrm>
            <a:off x="6396991" y="3434299"/>
            <a:ext cx="5269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ripple specs is +/-5% of output current.</a:t>
            </a:r>
          </a:p>
          <a:p>
            <a:r>
              <a:rPr lang="en-SG" dirty="0"/>
              <a:t>At 23.4A, output ripple should be &lt; +/-1.17A.</a:t>
            </a:r>
          </a:p>
          <a:p>
            <a:r>
              <a:rPr lang="en-SG" dirty="0"/>
              <a:t>Marginally passing at high limit.</a:t>
            </a:r>
          </a:p>
        </p:txBody>
      </p:sp>
    </p:spTree>
    <p:extLst>
      <p:ext uri="{BB962C8B-B14F-4D97-AF65-F5344CB8AC3E}">
        <p14:creationId xmlns:p14="http://schemas.microsoft.com/office/powerpoint/2010/main" val="63101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AF32-53B6-1EF6-095B-D63F22F848D1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sz="2000" kern="0" dirty="0"/>
              <a:t>Control design using PID tuner – Settings for simulation run at 470V 11kW</a:t>
            </a:r>
            <a:endParaRPr kumimoji="0" lang="en-SG" sz="20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CFBDB-1C91-BFB5-FC17-69A77655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0" y="620688"/>
            <a:ext cx="10776520" cy="55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09575-4B13-FAC0-AE9F-C879A961F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9044"/>
            <a:ext cx="12192000" cy="426923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0D85B23-4EB8-4017-91AD-D7AEA951D15D}"/>
              </a:ext>
            </a:extLst>
          </p:cNvPr>
          <p:cNvSpPr txBox="1">
            <a:spLocks noChangeArrowheads="1"/>
          </p:cNvSpPr>
          <p:nvPr/>
        </p:nvSpPr>
        <p:spPr>
          <a:xfrm>
            <a:off x="334963" y="687735"/>
            <a:ext cx="7207250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endParaRPr kumimoji="0" lang="zh-TW" altLang="zh-TW" sz="1800" kern="0" dirty="0">
              <a:solidFill>
                <a:srgbClr val="0000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B19F3D-0158-43F3-B4BC-47C60DBFDC0F}"/>
              </a:ext>
            </a:extLst>
          </p:cNvPr>
          <p:cNvSpPr txBox="1">
            <a:spLocks/>
          </p:cNvSpPr>
          <p:nvPr/>
        </p:nvSpPr>
        <p:spPr>
          <a:xfrm>
            <a:off x="331852" y="116632"/>
            <a:ext cx="11596796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Getting the plant transfer function (Ts to Io for CC in Forward mode)  </a:t>
            </a:r>
            <a:endParaRPr kumimoji="0" lang="en-SG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B962-9DF8-4D49-91C7-94CD870C0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2" y="5132940"/>
            <a:ext cx="3473578" cy="1037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94C4AD-C3FA-472E-9C9A-A90955A72E73}"/>
              </a:ext>
            </a:extLst>
          </p:cNvPr>
          <p:cNvSpPr txBox="1"/>
          <p:nvPr/>
        </p:nvSpPr>
        <p:spPr>
          <a:xfrm>
            <a:off x="479376" y="593998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Input perturbation – switching period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C28EC-5703-42D3-96D8-AA7FA48FADA2}"/>
              </a:ext>
            </a:extLst>
          </p:cNvPr>
          <p:cNvSpPr txBox="1"/>
          <p:nvPr/>
        </p:nvSpPr>
        <p:spPr>
          <a:xfrm>
            <a:off x="8705284" y="2586863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signal– Output current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EA0C27-17FD-4B0D-AA63-950703FC7B0E}"/>
              </a:ext>
            </a:extLst>
          </p:cNvPr>
          <p:cNvCxnSpPr/>
          <p:nvPr/>
        </p:nvCxnSpPr>
        <p:spPr bwMode="auto">
          <a:xfrm>
            <a:off x="1055440" y="5651602"/>
            <a:ext cx="144016" cy="333997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00D0F7-A938-4535-9445-EA0E1F6EB45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0536" y="1628800"/>
            <a:ext cx="864096" cy="1063348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8172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4D7D2B-5C1D-ED43-10D7-DD6A38C181D9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Control design using PID tuner – Plant identification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98614-92EA-0385-6F28-BEAAB240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4" y="620688"/>
            <a:ext cx="10813032" cy="55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9C1063-6688-B341-566B-2E419511854A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Control design using PID tuner – PID tuning</a:t>
            </a:r>
            <a:endParaRPr kumimoji="0" lang="en-SG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27A43-6AD3-491B-34C5-F6DD65FA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619440"/>
            <a:ext cx="10873208" cy="56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45022E-6891-6FAF-EBE4-B1ACEB993261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Bode plot of plant and Open loop bode plot</a:t>
            </a:r>
            <a:endParaRPr kumimoji="0" lang="en-SG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41278-436A-B81F-A844-6799CE44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6" y="1028700"/>
            <a:ext cx="5657850" cy="480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F2BBA-CF65-5DC0-AC00-28FE2F52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095375"/>
            <a:ext cx="56197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4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D834DF8-1CAB-165D-6105-3A3832C26B39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250V output and 9.25kW,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842F8-5F16-AECA-6D2F-17CC2BDE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31"/>
            <a:ext cx="12192000" cy="56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AF4C4F-5119-0C58-FAEC-90BC59C610C4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350V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3EE9E-FB02-FEBE-B99A-C7E56811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31"/>
            <a:ext cx="12192000" cy="56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8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C3F9AB-F023-7D5D-A553-CDF86BB65863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400V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C0051-F4FE-0D90-81D2-5E171D10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31"/>
            <a:ext cx="12192000" cy="56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36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CE220F-B025-3D0C-81AF-92EBBBD3F98A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470V output and 11kW,</a:t>
            </a:r>
            <a:endParaRPr kumimoji="0" lang="en-SG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9B773-3FAC-6093-18D3-E7A96BA5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31"/>
            <a:ext cx="12192000" cy="56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C426-0EB3-4B19-BA59-E67062CBB864}"/>
              </a:ext>
            </a:extLst>
          </p:cNvPr>
          <p:cNvSpPr txBox="1">
            <a:spLocks/>
          </p:cNvSpPr>
          <p:nvPr/>
        </p:nvSpPr>
        <p:spPr>
          <a:xfrm>
            <a:off x="331852" y="116632"/>
            <a:ext cx="11596796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Steps to get Bode plots in MATLAB</a:t>
            </a:r>
            <a:endParaRPr kumimoji="0" lang="en-SG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2417-F589-4F4E-B969-DE92D16B2E00}"/>
              </a:ext>
            </a:extLst>
          </p:cNvPr>
          <p:cNvSpPr txBox="1"/>
          <p:nvPr/>
        </p:nvSpPr>
        <p:spPr>
          <a:xfrm>
            <a:off x="479376" y="1052736"/>
            <a:ext cx="114492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Go to Apps -&gt; linearization manager -&gt; select the switching period as input perturbation and output current as output signal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Go to Apps -&gt; Model linearizer -&gt; estimation tab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In Estimation tab -&gt; Model initial conditions -&gt; take simulation snapshot -&gt; put in simulation steady state time at 0.012s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In Estimation tab -&gt; input signal -&gt; select fixed sample time </a:t>
            </a:r>
            <a:r>
              <a:rPr lang="en-SG" sz="2000" b="0" dirty="0" err="1"/>
              <a:t>sinestream</a:t>
            </a:r>
            <a:r>
              <a:rPr lang="en-SG" sz="2000" b="0" dirty="0"/>
              <a:t>	</a:t>
            </a:r>
          </a:p>
          <a:p>
            <a:pPr lvl="1"/>
            <a:r>
              <a:rPr lang="en-SG" sz="2000" b="0" dirty="0"/>
              <a:t>Sample time -&gt; 1e-7 (if 50e-6, can only measure frequency range up to 10kHz)</a:t>
            </a:r>
          </a:p>
          <a:p>
            <a:pPr lvl="1"/>
            <a:r>
              <a:rPr lang="en-SG" sz="2000" b="0" dirty="0"/>
              <a:t>Frequency unit -&gt; Hz</a:t>
            </a:r>
          </a:p>
          <a:p>
            <a:pPr lvl="1"/>
            <a:r>
              <a:rPr lang="en-SG" sz="2000" b="0" dirty="0"/>
              <a:t>Add new frequencies to the signals -&gt; 10Hz to 100kHz, number of frequencies 30</a:t>
            </a:r>
          </a:p>
          <a:p>
            <a:pPr lvl="1"/>
            <a:r>
              <a:rPr lang="en-SG" sz="2000" b="0" dirty="0"/>
              <a:t>Select all the frequencies and change amplitude to 25/50 (because +/-5kHz around 83kHz/48kHz)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Select Bode and simulation will start	</a:t>
            </a:r>
          </a:p>
          <a:p>
            <a:pPr lvl="1"/>
            <a:endParaRPr lang="en-SG" sz="2000" b="0" dirty="0"/>
          </a:p>
        </p:txBody>
      </p:sp>
    </p:spTree>
    <p:extLst>
      <p:ext uri="{BB962C8B-B14F-4D97-AF65-F5344CB8AC3E}">
        <p14:creationId xmlns:p14="http://schemas.microsoft.com/office/powerpoint/2010/main" val="70771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2B979-A112-C0F3-1A44-47A15FCA8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20" y="687735"/>
            <a:ext cx="7141179" cy="548791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0D85B23-4EB8-4017-91AD-D7AEA951D15D}"/>
              </a:ext>
            </a:extLst>
          </p:cNvPr>
          <p:cNvSpPr txBox="1">
            <a:spLocks noChangeArrowheads="1"/>
          </p:cNvSpPr>
          <p:nvPr/>
        </p:nvSpPr>
        <p:spPr>
          <a:xfrm>
            <a:off x="334963" y="687735"/>
            <a:ext cx="7207250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endParaRPr kumimoji="0" lang="zh-TW" altLang="zh-TW" sz="1800" kern="0" dirty="0">
              <a:solidFill>
                <a:srgbClr val="0000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6308F3-E9DF-46D4-9FD4-CB4D392F5858}"/>
              </a:ext>
            </a:extLst>
          </p:cNvPr>
          <p:cNvSpPr txBox="1">
            <a:spLocks/>
          </p:cNvSpPr>
          <p:nvPr/>
        </p:nvSpPr>
        <p:spPr>
          <a:xfrm>
            <a:off x="623392" y="116632"/>
            <a:ext cx="1123324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The plant transfer function (open loop sweep) 250V output 9.25kW</a:t>
            </a:r>
            <a:endParaRPr kumimoji="0"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D9E2-B9BE-48FA-8039-1B07B4362ABA}"/>
              </a:ext>
            </a:extLst>
          </p:cNvPr>
          <p:cNvSpPr txBox="1"/>
          <p:nvPr/>
        </p:nvSpPr>
        <p:spPr>
          <a:xfrm>
            <a:off x="456317" y="1662628"/>
            <a:ext cx="506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GDC=-8.89277dB, KDC=10^(GDC/20), fz1= 20kHz, fp1=2.2kHz, fp2=7kHz</a:t>
            </a:r>
            <a:endParaRPr lang="en-SG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D2179-AD24-4647-817A-DDCD031F2C99}"/>
                  </a:ext>
                </a:extLst>
              </p:cNvPr>
              <p:cNvSpPr txBox="1"/>
              <p:nvPr/>
            </p:nvSpPr>
            <p:spPr>
              <a:xfrm>
                <a:off x="741584" y="692696"/>
                <a:ext cx="3449407" cy="901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𝒑𝒍𝒂𝒏𝒕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D2179-AD24-4647-817A-DDCD031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84" y="692696"/>
                <a:ext cx="3449407" cy="901144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7C6018F-38AD-797D-3F4C-AD7021BD3571}"/>
              </a:ext>
            </a:extLst>
          </p:cNvPr>
          <p:cNvSpPr txBox="1"/>
          <p:nvPr/>
        </p:nvSpPr>
        <p:spPr>
          <a:xfrm>
            <a:off x="6378116" y="4149574"/>
            <a:ext cx="1762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Operating point</a:t>
            </a:r>
          </a:p>
          <a:p>
            <a:r>
              <a:rPr lang="en-US" b="0" dirty="0"/>
              <a:t>Vin = 800V</a:t>
            </a:r>
          </a:p>
          <a:p>
            <a:r>
              <a:rPr lang="en-US" b="0" dirty="0" err="1"/>
              <a:t>Vout</a:t>
            </a:r>
            <a:r>
              <a:rPr lang="en-US" b="0" dirty="0"/>
              <a:t> = 250V</a:t>
            </a:r>
          </a:p>
          <a:p>
            <a:r>
              <a:rPr lang="en-US" b="0" dirty="0" err="1"/>
              <a:t>Iout</a:t>
            </a:r>
            <a:r>
              <a:rPr lang="en-US" b="0" dirty="0"/>
              <a:t> = 37A</a:t>
            </a:r>
          </a:p>
          <a:p>
            <a:r>
              <a:rPr lang="en-US" b="0" dirty="0" err="1"/>
              <a:t>Fsw</a:t>
            </a:r>
            <a:r>
              <a:rPr lang="en-US" b="0" dirty="0"/>
              <a:t> = 83kHz</a:t>
            </a:r>
            <a:endParaRPr lang="en-SG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06D4E-E1C6-57B2-D98A-AD5AC1674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17" y="2341587"/>
            <a:ext cx="47053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9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8348B-23C0-DB0D-39C9-A2351BFE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687735"/>
            <a:ext cx="7181850" cy="55721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0D85B23-4EB8-4017-91AD-D7AEA951D15D}"/>
              </a:ext>
            </a:extLst>
          </p:cNvPr>
          <p:cNvSpPr txBox="1">
            <a:spLocks noChangeArrowheads="1"/>
          </p:cNvSpPr>
          <p:nvPr/>
        </p:nvSpPr>
        <p:spPr>
          <a:xfrm>
            <a:off x="334963" y="687735"/>
            <a:ext cx="7207250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endParaRPr kumimoji="0" lang="zh-TW" altLang="zh-TW" sz="1800" kern="0" dirty="0">
              <a:solidFill>
                <a:srgbClr val="0000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6308F3-E9DF-46D4-9FD4-CB4D392F5858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813032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The plant transfer function (open loop sweep) 470V output 11kW</a:t>
            </a:r>
            <a:endParaRPr kumimoji="0"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D9E2-B9BE-48FA-8039-1B07B4362ABA}"/>
              </a:ext>
            </a:extLst>
          </p:cNvPr>
          <p:cNvSpPr txBox="1"/>
          <p:nvPr/>
        </p:nvSpPr>
        <p:spPr>
          <a:xfrm>
            <a:off x="633763" y="1775818"/>
            <a:ext cx="476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GDC=-17.0763dB, KDC=10^(GDC/20), Q0=0.63, f0=1.8kHz, fz1= 14kHz</a:t>
            </a:r>
            <a:endParaRPr lang="en-SG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D2179-AD24-4647-817A-DDCD031F2C99}"/>
                  </a:ext>
                </a:extLst>
              </p:cNvPr>
              <p:cNvSpPr txBox="1"/>
              <p:nvPr/>
            </p:nvSpPr>
            <p:spPr>
              <a:xfrm>
                <a:off x="741585" y="805886"/>
                <a:ext cx="3449406" cy="901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𝒑𝒍𝒂𝒏𝒕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D2179-AD24-4647-817A-DDCD031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85" y="805886"/>
                <a:ext cx="3449406" cy="901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7C6018F-38AD-797D-3F4C-AD7021BD3571}"/>
              </a:ext>
            </a:extLst>
          </p:cNvPr>
          <p:cNvSpPr txBox="1"/>
          <p:nvPr/>
        </p:nvSpPr>
        <p:spPr>
          <a:xfrm>
            <a:off x="6384032" y="4149080"/>
            <a:ext cx="1762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Operating point</a:t>
            </a:r>
          </a:p>
          <a:p>
            <a:r>
              <a:rPr lang="en-US" b="0" dirty="0"/>
              <a:t>Vin = 800V</a:t>
            </a:r>
          </a:p>
          <a:p>
            <a:r>
              <a:rPr lang="en-US" b="0" dirty="0" err="1"/>
              <a:t>Vout</a:t>
            </a:r>
            <a:r>
              <a:rPr lang="en-US" b="0" dirty="0"/>
              <a:t> = 470V</a:t>
            </a:r>
          </a:p>
          <a:p>
            <a:r>
              <a:rPr lang="en-US" b="0" dirty="0" err="1"/>
              <a:t>Iout</a:t>
            </a:r>
            <a:r>
              <a:rPr lang="en-US" b="0" dirty="0"/>
              <a:t> = 23.4A</a:t>
            </a:r>
          </a:p>
          <a:p>
            <a:r>
              <a:rPr lang="en-US" b="0" dirty="0" err="1"/>
              <a:t>Fsw</a:t>
            </a:r>
            <a:r>
              <a:rPr lang="en-US" b="0" dirty="0"/>
              <a:t> = 48kHz</a:t>
            </a:r>
            <a:endParaRPr lang="en-SG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DE4AD-43EB-01C7-48EF-DD41FF6D6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94" y="2347367"/>
            <a:ext cx="47339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3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B8B858-72F2-4756-8A5F-2D9E47AAE3AD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9876927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sz="2400" kern="0" dirty="0"/>
              <a:t>The uncompensated open loop gain at 470V and 250V respectively</a:t>
            </a:r>
            <a:endParaRPr kumimoji="0" lang="en-SG" sz="24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A3B8B-53CD-509B-D1E2-6154314A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4902079"/>
            <a:ext cx="5632793" cy="180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DFC89E-DFFE-6731-C9DB-2103707CBB5E}"/>
              </a:ext>
            </a:extLst>
          </p:cNvPr>
          <p:cNvSpPr txBox="1"/>
          <p:nvPr/>
        </p:nvSpPr>
        <p:spPr>
          <a:xfrm>
            <a:off x="899593" y="653581"/>
            <a:ext cx="432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Uncompensated loop gain 470V 11kW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92AEB-5F16-C553-FDC3-952E0DAA4768}"/>
              </a:ext>
            </a:extLst>
          </p:cNvPr>
          <p:cNvSpPr txBox="1"/>
          <p:nvPr/>
        </p:nvSpPr>
        <p:spPr>
          <a:xfrm>
            <a:off x="6960096" y="653581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Uncompensated loop gain 250V 9.25kW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B0D87-B09A-B276-348D-5910E7C24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" y="995584"/>
            <a:ext cx="4838700" cy="3933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05B298-43EF-0BED-CBBD-76433CEFD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506" y="1055806"/>
            <a:ext cx="4800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1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65FDEC-25B9-8E6D-37BF-CD9CB95A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980728"/>
            <a:ext cx="4743450" cy="389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7455F-7990-3407-CBCC-D1F4E382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022913"/>
            <a:ext cx="4714875" cy="38766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336F81-D4E5-478C-8307-B4CBEF19CF98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2P2Z compensator design (50us)</a:t>
            </a:r>
            <a:endParaRPr kumimoji="0" lang="en-SG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2E11A-58DB-4B81-803F-804F91D6F61F}"/>
              </a:ext>
            </a:extLst>
          </p:cNvPr>
          <p:cNvSpPr txBox="1"/>
          <p:nvPr/>
        </p:nvSpPr>
        <p:spPr>
          <a:xfrm>
            <a:off x="899593" y="653581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470V 11kW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E7B88-A4B3-4D14-98C2-754D5147FB95}"/>
              </a:ext>
            </a:extLst>
          </p:cNvPr>
          <p:cNvSpPr txBox="1"/>
          <p:nvPr/>
        </p:nvSpPr>
        <p:spPr>
          <a:xfrm>
            <a:off x="7680176" y="653581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250V 9.25kW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BBA0-EA79-4189-9AF4-369D25B69A64}"/>
              </a:ext>
            </a:extLst>
          </p:cNvPr>
          <p:cNvSpPr txBox="1"/>
          <p:nvPr/>
        </p:nvSpPr>
        <p:spPr>
          <a:xfrm>
            <a:off x="802032" y="4834284"/>
            <a:ext cx="2262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parameters</a:t>
            </a:r>
          </a:p>
          <a:p>
            <a:r>
              <a:rPr lang="en-US" dirty="0"/>
              <a:t>Fz0 =2.2kHz</a:t>
            </a:r>
          </a:p>
          <a:p>
            <a:r>
              <a:rPr lang="en-US" dirty="0"/>
              <a:t>Qc =0.63</a:t>
            </a:r>
          </a:p>
          <a:p>
            <a:r>
              <a:rPr lang="en-US" dirty="0" err="1"/>
              <a:t>Fp</a:t>
            </a:r>
            <a:r>
              <a:rPr lang="en-US" dirty="0"/>
              <a:t>= 15kHz</a:t>
            </a:r>
          </a:p>
          <a:p>
            <a:r>
              <a:rPr lang="en-US" dirty="0" err="1"/>
              <a:t>Gfc</a:t>
            </a:r>
            <a:r>
              <a:rPr lang="en-US" dirty="0"/>
              <a:t>=-60dB</a:t>
            </a:r>
          </a:p>
          <a:p>
            <a:r>
              <a:rPr lang="en-US" dirty="0"/>
              <a:t>Kc=1/(10^(</a:t>
            </a:r>
            <a:r>
              <a:rPr lang="en-US" dirty="0" err="1"/>
              <a:t>Gfc</a:t>
            </a:r>
            <a:r>
              <a:rPr lang="en-US" dirty="0"/>
              <a:t>/20))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/>
              <p:nvPr/>
            </p:nvSpPr>
            <p:spPr>
              <a:xfrm>
                <a:off x="2549029" y="5061424"/>
                <a:ext cx="3449406" cy="998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1400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14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29" y="5061424"/>
                <a:ext cx="3449406" cy="99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87FDE-13C1-4E07-8275-85CAAB55E91E}"/>
              </a:ext>
            </a:extLst>
          </p:cNvPr>
          <p:cNvCxnSpPr>
            <a:stCxn id="14" idx="3"/>
          </p:cNvCxnSpPr>
          <p:nvPr/>
        </p:nvCxnSpPr>
        <p:spPr bwMode="auto">
          <a:xfrm flipV="1">
            <a:off x="5998435" y="5560918"/>
            <a:ext cx="714114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CE11CF-81EE-4BF5-BD5A-AAE3BE95354D}"/>
              </a:ext>
            </a:extLst>
          </p:cNvPr>
          <p:cNvSpPr txBox="1"/>
          <p:nvPr/>
        </p:nvSpPr>
        <p:spPr>
          <a:xfrm>
            <a:off x="5852505" y="5203616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Tustin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49563-9E7B-41BC-8DEA-5A36EE8FD67E}"/>
              </a:ext>
            </a:extLst>
          </p:cNvPr>
          <p:cNvSpPr txBox="1"/>
          <p:nvPr/>
        </p:nvSpPr>
        <p:spPr>
          <a:xfrm>
            <a:off x="1045688" y="3382758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=156Hz</a:t>
            </a:r>
          </a:p>
          <a:p>
            <a:r>
              <a:rPr lang="en-US" dirty="0"/>
              <a:t>PM =86deg</a:t>
            </a:r>
          </a:p>
          <a:p>
            <a:r>
              <a:rPr lang="en-US" dirty="0"/>
              <a:t>GM=-35dB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44FFD-3C59-8F77-1A44-84973EC2A6C6}"/>
              </a:ext>
            </a:extLst>
          </p:cNvPr>
          <p:cNvSpPr txBox="1"/>
          <p:nvPr/>
        </p:nvSpPr>
        <p:spPr>
          <a:xfrm>
            <a:off x="7902073" y="3349991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=398Hz</a:t>
            </a:r>
          </a:p>
          <a:p>
            <a:r>
              <a:rPr lang="en-US" dirty="0"/>
              <a:t>PM =87deg</a:t>
            </a:r>
          </a:p>
          <a:p>
            <a:r>
              <a:rPr lang="en-US" dirty="0"/>
              <a:t>GM=-22dB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88B72-3FB5-3019-A798-C0F6C556C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432" y="5061424"/>
            <a:ext cx="2867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250V output and 9.25kW,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BC40E-ABC3-7291-B651-2D866EC6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386"/>
            <a:ext cx="12192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350V output and 11kW,</a:t>
            </a:r>
            <a:endParaRPr kumimoji="0" lang="en-SG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BC0EB-01C8-8882-F340-4E978493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386"/>
            <a:ext cx="12192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19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hite - 標題與副標題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標題與副標題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39C0458000994DAED8E184E894E99F" ma:contentTypeVersion="9" ma:contentTypeDescription="Create a new document." ma:contentTypeScope="" ma:versionID="8a153e580738fc9da9e63405dc68c2b1">
  <xsd:schema xmlns:xsd="http://www.w3.org/2001/XMLSchema" xmlns:xs="http://www.w3.org/2001/XMLSchema" xmlns:p="http://schemas.microsoft.com/office/2006/metadata/properties" xmlns:ns2="d9d23d79-0cfa-4b7a-b7be-e989efe02778" targetNamespace="http://schemas.microsoft.com/office/2006/metadata/properties" ma:root="true" ma:fieldsID="2584e3c0bd86e878f1317a8936c95341" ns2:_="">
    <xsd:import namespace="d9d23d79-0cfa-4b7a-b7be-e989efe02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3d79-0cfa-4b7a-b7be-e989efe02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D3D93F-DCC3-4991-B773-2A6AE99CA9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D4CF6-B8FA-4FE4-A831-A861A90A9F9A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9d23d79-0cfa-4b7a-b7be-e989efe02778"/>
  </ds:schemaRefs>
</ds:datastoreItem>
</file>

<file path=customXml/itemProps3.xml><?xml version="1.0" encoding="utf-8"?>
<ds:datastoreItem xmlns:ds="http://schemas.openxmlformats.org/officeDocument/2006/customXml" ds:itemID="{0877792D-3A4A-40C3-B93F-FB8F77668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d23d79-0cfa-4b7a-b7be-e989efe02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18328</TotalTime>
  <Words>682</Words>
  <Application>Microsoft Office PowerPoint</Application>
  <PresentationFormat>Widescreen</PresentationFormat>
  <Paragraphs>101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Helvetica</vt:lpstr>
      <vt:lpstr>Helvetica Light</vt:lpstr>
      <vt:lpstr>Open Sans</vt:lpstr>
      <vt:lpstr>Wingdings</vt:lpstr>
      <vt:lpstr>Showeet theme</vt:lpstr>
      <vt:lpstr>1_White - 標題與副標題</vt:lpstr>
      <vt:lpstr>預設簡報設計</vt:lpstr>
      <vt:lpstr>11kW OBC CLLLC CC Forward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Project Execution Plan</dc:title>
  <dc:creator>Richard JL Chen</dc:creator>
  <cp:lastModifiedBy>Shufan Lim</cp:lastModifiedBy>
  <cp:revision>1373</cp:revision>
  <dcterms:created xsi:type="dcterms:W3CDTF">2020-08-09T17:15:13Z</dcterms:created>
  <dcterms:modified xsi:type="dcterms:W3CDTF">2022-08-11T10:07:50Z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0x010100D539C0458000994DAED8E184E894E99F</vt:lpwstr>
  </property>
  <property fmtid="{D5CDD505-2E9C-101B-9397-08002B2CF9AE}" pid="3" name="MSIP_Label_837a6a87-16fa-4e0c-a824-9a465bc29104_Enabled">
    <vt:lpwstr>true</vt:lpwstr>
  </property>
  <property fmtid="{D5CDD505-2E9C-101B-9397-08002B2CF9AE}" pid="4" name="MSIP_Label_837a6a87-16fa-4e0c-a824-9a465bc29104_SetDate">
    <vt:lpwstr>2022-05-12T12:22:22Z</vt:lpwstr>
  </property>
  <property fmtid="{D5CDD505-2E9C-101B-9397-08002B2CF9AE}" pid="5" name="MSIP_Label_837a6a87-16fa-4e0c-a824-9a465bc29104_Method">
    <vt:lpwstr>Privileged</vt:lpwstr>
  </property>
  <property fmtid="{D5CDD505-2E9C-101B-9397-08002B2CF9AE}" pid="6" name="MSIP_Label_837a6a87-16fa-4e0c-a824-9a465bc29104_Name">
    <vt:lpwstr>837a6a87-16fa-4e0c-a824-9a465bc29104</vt:lpwstr>
  </property>
  <property fmtid="{D5CDD505-2E9C-101B-9397-08002B2CF9AE}" pid="7" name="MSIP_Label_837a6a87-16fa-4e0c-a824-9a465bc29104_SiteId">
    <vt:lpwstr>5a7a259b-6730-404b-bc25-5c6c773229ca</vt:lpwstr>
  </property>
  <property fmtid="{D5CDD505-2E9C-101B-9397-08002B2CF9AE}" pid="8" name="MSIP_Label_837a6a87-16fa-4e0c-a824-9a465bc29104_ActionId">
    <vt:lpwstr>ba5543ae-4b77-4e75-9406-858ea5f65f72</vt:lpwstr>
  </property>
  <property fmtid="{D5CDD505-2E9C-101B-9397-08002B2CF9AE}" pid="9" name="MSIP_Label_837a6a87-16fa-4e0c-a824-9a465bc29104_ContentBits">
    <vt:lpwstr>3</vt:lpwstr>
  </property>
</Properties>
</file>